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charts/chart13.xml" ContentType="application/vnd.openxmlformats-officedocument.drawingml.chart+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1282" r:id="rId6"/>
    <p:sldId id="259" r:id="rId7"/>
    <p:sldId id="275" r:id="rId8"/>
    <p:sldId id="1299" r:id="rId9"/>
    <p:sldId id="271" r:id="rId10"/>
    <p:sldId id="1296" r:id="rId11"/>
    <p:sldId id="1303" r:id="rId12"/>
    <p:sldId id="1286" r:id="rId13"/>
    <p:sldId id="1294" r:id="rId14"/>
    <p:sldId id="1295" r:id="rId15"/>
    <p:sldId id="1289" r:id="rId16"/>
    <p:sldId id="1304" r:id="rId17"/>
    <p:sldId id="1302" r:id="rId18"/>
    <p:sldId id="272" r:id="rId19"/>
    <p:sldId id="276" r:id="rId20"/>
    <p:sldId id="273" r:id="rId21"/>
    <p:sldId id="1301" r:id="rId22"/>
    <p:sldId id="274" r:id="rId23"/>
    <p:sldId id="1292" r:id="rId24"/>
  </p:sldIdLst>
  <p:sldSz cx="9906000" cy="6858000" type="A4"/>
  <p:notesSz cx="6858000" cy="9144000"/>
  <p:custDataLst>
    <p:tags r:id="rId27"/>
  </p:custDataLst>
  <p:defaultTex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F0"/>
    <a:srgbClr val="E8E6D9"/>
    <a:srgbClr val="303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C809C-0AFA-4338-93F4-8D39D5988D5C}" v="34" dt="2020-10-19T20:33:56.082"/>
    <p1510:client id="{D57FE76F-89E8-46B8-957E-10184888F21A}" v="61" dt="2020-10-20T08:59:53.153"/>
  </p1510:revLst>
</p1510:revInfo>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8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381338742393508E-2"/>
          <c:y val="5.5084745762711863E-2"/>
          <c:w val="0.89452332657200806"/>
          <c:h val="0.88983050847457623"/>
        </c:manualLayout>
      </c:layout>
      <c:barChart>
        <c:barDir val="col"/>
        <c:grouping val="stacked"/>
        <c:varyColors val="0"/>
        <c:ser>
          <c:idx val="0"/>
          <c:order val="0"/>
          <c:spPr>
            <a:noFill/>
            <a:ln>
              <a:noFill/>
            </a:ln>
          </c:spPr>
          <c:invertIfNegative val="0"/>
          <c:dPt>
            <c:idx val="0"/>
            <c:invertIfNegative val="0"/>
            <c:bubble3D val="0"/>
            <c:spPr>
              <a:solidFill>
                <a:srgbClr val="42615F"/>
              </a:solidFill>
              <a:ln>
                <a:noFill/>
              </a:ln>
            </c:spPr>
            <c:extLst>
              <c:ext xmlns:c16="http://schemas.microsoft.com/office/drawing/2014/chart" uri="{C3380CC4-5D6E-409C-BE32-E72D297353CC}">
                <c16:uniqueId val="{00000000-C023-48D0-A6EA-915554C62AB2}"/>
              </c:ext>
            </c:extLst>
          </c:dPt>
          <c:dPt>
            <c:idx val="3"/>
            <c:invertIfNegative val="0"/>
            <c:bubble3D val="0"/>
            <c:spPr>
              <a:solidFill>
                <a:srgbClr val="C0C0C0"/>
              </a:solidFill>
              <a:ln>
                <a:noFill/>
              </a:ln>
            </c:spPr>
            <c:extLst>
              <c:ext xmlns:c16="http://schemas.microsoft.com/office/drawing/2014/chart" uri="{C3380CC4-5D6E-409C-BE32-E72D297353CC}">
                <c16:uniqueId val="{00000001-C023-48D0-A6EA-915554C62AB2}"/>
              </c:ext>
            </c:extLst>
          </c:dPt>
          <c:dLbls>
            <c:dLbl>
              <c:idx val="3"/>
              <c:layout>
                <c:manualLayout>
                  <c:x val="0"/>
                  <c:y val="-2.1186440677966102E-3"/>
                </c:manualLayout>
              </c:layout>
              <c:numFmt formatCode="#,##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23-48D0-A6EA-915554C62A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231.27662900000001</c:v>
                </c:pt>
                <c:pt idx="1">
                  <c:v>231.27662900000001</c:v>
                </c:pt>
                <c:pt idx="2">
                  <c:v>288.66789900000003</c:v>
                </c:pt>
                <c:pt idx="3">
                  <c:v>374.91219000000001</c:v>
                </c:pt>
              </c:numCache>
            </c:numRef>
          </c:val>
          <c:extLst>
            <c:ext xmlns:c16="http://schemas.microsoft.com/office/drawing/2014/chart" uri="{C3380CC4-5D6E-409C-BE32-E72D297353CC}">
              <c16:uniqueId val="{00000002-C023-48D0-A6EA-915554C62AB2}"/>
            </c:ext>
          </c:extLst>
        </c:ser>
        <c:ser>
          <c:idx val="1"/>
          <c:order val="1"/>
          <c:spPr>
            <a:solidFill>
              <a:srgbClr val="7F9C90"/>
            </a:solidFill>
            <a:ln>
              <a:noFill/>
            </a:ln>
          </c:spPr>
          <c:invertIfNegative val="0"/>
          <c:dPt>
            <c:idx val="2"/>
            <c:invertIfNegative val="0"/>
            <c:bubble3D val="0"/>
            <c:spPr>
              <a:solidFill>
                <a:srgbClr val="C3CFCB"/>
              </a:solidFill>
              <a:ln>
                <a:noFill/>
              </a:ln>
            </c:spPr>
            <c:extLst>
              <c:ext xmlns:c16="http://schemas.microsoft.com/office/drawing/2014/chart" uri="{C3380CC4-5D6E-409C-BE32-E72D297353CC}">
                <c16:uniqueId val="{00000003-C023-48D0-A6EA-915554C62AB2}"/>
              </c:ext>
            </c:extLst>
          </c:dPt>
          <c:dLbls>
            <c:dLbl>
              <c:idx val="1"/>
              <c:layout>
                <c:manualLayout>
                  <c:x val="0"/>
                  <c:y val="-2.1186440677966102E-3"/>
                </c:manualLayout>
              </c:layout>
              <c:numFmt formatCode="#,##0;#,##0" sourceLinked="0"/>
              <c:spPr>
                <a:noFill/>
                <a:ln>
                  <a:noFill/>
                </a:ln>
              </c:spPr>
              <c:txPr>
                <a:bodyPr wrap="none"/>
                <a:lstStyle/>
                <a:p>
                  <a:pPr>
                    <a:defRPr sz="700">
                      <a:solidFill>
                        <a:schemeClr val="bg1"/>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023-48D0-A6EA-915554C62AB2}"/>
                </c:ext>
              </c:extLst>
            </c:dLbl>
            <c:dLbl>
              <c:idx val="2"/>
              <c:layout>
                <c:manualLayout>
                  <c:x val="0"/>
                  <c:y val="-2.1186440677966102E-3"/>
                </c:manualLayout>
              </c:layout>
              <c:numFmt formatCode="#,##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023-48D0-A6EA-915554C62A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1">
                  <c:v>57.39127000000002</c:v>
                </c:pt>
                <c:pt idx="2">
                  <c:v>86.244290999999976</c:v>
                </c:pt>
              </c:numCache>
            </c:numRef>
          </c:val>
          <c:extLst>
            <c:ext xmlns:c16="http://schemas.microsoft.com/office/drawing/2014/chart" uri="{C3380CC4-5D6E-409C-BE32-E72D297353CC}">
              <c16:uniqueId val="{00000005-C023-48D0-A6EA-915554C62AB2}"/>
            </c:ext>
          </c:extLst>
        </c:ser>
        <c:dLbls>
          <c:showLegendKey val="0"/>
          <c:showVal val="0"/>
          <c:showCatName val="0"/>
          <c:showSerName val="0"/>
          <c:showPercent val="0"/>
          <c:showBubbleSize val="0"/>
        </c:dLbls>
        <c:gapWidth val="80"/>
        <c:overlap val="100"/>
        <c:axId val="1902047632"/>
        <c:axId val="1"/>
      </c:barChart>
      <c:catAx>
        <c:axId val="19020476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700">
                <a:solidFill>
                  <a:srgbClr val="1F2023"/>
                </a:solidFill>
                <a:latin typeface="+mn-lt"/>
                <a:ea typeface="+mn-ea"/>
                <a:cs typeface="+mn-cs"/>
                <a:sym typeface="+mn-lt"/>
              </a:defRPr>
            </a:pPr>
            <a:endParaRPr lang="da-DK"/>
          </a:p>
        </c:txPr>
        <c:crossAx val="1902047632"/>
        <c:crosses val="min"/>
        <c:crossBetween val="between"/>
        <c:majorUnit val="5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52754435107377E-2"/>
          <c:y val="0.14457831325301207"/>
          <c:w val="0.90289449112978526"/>
          <c:h val="0.77710843373493976"/>
        </c:manualLayout>
      </c:layout>
      <c:barChart>
        <c:barDir val="col"/>
        <c:grouping val="stacked"/>
        <c:varyColors val="0"/>
        <c:ser>
          <c:idx val="0"/>
          <c:order val="0"/>
          <c:spPr>
            <a:solidFill>
              <a:srgbClr val="42615F"/>
            </a:solidFill>
            <a:ln>
              <a:noFill/>
            </a:ln>
          </c:spPr>
          <c:invertIfNegative val="0"/>
          <c:dPt>
            <c:idx val="1"/>
            <c:invertIfNegative val="0"/>
            <c:bubble3D val="0"/>
            <c:spPr>
              <a:solidFill>
                <a:srgbClr val="7F9C90"/>
              </a:solidFill>
              <a:ln>
                <a:noFill/>
              </a:ln>
            </c:spPr>
            <c:extLst>
              <c:ext xmlns:c16="http://schemas.microsoft.com/office/drawing/2014/chart" uri="{C3380CC4-5D6E-409C-BE32-E72D297353CC}">
                <c16:uniqueId val="{00000000-CBC1-4ECF-AC8F-0471B66B3C93}"/>
              </c:ext>
            </c:extLst>
          </c:dPt>
          <c:dLbls>
            <c:dLbl>
              <c:idx val="0"/>
              <c:layout>
                <c:manualLayout>
                  <c:x val="0"/>
                  <c:y val="-0.42921686746987953"/>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BC1-4ECF-AC8F-0471B66B3C93}"/>
                </c:ext>
              </c:extLst>
            </c:dLbl>
            <c:dLbl>
              <c:idx val="1"/>
              <c:layout>
                <c:manualLayout>
                  <c:x val="0"/>
                  <c:y val="-0.46234939759036142"/>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BC1-4ECF-AC8F-0471B66B3C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0.44147590459734692</c:v>
                </c:pt>
                <c:pt idx="1">
                  <c:v>0.4824088228052803</c:v>
                </c:pt>
              </c:numCache>
            </c:numRef>
          </c:val>
          <c:extLst>
            <c:ext xmlns:c16="http://schemas.microsoft.com/office/drawing/2014/chart" uri="{C3380CC4-5D6E-409C-BE32-E72D297353CC}">
              <c16:uniqueId val="{00000002-CBC1-4ECF-AC8F-0471B66B3C93}"/>
            </c:ext>
          </c:extLst>
        </c:ser>
        <c:dLbls>
          <c:showLegendKey val="0"/>
          <c:showVal val="0"/>
          <c:showCatName val="0"/>
          <c:showSerName val="0"/>
          <c:showPercent val="0"/>
          <c:showBubbleSize val="0"/>
        </c:dLbls>
        <c:gapWidth val="80"/>
        <c:overlap val="100"/>
        <c:axId val="286528335"/>
        <c:axId val="1"/>
      </c:barChart>
      <c:catAx>
        <c:axId val="2865283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0.4824088228052803"/>
          <c:min val="0"/>
        </c:scaling>
        <c:delete val="1"/>
        <c:axPos val="l"/>
        <c:numFmt formatCode="General" sourceLinked="1"/>
        <c:majorTickMark val="out"/>
        <c:minorTickMark val="none"/>
        <c:tickLblPos val="nextTo"/>
        <c:crossAx val="286528335"/>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192771084337352E-2"/>
          <c:y val="0.14457831325301207"/>
          <c:w val="0.90361445783132532"/>
          <c:h val="0.77710843373493976"/>
        </c:manualLayout>
      </c:layout>
      <c:barChart>
        <c:barDir val="col"/>
        <c:grouping val="stacked"/>
        <c:varyColors val="0"/>
        <c:ser>
          <c:idx val="0"/>
          <c:order val="0"/>
          <c:spPr>
            <a:solidFill>
              <a:srgbClr val="42615F"/>
            </a:solidFill>
            <a:ln>
              <a:noFill/>
            </a:ln>
          </c:spPr>
          <c:invertIfNegative val="0"/>
          <c:dPt>
            <c:idx val="1"/>
            <c:invertIfNegative val="0"/>
            <c:bubble3D val="0"/>
            <c:spPr>
              <a:solidFill>
                <a:srgbClr val="8AA299"/>
              </a:solidFill>
              <a:ln>
                <a:noFill/>
              </a:ln>
            </c:spPr>
            <c:extLst>
              <c:ext xmlns:c16="http://schemas.microsoft.com/office/drawing/2014/chart" uri="{C3380CC4-5D6E-409C-BE32-E72D297353CC}">
                <c16:uniqueId val="{00000000-7EB8-442A-9160-A65AFA035FC8}"/>
              </c:ext>
            </c:extLst>
          </c:dPt>
          <c:dLbls>
            <c:dLbl>
              <c:idx val="0"/>
              <c:layout>
                <c:manualLayout>
                  <c:x val="0"/>
                  <c:y val="-0.24548192771084337"/>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EB8-442A-9160-A65AFA035FC8}"/>
                </c:ext>
              </c:extLst>
            </c:dLbl>
            <c:dLbl>
              <c:idx val="1"/>
              <c:layout>
                <c:manualLayout>
                  <c:x val="0"/>
                  <c:y val="-0.46234939759036142"/>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EB8-442A-9160-A65AFA035F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16</c:v>
                </c:pt>
                <c:pt idx="1">
                  <c:v>36</c:v>
                </c:pt>
              </c:numCache>
            </c:numRef>
          </c:val>
          <c:extLst>
            <c:ext xmlns:c16="http://schemas.microsoft.com/office/drawing/2014/chart" uri="{C3380CC4-5D6E-409C-BE32-E72D297353CC}">
              <c16:uniqueId val="{00000002-7EB8-442A-9160-A65AFA035FC8}"/>
            </c:ext>
          </c:extLst>
        </c:ser>
        <c:dLbls>
          <c:showLegendKey val="0"/>
          <c:showVal val="0"/>
          <c:showCatName val="0"/>
          <c:showSerName val="0"/>
          <c:showPercent val="0"/>
          <c:showBubbleSize val="0"/>
        </c:dLbls>
        <c:gapWidth val="80"/>
        <c:overlap val="100"/>
        <c:axId val="1993467952"/>
        <c:axId val="1"/>
      </c:barChart>
      <c:catAx>
        <c:axId val="19934679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6"/>
          <c:min val="0"/>
        </c:scaling>
        <c:delete val="1"/>
        <c:axPos val="l"/>
        <c:numFmt formatCode="General" sourceLinked="1"/>
        <c:majorTickMark val="out"/>
        <c:minorTickMark val="none"/>
        <c:tickLblPos val="nextTo"/>
        <c:crossAx val="1993467952"/>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64257028112448E-2"/>
          <c:y val="9.657947686116701E-2"/>
          <c:w val="0.96787148594377514"/>
          <c:h val="0.85110663983903423"/>
        </c:manualLayout>
      </c:layout>
      <c:barChart>
        <c:barDir val="col"/>
        <c:grouping val="clustered"/>
        <c:varyColors val="0"/>
        <c:ser>
          <c:idx val="0"/>
          <c:order val="0"/>
          <c:spPr>
            <a:solidFill>
              <a:srgbClr val="42615F"/>
            </a:solidFill>
            <a:ln>
              <a:noFill/>
            </a:ln>
          </c:spPr>
          <c:invertIfNegative val="0"/>
          <c:dLbls>
            <c:dLbl>
              <c:idx val="0"/>
              <c:layout>
                <c:manualLayout>
                  <c:x val="0"/>
                  <c:y val="-0.38531187122736421"/>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FB4-49C3-8011-D18A75F3A3DD}"/>
                </c:ext>
              </c:extLst>
            </c:dLbl>
            <c:dLbl>
              <c:idx val="1"/>
              <c:layout>
                <c:manualLayout>
                  <c:x val="0"/>
                  <c:y val="-0.45875251509054327"/>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FB4-49C3-8011-D18A75F3A3DD}"/>
                </c:ext>
              </c:extLst>
            </c:dLbl>
            <c:dLbl>
              <c:idx val="2"/>
              <c:layout>
                <c:manualLayout>
                  <c:x val="0"/>
                  <c:y val="-0.46177062374245476"/>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FB4-49C3-8011-D18A75F3A3DD}"/>
                </c:ext>
              </c:extLst>
            </c:dLbl>
            <c:dLbl>
              <c:idx val="3"/>
              <c:layout>
                <c:manualLayout>
                  <c:x val="0"/>
                  <c:y val="-0.45171026156941652"/>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FB4-49C3-8011-D18A75F3A3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0.39839442293068955</c:v>
                </c:pt>
                <c:pt idx="1">
                  <c:v>0.48706606297161725</c:v>
                </c:pt>
                <c:pt idx="2">
                  <c:v>0.49065296350947929</c:v>
                </c:pt>
                <c:pt idx="3">
                  <c:v>0.47855738327723646</c:v>
                </c:pt>
              </c:numCache>
            </c:numRef>
          </c:val>
          <c:extLst>
            <c:ext xmlns:c16="http://schemas.microsoft.com/office/drawing/2014/chart" uri="{C3380CC4-5D6E-409C-BE32-E72D297353CC}">
              <c16:uniqueId val="{00000004-3FB4-49C3-8011-D18A75F3A3DD}"/>
            </c:ext>
          </c:extLst>
        </c:ser>
        <c:ser>
          <c:idx val="1"/>
          <c:order val="1"/>
          <c:spPr>
            <a:solidFill>
              <a:srgbClr val="7F9C90"/>
            </a:solidFill>
            <a:ln>
              <a:noFill/>
            </a:ln>
          </c:spPr>
          <c:invertIfNegative val="0"/>
          <c:dLbls>
            <c:dLbl>
              <c:idx val="0"/>
              <c:layout>
                <c:manualLayout>
                  <c:x val="0"/>
                  <c:y val="-0.395372233400402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FB4-49C3-8011-D18A75F3A3DD}"/>
                </c:ext>
              </c:extLst>
            </c:dLbl>
            <c:dLbl>
              <c:idx val="1"/>
              <c:layout>
                <c:manualLayout>
                  <c:x val="0"/>
                  <c:y val="-0.46780684104627768"/>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FB4-49C3-8011-D18A75F3A3DD}"/>
                </c:ext>
              </c:extLst>
            </c:dLbl>
            <c:dLbl>
              <c:idx val="2"/>
              <c:layout>
                <c:manualLayout>
                  <c:x val="0"/>
                  <c:y val="-0.47283702213279677"/>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FB4-49C3-8011-D18A75F3A3DD}"/>
                </c:ext>
              </c:extLst>
            </c:dLbl>
            <c:dLbl>
              <c:idx val="3"/>
              <c:layout>
                <c:manualLayout>
                  <c:x val="0"/>
                  <c:y val="-0.47484909456740443"/>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FB4-49C3-8011-D18A75F3A3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0.41126371538072976</c:v>
                </c:pt>
                <c:pt idx="1">
                  <c:v>0.49733352619886145</c:v>
                </c:pt>
                <c:pt idx="2">
                  <c:v>0.50384034402952016</c:v>
                </c:pt>
                <c:pt idx="3">
                  <c:v>0.50541844808839698</c:v>
                </c:pt>
              </c:numCache>
            </c:numRef>
          </c:val>
          <c:extLst>
            <c:ext xmlns:c16="http://schemas.microsoft.com/office/drawing/2014/chart" uri="{C3380CC4-5D6E-409C-BE32-E72D297353CC}">
              <c16:uniqueId val="{00000009-3FB4-49C3-8011-D18A75F3A3DD}"/>
            </c:ext>
          </c:extLst>
        </c:ser>
        <c:dLbls>
          <c:showLegendKey val="0"/>
          <c:showVal val="0"/>
          <c:showCatName val="0"/>
          <c:showSerName val="0"/>
          <c:showPercent val="0"/>
          <c:showBubbleSize val="0"/>
        </c:dLbls>
        <c:gapWidth val="80"/>
        <c:axId val="1992640864"/>
        <c:axId val="1"/>
      </c:barChart>
      <c:catAx>
        <c:axId val="19926408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0.50541844808839698"/>
          <c:min val="0"/>
        </c:scaling>
        <c:delete val="1"/>
        <c:axPos val="l"/>
        <c:numFmt formatCode="General" sourceLinked="1"/>
        <c:majorTickMark val="out"/>
        <c:minorTickMark val="none"/>
        <c:tickLblPos val="nextTo"/>
        <c:crossAx val="1992640864"/>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628388368654512E-2"/>
          <c:y val="1.865136298421808E-2"/>
          <c:w val="0.89452932479053726"/>
          <c:h val="0.96269727403156391"/>
        </c:manualLayout>
      </c:layout>
      <c:barChart>
        <c:barDir val="bar"/>
        <c:grouping val="stacked"/>
        <c:varyColors val="0"/>
        <c:ser>
          <c:idx val="0"/>
          <c:order val="0"/>
          <c:spPr>
            <a:solidFill>
              <a:srgbClr val="7F9C90"/>
            </a:solidFill>
            <a:ln>
              <a:noFill/>
            </a:ln>
          </c:spPr>
          <c:invertIfNegative val="0"/>
          <c:dPt>
            <c:idx val="19"/>
            <c:invertIfNegative val="0"/>
            <c:bubble3D val="0"/>
            <c:spPr>
              <a:solidFill>
                <a:srgbClr val="42615F"/>
              </a:solidFill>
              <a:ln>
                <a:noFill/>
              </a:ln>
            </c:spPr>
            <c:extLst>
              <c:ext xmlns:c16="http://schemas.microsoft.com/office/drawing/2014/chart" uri="{C3380CC4-5D6E-409C-BE32-E72D297353CC}">
                <c16:uniqueId val="{00000000-578F-4563-A12A-45D6CF771D5F}"/>
              </c:ext>
            </c:extLst>
          </c:dPt>
          <c:dPt>
            <c:idx val="20"/>
            <c:invertIfNegative val="0"/>
            <c:bubble3D val="0"/>
            <c:spPr>
              <a:solidFill>
                <a:srgbClr val="42615F"/>
              </a:solidFill>
              <a:ln>
                <a:noFill/>
              </a:ln>
            </c:spPr>
            <c:extLst>
              <c:ext xmlns:c16="http://schemas.microsoft.com/office/drawing/2014/chart" uri="{C3380CC4-5D6E-409C-BE32-E72D297353CC}">
                <c16:uniqueId val="{00000001-578F-4563-A12A-45D6CF771D5F}"/>
              </c:ext>
            </c:extLst>
          </c:dPt>
          <c:dPt>
            <c:idx val="21"/>
            <c:invertIfNegative val="0"/>
            <c:bubble3D val="0"/>
            <c:spPr>
              <a:solidFill>
                <a:srgbClr val="42615F"/>
              </a:solidFill>
              <a:ln>
                <a:noFill/>
              </a:ln>
            </c:spPr>
            <c:extLst>
              <c:ext xmlns:c16="http://schemas.microsoft.com/office/drawing/2014/chart" uri="{C3380CC4-5D6E-409C-BE32-E72D297353CC}">
                <c16:uniqueId val="{00000002-578F-4563-A12A-45D6CF771D5F}"/>
              </c:ext>
            </c:extLst>
          </c:dPt>
          <c:dPt>
            <c:idx val="22"/>
            <c:invertIfNegative val="0"/>
            <c:bubble3D val="0"/>
            <c:spPr>
              <a:solidFill>
                <a:srgbClr val="42615F"/>
              </a:solidFill>
              <a:ln>
                <a:noFill/>
              </a:ln>
            </c:spPr>
            <c:extLst>
              <c:ext xmlns:c16="http://schemas.microsoft.com/office/drawing/2014/chart" uri="{C3380CC4-5D6E-409C-BE32-E72D297353CC}">
                <c16:uniqueId val="{00000003-578F-4563-A12A-45D6CF771D5F}"/>
              </c:ext>
            </c:extLst>
          </c:dPt>
          <c:dPt>
            <c:idx val="23"/>
            <c:invertIfNegative val="0"/>
            <c:bubble3D val="0"/>
            <c:spPr>
              <a:solidFill>
                <a:srgbClr val="42615F"/>
              </a:solidFill>
              <a:ln>
                <a:noFill/>
              </a:ln>
            </c:spPr>
            <c:extLst>
              <c:ext xmlns:c16="http://schemas.microsoft.com/office/drawing/2014/chart" uri="{C3380CC4-5D6E-409C-BE32-E72D297353CC}">
                <c16:uniqueId val="{00000004-578F-4563-A12A-45D6CF771D5F}"/>
              </c:ext>
            </c:extLst>
          </c:dPt>
          <c:dPt>
            <c:idx val="24"/>
            <c:invertIfNegative val="0"/>
            <c:bubble3D val="0"/>
            <c:spPr>
              <a:solidFill>
                <a:srgbClr val="42615F"/>
              </a:solidFill>
              <a:ln>
                <a:noFill/>
              </a:ln>
            </c:spPr>
            <c:extLst>
              <c:ext xmlns:c16="http://schemas.microsoft.com/office/drawing/2014/chart" uri="{C3380CC4-5D6E-409C-BE32-E72D297353CC}">
                <c16:uniqueId val="{00000005-578F-4563-A12A-45D6CF771D5F}"/>
              </c:ext>
            </c:extLst>
          </c:dPt>
          <c:dPt>
            <c:idx val="25"/>
            <c:invertIfNegative val="0"/>
            <c:bubble3D val="0"/>
            <c:spPr>
              <a:solidFill>
                <a:srgbClr val="42615F"/>
              </a:solidFill>
              <a:ln>
                <a:noFill/>
              </a:ln>
            </c:spPr>
            <c:extLst>
              <c:ext xmlns:c16="http://schemas.microsoft.com/office/drawing/2014/chart" uri="{C3380CC4-5D6E-409C-BE32-E72D297353CC}">
                <c16:uniqueId val="{00000006-578F-4563-A12A-45D6CF771D5F}"/>
              </c:ext>
            </c:extLst>
          </c:dPt>
          <c:dPt>
            <c:idx val="26"/>
            <c:invertIfNegative val="0"/>
            <c:bubble3D val="0"/>
            <c:spPr>
              <a:solidFill>
                <a:srgbClr val="42615F"/>
              </a:solidFill>
              <a:ln>
                <a:noFill/>
              </a:ln>
            </c:spPr>
            <c:extLst>
              <c:ext xmlns:c16="http://schemas.microsoft.com/office/drawing/2014/chart" uri="{C3380CC4-5D6E-409C-BE32-E72D297353CC}">
                <c16:uniqueId val="{00000007-578F-4563-A12A-45D6CF771D5F}"/>
              </c:ext>
            </c:extLst>
          </c:dPt>
          <c:dPt>
            <c:idx val="27"/>
            <c:invertIfNegative val="0"/>
            <c:bubble3D val="0"/>
            <c:spPr>
              <a:solidFill>
                <a:srgbClr val="42615F"/>
              </a:solidFill>
              <a:ln>
                <a:noFill/>
              </a:ln>
            </c:spPr>
            <c:extLst>
              <c:ext xmlns:c16="http://schemas.microsoft.com/office/drawing/2014/chart" uri="{C3380CC4-5D6E-409C-BE32-E72D297353CC}">
                <c16:uniqueId val="{00000008-578F-4563-A12A-45D6CF771D5F}"/>
              </c:ext>
            </c:extLst>
          </c:dPt>
          <c:dPt>
            <c:idx val="28"/>
            <c:invertIfNegative val="0"/>
            <c:bubble3D val="0"/>
            <c:spPr>
              <a:solidFill>
                <a:srgbClr val="42615F"/>
              </a:solidFill>
              <a:ln>
                <a:noFill/>
              </a:ln>
            </c:spPr>
            <c:extLst>
              <c:ext xmlns:c16="http://schemas.microsoft.com/office/drawing/2014/chart" uri="{C3380CC4-5D6E-409C-BE32-E72D297353CC}">
                <c16:uniqueId val="{00000009-578F-4563-A12A-45D6CF771D5F}"/>
              </c:ext>
            </c:extLst>
          </c:dPt>
          <c:dPt>
            <c:idx val="29"/>
            <c:invertIfNegative val="0"/>
            <c:bubble3D val="0"/>
            <c:spPr>
              <a:solidFill>
                <a:srgbClr val="42615F"/>
              </a:solidFill>
              <a:ln>
                <a:noFill/>
              </a:ln>
            </c:spPr>
            <c:extLst>
              <c:ext xmlns:c16="http://schemas.microsoft.com/office/drawing/2014/chart" uri="{C3380CC4-5D6E-409C-BE32-E72D297353CC}">
                <c16:uniqueId val="{0000000A-578F-4563-A12A-45D6CF771D5F}"/>
              </c:ext>
            </c:extLst>
          </c:dPt>
          <c:dPt>
            <c:idx val="30"/>
            <c:invertIfNegative val="0"/>
            <c:bubble3D val="0"/>
            <c:spPr>
              <a:solidFill>
                <a:srgbClr val="42615F"/>
              </a:solidFill>
              <a:ln>
                <a:noFill/>
              </a:ln>
            </c:spPr>
            <c:extLst>
              <c:ext xmlns:c16="http://schemas.microsoft.com/office/drawing/2014/chart" uri="{C3380CC4-5D6E-409C-BE32-E72D297353CC}">
                <c16:uniqueId val="{0000000B-578F-4563-A12A-45D6CF771D5F}"/>
              </c:ext>
            </c:extLst>
          </c:dPt>
          <c:dLbls>
            <c:dLbl>
              <c:idx val="0"/>
              <c:layout>
                <c:manualLayout>
                  <c:x val="0.48546081813701331"/>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78F-4563-A12A-45D6CF771D5F}"/>
                </c:ext>
              </c:extLst>
            </c:dLbl>
            <c:dLbl>
              <c:idx val="1"/>
              <c:layout>
                <c:manualLayout>
                  <c:x val="0.42237555446032526"/>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78F-4563-A12A-45D6CF771D5F}"/>
                </c:ext>
              </c:extLst>
            </c:dLbl>
            <c:dLbl>
              <c:idx val="2"/>
              <c:layout>
                <c:manualLayout>
                  <c:x val="0.35337604731394778"/>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78F-4563-A12A-45D6CF771D5F}"/>
                </c:ext>
              </c:extLst>
            </c:dLbl>
            <c:dLbl>
              <c:idx val="3"/>
              <c:layout>
                <c:manualLayout>
                  <c:x val="0.32183341547560373"/>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78F-4563-A12A-45D6CF771D5F}"/>
                </c:ext>
              </c:extLst>
            </c:dLbl>
            <c:dLbl>
              <c:idx val="4"/>
              <c:layout>
                <c:manualLayout>
                  <c:x val="0.31444061113849187"/>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78F-4563-A12A-45D6CF771D5F}"/>
                </c:ext>
              </c:extLst>
            </c:dLbl>
            <c:dLbl>
              <c:idx val="5"/>
              <c:layout>
                <c:manualLayout>
                  <c:x val="0.30409068506653525"/>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78F-4563-A12A-45D6CF771D5F}"/>
                </c:ext>
              </c:extLst>
            </c:dLbl>
            <c:dLbl>
              <c:idx val="6"/>
              <c:layout>
                <c:manualLayout>
                  <c:x val="0.30409068506653525"/>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78F-4563-A12A-45D6CF771D5F}"/>
                </c:ext>
              </c:extLst>
            </c:dLbl>
            <c:dLbl>
              <c:idx val="7"/>
              <c:layout>
                <c:manualLayout>
                  <c:x val="0.26959093149334645"/>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78F-4563-A12A-45D6CF771D5F}"/>
                </c:ext>
              </c:extLst>
            </c:dLbl>
            <c:dLbl>
              <c:idx val="8"/>
              <c:layout>
                <c:manualLayout>
                  <c:x val="0.26909807787087237"/>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78F-4563-A12A-45D6CF771D5F}"/>
                </c:ext>
              </c:extLst>
            </c:dLbl>
            <c:dLbl>
              <c:idx val="9"/>
              <c:layout>
                <c:manualLayout>
                  <c:x val="0.2617052735337605"/>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78F-4563-A12A-45D6CF771D5F}"/>
                </c:ext>
              </c:extLst>
            </c:dLbl>
            <c:dLbl>
              <c:idx val="10"/>
              <c:layout>
                <c:manualLayout>
                  <c:x val="0.24248398225726958"/>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78F-4563-A12A-45D6CF771D5F}"/>
                </c:ext>
              </c:extLst>
            </c:dLbl>
            <c:dLbl>
              <c:idx val="11"/>
              <c:layout>
                <c:manualLayout>
                  <c:x val="0.23558403154263183"/>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78F-4563-A12A-45D6CF771D5F}"/>
                </c:ext>
              </c:extLst>
            </c:dLbl>
            <c:dLbl>
              <c:idx val="12"/>
              <c:layout>
                <c:manualLayout>
                  <c:x val="0.23262690980778708"/>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78F-4563-A12A-45D6CF771D5F}"/>
                </c:ext>
              </c:extLst>
            </c:dLbl>
            <c:dLbl>
              <c:idx val="13"/>
              <c:layout>
                <c:manualLayout>
                  <c:x val="0.20847708230655496"/>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78F-4563-A12A-45D6CF771D5F}"/>
                </c:ext>
              </c:extLst>
            </c:dLbl>
            <c:dLbl>
              <c:idx val="14"/>
              <c:layout>
                <c:manualLayout>
                  <c:x val="0.20650566781665844"/>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78F-4563-A12A-45D6CF771D5F}"/>
                </c:ext>
              </c:extLst>
            </c:dLbl>
            <c:dLbl>
              <c:idx val="15"/>
              <c:layout>
                <c:manualLayout>
                  <c:x val="0.20404139970428783"/>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78F-4563-A12A-45D6CF771D5F}"/>
                </c:ext>
              </c:extLst>
            </c:dLbl>
            <c:dLbl>
              <c:idx val="16"/>
              <c:layout>
                <c:manualLayout>
                  <c:x val="0.19467718087727945"/>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78F-4563-A12A-45D6CF771D5F}"/>
                </c:ext>
              </c:extLst>
            </c:dLbl>
            <c:dLbl>
              <c:idx val="17"/>
              <c:layout>
                <c:manualLayout>
                  <c:x val="0.12814194184327254"/>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78F-4563-A12A-45D6CF771D5F}"/>
                </c:ext>
              </c:extLst>
            </c:dLbl>
            <c:dLbl>
              <c:idx val="19"/>
              <c:layout>
                <c:manualLayout>
                  <c:x val="0.38886150813208475"/>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78F-4563-A12A-45D6CF771D5F}"/>
                </c:ext>
              </c:extLst>
            </c:dLbl>
            <c:dLbl>
              <c:idx val="20"/>
              <c:layout>
                <c:manualLayout>
                  <c:x val="0.30458353868900934"/>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78F-4563-A12A-45D6CF771D5F}"/>
                </c:ext>
              </c:extLst>
            </c:dLbl>
            <c:dLbl>
              <c:idx val="21"/>
              <c:layout>
                <c:manualLayout>
                  <c:x val="0.30409068506653525"/>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78F-4563-A12A-45D6CF771D5F}"/>
                </c:ext>
              </c:extLst>
            </c:dLbl>
            <c:dLbl>
              <c:idx val="22"/>
              <c:layout>
                <c:manualLayout>
                  <c:x val="0.29078363725973388"/>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78F-4563-A12A-45D6CF771D5F}"/>
                </c:ext>
              </c:extLst>
            </c:dLbl>
            <c:dLbl>
              <c:idx val="23"/>
              <c:layout>
                <c:manualLayout>
                  <c:x val="0.28831936914736322"/>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78F-4563-A12A-45D6CF771D5F}"/>
                </c:ext>
              </c:extLst>
            </c:dLbl>
            <c:dLbl>
              <c:idx val="24"/>
              <c:layout>
                <c:manualLayout>
                  <c:x val="0.28289797930014787"/>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78F-4563-A12A-45D6CF771D5F}"/>
                </c:ext>
              </c:extLst>
            </c:dLbl>
            <c:dLbl>
              <c:idx val="25"/>
              <c:layout>
                <c:manualLayout>
                  <c:x val="0.2700837851158206"/>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78F-4563-A12A-45D6CF771D5F}"/>
                </c:ext>
              </c:extLst>
            </c:dLbl>
            <c:dLbl>
              <c:idx val="26"/>
              <c:layout>
                <c:manualLayout>
                  <c:x val="0.25332676195170034"/>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78F-4563-A12A-45D6CF771D5F}"/>
                </c:ext>
              </c:extLst>
            </c:dLbl>
            <c:dLbl>
              <c:idx val="27"/>
              <c:layout>
                <c:manualLayout>
                  <c:x val="0.21685559388861508"/>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78F-4563-A12A-45D6CF771D5F}"/>
                </c:ext>
              </c:extLst>
            </c:dLbl>
            <c:dLbl>
              <c:idx val="28"/>
              <c:layout>
                <c:manualLayout>
                  <c:x val="0.20650566781665844"/>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78F-4563-A12A-45D6CF771D5F}"/>
                </c:ext>
              </c:extLst>
            </c:dLbl>
            <c:dLbl>
              <c:idx val="29"/>
              <c:layout>
                <c:manualLayout>
                  <c:x val="0.17052735337604732"/>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78F-4563-A12A-45D6CF771D5F}"/>
                </c:ext>
              </c:extLst>
            </c:dLbl>
            <c:dLbl>
              <c:idx val="30"/>
              <c:layout>
                <c:manualLayout>
                  <c:x val="0.10596352883193691"/>
                  <c:y val="7.173601147776184E-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78F-4563-A12A-45D6CF771D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Sheet1!$A$1:$AE$1</c:f>
              <c:numCache>
                <c:formatCode>General</c:formatCode>
                <c:ptCount val="31"/>
                <c:pt idx="0">
                  <c:v>0.89880304678998912</c:v>
                </c:pt>
                <c:pt idx="1">
                  <c:v>0.77226047283284949</c:v>
                </c:pt>
                <c:pt idx="2">
                  <c:v>0.63289388156469273</c:v>
                </c:pt>
                <c:pt idx="3">
                  <c:v>0.56893978892864205</c:v>
                </c:pt>
                <c:pt idx="4">
                  <c:v>0.55478853317293031</c:v>
                </c:pt>
                <c:pt idx="5">
                  <c:v>0.53439492388883802</c:v>
                </c:pt>
                <c:pt idx="6">
                  <c:v>0.53375854687892677</c:v>
                </c:pt>
                <c:pt idx="7">
                  <c:v>0.46452088769823818</c:v>
                </c:pt>
                <c:pt idx="8">
                  <c:v>0.46295469111106796</c:v>
                </c:pt>
                <c:pt idx="9">
                  <c:v>0.44809426977423222</c:v>
                </c:pt>
                <c:pt idx="10">
                  <c:v>0.40935021484602391</c:v>
                </c:pt>
                <c:pt idx="11">
                  <c:v>0.39624763920884959</c:v>
                </c:pt>
                <c:pt idx="12">
                  <c:v>0.390225647883708</c:v>
                </c:pt>
                <c:pt idx="13">
                  <c:v>0.3410560183461902</c:v>
                </c:pt>
                <c:pt idx="14">
                  <c:v>0.33795941726491552</c:v>
                </c:pt>
                <c:pt idx="15">
                  <c:v>0.33258385815911901</c:v>
                </c:pt>
                <c:pt idx="16">
                  <c:v>0.314535004581046</c:v>
                </c:pt>
                <c:pt idx="17">
                  <c:v>0.17975353189407375</c:v>
                </c:pt>
                <c:pt idx="19">
                  <c:v>0.70432602955620216</c:v>
                </c:pt>
                <c:pt idx="20">
                  <c:v>0.53496328618865385</c:v>
                </c:pt>
                <c:pt idx="21">
                  <c:v>0.53315102214524712</c:v>
                </c:pt>
                <c:pt idx="22">
                  <c:v>0.50720387857105853</c:v>
                </c:pt>
                <c:pt idx="23">
                  <c:v>0.50147929542825376</c:v>
                </c:pt>
                <c:pt idx="24">
                  <c:v>0.49055452785141879</c:v>
                </c:pt>
                <c:pt idx="25">
                  <c:v>0.46569744529250878</c:v>
                </c:pt>
                <c:pt idx="26">
                  <c:v>0.43245988275439673</c:v>
                </c:pt>
                <c:pt idx="27">
                  <c:v>0.35918979158248721</c:v>
                </c:pt>
                <c:pt idx="28">
                  <c:v>0.33711770432132732</c:v>
                </c:pt>
                <c:pt idx="29">
                  <c:v>0.26539446749202411</c:v>
                </c:pt>
                <c:pt idx="30">
                  <c:v>0.13553130901231569</c:v>
                </c:pt>
              </c:numCache>
            </c:numRef>
          </c:val>
          <c:extLst>
            <c:ext xmlns:c16="http://schemas.microsoft.com/office/drawing/2014/chart" uri="{C3380CC4-5D6E-409C-BE32-E72D297353CC}">
              <c16:uniqueId val="{0000001E-578F-4563-A12A-45D6CF771D5F}"/>
            </c:ext>
          </c:extLst>
        </c:ser>
        <c:dLbls>
          <c:showLegendKey val="0"/>
          <c:showVal val="0"/>
          <c:showCatName val="0"/>
          <c:showSerName val="0"/>
          <c:showPercent val="0"/>
          <c:showBubbleSize val="0"/>
        </c:dLbls>
        <c:gapWidth val="80"/>
        <c:overlap val="100"/>
        <c:axId val="1793773648"/>
        <c:axId val="1"/>
      </c:barChart>
      <c:catAx>
        <c:axId val="179377364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0.89880304678998912"/>
          <c:min val="0"/>
        </c:scaling>
        <c:delete val="1"/>
        <c:axPos val="t"/>
        <c:numFmt formatCode="General" sourceLinked="1"/>
        <c:majorTickMark val="out"/>
        <c:minorTickMark val="none"/>
        <c:tickLblPos val="nextTo"/>
        <c:crossAx val="1793773648"/>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69807868252516E-2"/>
          <c:y val="5.3997923156801658E-2"/>
          <c:w val="0.8952424519670632"/>
          <c:h val="0.89200415368639663"/>
        </c:manualLayout>
      </c:layout>
      <c:barChart>
        <c:barDir val="col"/>
        <c:grouping val="clustered"/>
        <c:varyColors val="0"/>
        <c:ser>
          <c:idx val="0"/>
          <c:order val="0"/>
          <c:spPr>
            <a:solidFill>
              <a:srgbClr val="70817F"/>
            </a:solidFill>
            <a:ln>
              <a:noFill/>
            </a:ln>
          </c:spPr>
          <c:invertIfNegative val="0"/>
          <c:dLbls>
            <c:dLbl>
              <c:idx val="0"/>
              <c:layout>
                <c:manualLayout>
                  <c:x val="0"/>
                  <c:y val="-0.3291796469366563"/>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46-444A-9934-6167B0CF2B55}"/>
                </c:ext>
              </c:extLst>
            </c:dLbl>
            <c:dLbl>
              <c:idx val="1"/>
              <c:layout>
                <c:manualLayout>
                  <c:x val="0"/>
                  <c:y val="-0.34164070612668745"/>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46-444A-9934-6167B0CF2B55}"/>
                </c:ext>
              </c:extLst>
            </c:dLbl>
            <c:dLbl>
              <c:idx val="2"/>
              <c:layout>
                <c:manualLayout>
                  <c:x val="0"/>
                  <c:y val="-0.34267912772585668"/>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46-444A-9934-6167B0CF2B55}"/>
                </c:ext>
              </c:extLst>
            </c:dLbl>
            <c:dLbl>
              <c:idx val="3"/>
              <c:layout>
                <c:manualLayout>
                  <c:x val="0"/>
                  <c:y val="-0.34787123572170303"/>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46-444A-9934-6167B0CF2B55}"/>
                </c:ext>
              </c:extLst>
            </c:dLbl>
            <c:dLbl>
              <c:idx val="4"/>
              <c:layout>
                <c:manualLayout>
                  <c:x val="0"/>
                  <c:y val="-0.36137071651090341"/>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46-444A-9934-6167B0CF2B55}"/>
                </c:ext>
              </c:extLst>
            </c:dLbl>
            <c:dLbl>
              <c:idx val="5"/>
              <c:layout>
                <c:manualLayout>
                  <c:x val="0"/>
                  <c:y val="-0.36656282450674976"/>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46-444A-9934-6167B0CF2B55}"/>
                </c:ext>
              </c:extLst>
            </c:dLbl>
            <c:dLbl>
              <c:idx val="6"/>
              <c:layout>
                <c:manualLayout>
                  <c:x val="0"/>
                  <c:y val="-0.37590861889927313"/>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46-444A-9934-6167B0CF2B55}"/>
                </c:ext>
              </c:extLst>
            </c:dLbl>
            <c:dLbl>
              <c:idx val="7"/>
              <c:layout>
                <c:manualLayout>
                  <c:x val="0"/>
                  <c:y val="-0.37798546209761164"/>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46-444A-9934-6167B0CF2B55}"/>
                </c:ext>
              </c:extLst>
            </c:dLbl>
            <c:dLbl>
              <c:idx val="8"/>
              <c:layout>
                <c:manualLayout>
                  <c:x val="0"/>
                  <c:y val="-0.37902388369678092"/>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46-444A-9934-6167B0CF2B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18.766306585813009</c:v>
                </c:pt>
                <c:pt idx="1">
                  <c:v>19.553110437330581</c:v>
                </c:pt>
                <c:pt idx="2">
                  <c:v>19.634020120325527</c:v>
                </c:pt>
                <c:pt idx="3">
                  <c:v>20.019503204374868</c:v>
                </c:pt>
                <c:pt idx="4">
                  <c:v>20.920037490879427</c:v>
                </c:pt>
                <c:pt idx="5">
                  <c:v>21.282873149062183</c:v>
                </c:pt>
                <c:pt idx="6">
                  <c:v>21.850892065933568</c:v>
                </c:pt>
                <c:pt idx="7">
                  <c:v>22.017041416135701</c:v>
                </c:pt>
                <c:pt idx="8">
                  <c:v>22.06768299695203</c:v>
                </c:pt>
              </c:numCache>
            </c:numRef>
          </c:val>
          <c:extLst>
            <c:ext xmlns:c16="http://schemas.microsoft.com/office/drawing/2014/chart" uri="{C3380CC4-5D6E-409C-BE32-E72D297353CC}">
              <c16:uniqueId val="{00000009-6046-444A-9934-6167B0CF2B55}"/>
            </c:ext>
          </c:extLst>
        </c:ser>
        <c:ser>
          <c:idx val="1"/>
          <c:order val="1"/>
          <c:spPr>
            <a:solidFill>
              <a:srgbClr val="C3CFCB"/>
            </a:solidFill>
            <a:ln>
              <a:noFill/>
            </a:ln>
          </c:spPr>
          <c:invertIfNegative val="0"/>
          <c:dLbls>
            <c:dLbl>
              <c:idx val="0"/>
              <c:layout>
                <c:manualLayout>
                  <c:x val="0"/>
                  <c:y val="-0.39875389408099687"/>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46-444A-9934-6167B0CF2B55}"/>
                </c:ext>
              </c:extLst>
            </c:dLbl>
            <c:dLbl>
              <c:idx val="1"/>
              <c:layout>
                <c:manualLayout>
                  <c:x val="0"/>
                  <c:y val="-0.41225337487019731"/>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46-444A-9934-6167B0CF2B55}"/>
                </c:ext>
              </c:extLst>
            </c:dLbl>
            <c:dLbl>
              <c:idx val="2"/>
              <c:layout>
                <c:manualLayout>
                  <c:x val="0"/>
                  <c:y val="-0.42471443406022846"/>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46-444A-9934-6167B0CF2B55}"/>
                </c:ext>
              </c:extLst>
            </c:dLbl>
            <c:dLbl>
              <c:idx val="3"/>
              <c:layout>
                <c:manualLayout>
                  <c:x val="0"/>
                  <c:y val="-0.42575285565939769"/>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46-444A-9934-6167B0CF2B55}"/>
                </c:ext>
              </c:extLst>
            </c:dLbl>
            <c:dLbl>
              <c:idx val="4"/>
              <c:layout>
                <c:manualLayout>
                  <c:x val="0"/>
                  <c:y val="-0.43717549325025962"/>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046-444A-9934-6167B0CF2B55}"/>
                </c:ext>
              </c:extLst>
            </c:dLbl>
            <c:dLbl>
              <c:idx val="5"/>
              <c:layout>
                <c:manualLayout>
                  <c:x val="0"/>
                  <c:y val="-0.42782969885773625"/>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046-444A-9934-6167B0CF2B55}"/>
                </c:ext>
              </c:extLst>
            </c:dLbl>
            <c:dLbl>
              <c:idx val="6"/>
              <c:layout>
                <c:manualLayout>
                  <c:x val="0"/>
                  <c:y val="-0.43302180685358255"/>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046-444A-9934-6167B0CF2B55}"/>
                </c:ext>
              </c:extLst>
            </c:dLbl>
            <c:dLbl>
              <c:idx val="7"/>
              <c:layout>
                <c:manualLayout>
                  <c:x val="0"/>
                  <c:y val="-0.43613707165109034"/>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046-444A-9934-6167B0CF2B55}"/>
                </c:ext>
              </c:extLst>
            </c:dLbl>
            <c:dLbl>
              <c:idx val="8"/>
              <c:layout>
                <c:manualLayout>
                  <c:x val="0"/>
                  <c:y val="-0.43925233644859812"/>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046-444A-9934-6167B0CF2B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23.408817082473309</c:v>
                </c:pt>
                <c:pt idx="1">
                  <c:v>24.307583909180639</c:v>
                </c:pt>
                <c:pt idx="2">
                  <c:v>25.14537944225075</c:v>
                </c:pt>
                <c:pt idx="3">
                  <c:v>25.262575551915994</c:v>
                </c:pt>
                <c:pt idx="4">
                  <c:v>26.026757667563054</c:v>
                </c:pt>
                <c:pt idx="5">
                  <c:v>25.347542136879657</c:v>
                </c:pt>
                <c:pt idx="6">
                  <c:v>25.660363905590955</c:v>
                </c:pt>
                <c:pt idx="7">
                  <c:v>25.906993084158817</c:v>
                </c:pt>
                <c:pt idx="8">
                  <c:v>26.106456435654664</c:v>
                </c:pt>
              </c:numCache>
            </c:numRef>
          </c:val>
          <c:extLst>
            <c:ext xmlns:c16="http://schemas.microsoft.com/office/drawing/2014/chart" uri="{C3380CC4-5D6E-409C-BE32-E72D297353CC}">
              <c16:uniqueId val="{00000013-6046-444A-9934-6167B0CF2B55}"/>
            </c:ext>
          </c:extLst>
        </c:ser>
        <c:dLbls>
          <c:showLegendKey val="0"/>
          <c:showVal val="0"/>
          <c:showCatName val="0"/>
          <c:showSerName val="0"/>
          <c:showPercent val="0"/>
          <c:showBubbleSize val="0"/>
        </c:dLbls>
        <c:gapWidth val="80"/>
        <c:axId val="2134985952"/>
        <c:axId val="1"/>
      </c:barChart>
      <c:catAx>
        <c:axId val="21349859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700">
                <a:solidFill>
                  <a:srgbClr val="1F2023"/>
                </a:solidFill>
                <a:latin typeface="+mn-lt"/>
                <a:ea typeface="+mn-ea"/>
                <a:cs typeface="+mn-cs"/>
                <a:sym typeface="+mn-lt"/>
              </a:defRPr>
            </a:pPr>
            <a:endParaRPr lang="da-DK"/>
          </a:p>
        </c:txPr>
        <c:crossAx val="2134985952"/>
        <c:crosses val="min"/>
        <c:crossBetween val="between"/>
        <c:majorUnit val="5"/>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12186379928322E-2"/>
          <c:y val="4.7531992687385741E-2"/>
          <c:w val="0.87679211469534046"/>
          <c:h val="0.83089579524680068"/>
        </c:manualLayout>
      </c:layout>
      <c:scatterChart>
        <c:scatterStyle val="lineMarker"/>
        <c:varyColors val="0"/>
        <c:ser>
          <c:idx val="0"/>
          <c:order val="0"/>
          <c:spPr>
            <a:ln w="19050" algn="ctr">
              <a:solidFill>
                <a:srgbClr val="E4B73B"/>
              </a:solidFill>
              <a:prstDash val="solid"/>
            </a:ln>
          </c:spPr>
          <c:marker>
            <c:symbol val="none"/>
          </c:marker>
          <c:xVal>
            <c:numRef>
              <c:f>Sheet1!$A$1:$I$1</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Sheet1!$A$2:$I$2</c:f>
              <c:numCache>
                <c:formatCode>General</c:formatCode>
                <c:ptCount val="9"/>
                <c:pt idx="0">
                  <c:v>4.6425104966603001</c:v>
                </c:pt>
                <c:pt idx="1">
                  <c:v>4.7544734718500585</c:v>
                </c:pt>
                <c:pt idx="2">
                  <c:v>5.511359321925223</c:v>
                </c:pt>
                <c:pt idx="3">
                  <c:v>5.2430723475411263</c:v>
                </c:pt>
                <c:pt idx="4">
                  <c:v>5.106720176683627</c:v>
                </c:pt>
                <c:pt idx="5">
                  <c:v>4.0646689878174733</c:v>
                </c:pt>
                <c:pt idx="6">
                  <c:v>3.8094718396573874</c:v>
                </c:pt>
                <c:pt idx="7">
                  <c:v>3.8899516680231159</c:v>
                </c:pt>
                <c:pt idx="8">
                  <c:v>4.0387734387026342</c:v>
                </c:pt>
              </c:numCache>
            </c:numRef>
          </c:yVal>
          <c:smooth val="0"/>
          <c:extLst>
            <c:ext xmlns:c16="http://schemas.microsoft.com/office/drawing/2014/chart" uri="{C3380CC4-5D6E-409C-BE32-E72D297353CC}">
              <c16:uniqueId val="{00000000-D98A-4DBA-B57C-24A0DF5DB03D}"/>
            </c:ext>
          </c:extLst>
        </c:ser>
        <c:dLbls>
          <c:showLegendKey val="0"/>
          <c:showVal val="0"/>
          <c:showCatName val="0"/>
          <c:showSerName val="0"/>
          <c:showPercent val="0"/>
          <c:showBubbleSize val="0"/>
        </c:dLbls>
        <c:axId val="241041680"/>
        <c:axId val="1"/>
      </c:scatterChart>
      <c:valAx>
        <c:axId val="241041680"/>
        <c:scaling>
          <c:orientation val="minMax"/>
          <c:max val="2019"/>
          <c:min val="2011"/>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700">
                <a:solidFill>
                  <a:srgbClr val="1F2023"/>
                </a:solidFill>
                <a:latin typeface="+mn-lt"/>
                <a:ea typeface="+mn-ea"/>
                <a:cs typeface="+mn-cs"/>
                <a:sym typeface="+mn-lt"/>
              </a:defRPr>
            </a:pPr>
            <a:endParaRPr lang="da-DK"/>
          </a:p>
        </c:txPr>
        <c:crossAx val="1"/>
        <c:crosses val="min"/>
        <c:crossBetween val="midCat"/>
        <c:majorUnit val="1"/>
      </c:valAx>
      <c:valAx>
        <c:axId val="1"/>
        <c:scaling>
          <c:orientation val="minMax"/>
          <c:max val="6"/>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700">
                <a:solidFill>
                  <a:srgbClr val="1F2023"/>
                </a:solidFill>
                <a:latin typeface="+mn-lt"/>
                <a:ea typeface="+mn-ea"/>
                <a:cs typeface="+mn-cs"/>
                <a:sym typeface="+mn-lt"/>
              </a:defRPr>
            </a:pPr>
            <a:endParaRPr lang="da-DK"/>
          </a:p>
        </c:txPr>
        <c:crossAx val="241041680"/>
        <c:crosses val="min"/>
        <c:crossBetween val="midCat"/>
        <c:majorUnit val="1"/>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20571676050236E-2"/>
          <c:y val="4.8148148148148148E-2"/>
          <c:w val="0.95495885664789948"/>
          <c:h val="0.90370370370370379"/>
        </c:manualLayout>
      </c:layout>
      <c:barChart>
        <c:barDir val="col"/>
        <c:grouping val="stacked"/>
        <c:varyColors val="0"/>
        <c:ser>
          <c:idx val="0"/>
          <c:order val="0"/>
          <c:spPr>
            <a:solidFill>
              <a:srgbClr val="E4B73B"/>
            </a:solidFill>
            <a:ln>
              <a:noFill/>
            </a:ln>
          </c:spPr>
          <c:invertIfNegative val="0"/>
          <c:dPt>
            <c:idx val="2"/>
            <c:invertIfNegative val="0"/>
            <c:bubble3D val="0"/>
            <c:spPr>
              <a:solidFill>
                <a:srgbClr val="40615F"/>
              </a:solidFill>
              <a:ln>
                <a:noFill/>
              </a:ln>
            </c:spPr>
            <c:extLst>
              <c:ext xmlns:c16="http://schemas.microsoft.com/office/drawing/2014/chart" uri="{C3380CC4-5D6E-409C-BE32-E72D297353CC}">
                <c16:uniqueId val="{00000000-C41A-4D83-9166-07D2B98534B0}"/>
              </c:ext>
            </c:extLst>
          </c:dPt>
          <c:dPt>
            <c:idx val="3"/>
            <c:invertIfNegative val="0"/>
            <c:bubble3D val="0"/>
            <c:spPr>
              <a:solidFill>
                <a:srgbClr val="40615F"/>
              </a:solidFill>
              <a:ln>
                <a:noFill/>
              </a:ln>
            </c:spPr>
            <c:extLst>
              <c:ext xmlns:c16="http://schemas.microsoft.com/office/drawing/2014/chart" uri="{C3380CC4-5D6E-409C-BE32-E72D297353CC}">
                <c16:uniqueId val="{00000001-C41A-4D83-9166-07D2B98534B0}"/>
              </c:ext>
            </c:extLst>
          </c:dPt>
          <c:dPt>
            <c:idx val="4"/>
            <c:invertIfNegative val="0"/>
            <c:bubble3D val="0"/>
            <c:spPr>
              <a:solidFill>
                <a:srgbClr val="40615F"/>
              </a:solidFill>
              <a:ln>
                <a:noFill/>
              </a:ln>
            </c:spPr>
            <c:extLst>
              <c:ext xmlns:c16="http://schemas.microsoft.com/office/drawing/2014/chart" uri="{C3380CC4-5D6E-409C-BE32-E72D297353CC}">
                <c16:uniqueId val="{00000002-C41A-4D83-9166-07D2B98534B0}"/>
              </c:ext>
            </c:extLst>
          </c:dPt>
          <c:dPt>
            <c:idx val="6"/>
            <c:invertIfNegative val="0"/>
            <c:bubble3D val="0"/>
            <c:spPr>
              <a:solidFill>
                <a:srgbClr val="40615F"/>
              </a:solidFill>
              <a:ln>
                <a:noFill/>
              </a:ln>
            </c:spPr>
            <c:extLst>
              <c:ext xmlns:c16="http://schemas.microsoft.com/office/drawing/2014/chart" uri="{C3380CC4-5D6E-409C-BE32-E72D297353CC}">
                <c16:uniqueId val="{00000003-C41A-4D83-9166-07D2B98534B0}"/>
              </c:ext>
            </c:extLst>
          </c:dPt>
          <c:dPt>
            <c:idx val="7"/>
            <c:invertIfNegative val="0"/>
            <c:bubble3D val="0"/>
            <c:spPr>
              <a:solidFill>
                <a:srgbClr val="40615F"/>
              </a:solidFill>
              <a:ln>
                <a:noFill/>
              </a:ln>
            </c:spPr>
            <c:extLst>
              <c:ext xmlns:c16="http://schemas.microsoft.com/office/drawing/2014/chart" uri="{C3380CC4-5D6E-409C-BE32-E72D297353CC}">
                <c16:uniqueId val="{00000004-C41A-4D83-9166-07D2B98534B0}"/>
              </c:ext>
            </c:extLst>
          </c:dPt>
          <c:dPt>
            <c:idx val="9"/>
            <c:invertIfNegative val="0"/>
            <c:bubble3D val="0"/>
            <c:spPr>
              <a:solidFill>
                <a:srgbClr val="40615F"/>
              </a:solidFill>
              <a:ln>
                <a:noFill/>
              </a:ln>
            </c:spPr>
            <c:extLst>
              <c:ext xmlns:c16="http://schemas.microsoft.com/office/drawing/2014/chart" uri="{C3380CC4-5D6E-409C-BE32-E72D297353CC}">
                <c16:uniqueId val="{00000005-C41A-4D83-9166-07D2B98534B0}"/>
              </c:ext>
            </c:extLst>
          </c:dPt>
          <c:dPt>
            <c:idx val="12"/>
            <c:invertIfNegative val="0"/>
            <c:bubble3D val="0"/>
            <c:spPr>
              <a:solidFill>
                <a:srgbClr val="40615F"/>
              </a:solidFill>
              <a:ln>
                <a:noFill/>
              </a:ln>
            </c:spPr>
            <c:extLst>
              <c:ext xmlns:c16="http://schemas.microsoft.com/office/drawing/2014/chart" uri="{C3380CC4-5D6E-409C-BE32-E72D297353CC}">
                <c16:uniqueId val="{00000006-C41A-4D83-9166-07D2B98534B0}"/>
              </c:ext>
            </c:extLst>
          </c:dPt>
          <c:dPt>
            <c:idx val="50"/>
            <c:invertIfNegative val="0"/>
            <c:bubble3D val="0"/>
            <c:spPr>
              <a:solidFill>
                <a:srgbClr val="40615F"/>
              </a:solidFill>
              <a:ln>
                <a:noFill/>
              </a:ln>
            </c:spPr>
            <c:extLst>
              <c:ext xmlns:c16="http://schemas.microsoft.com/office/drawing/2014/chart" uri="{C3380CC4-5D6E-409C-BE32-E72D297353CC}">
                <c16:uniqueId val="{00000007-C41A-4D83-9166-07D2B98534B0}"/>
              </c:ext>
            </c:extLst>
          </c:dPt>
          <c:dPt>
            <c:idx val="56"/>
            <c:invertIfNegative val="0"/>
            <c:bubble3D val="0"/>
            <c:spPr>
              <a:solidFill>
                <a:srgbClr val="40615F"/>
              </a:solidFill>
              <a:ln>
                <a:noFill/>
              </a:ln>
            </c:spPr>
            <c:extLst>
              <c:ext xmlns:c16="http://schemas.microsoft.com/office/drawing/2014/chart" uri="{C3380CC4-5D6E-409C-BE32-E72D297353CC}">
                <c16:uniqueId val="{00000008-C41A-4D83-9166-07D2B98534B0}"/>
              </c:ext>
            </c:extLst>
          </c:dPt>
          <c:dPt>
            <c:idx val="70"/>
            <c:invertIfNegative val="0"/>
            <c:bubble3D val="0"/>
            <c:spPr>
              <a:solidFill>
                <a:srgbClr val="40615F"/>
              </a:solidFill>
              <a:ln>
                <a:noFill/>
              </a:ln>
            </c:spPr>
            <c:extLst>
              <c:ext xmlns:c16="http://schemas.microsoft.com/office/drawing/2014/chart" uri="{C3380CC4-5D6E-409C-BE32-E72D297353CC}">
                <c16:uniqueId val="{00000009-C41A-4D83-9166-07D2B98534B0}"/>
              </c:ext>
            </c:extLst>
          </c:dPt>
          <c:dPt>
            <c:idx val="71"/>
            <c:invertIfNegative val="0"/>
            <c:bubble3D val="0"/>
            <c:spPr>
              <a:solidFill>
                <a:srgbClr val="40615F"/>
              </a:solidFill>
              <a:ln>
                <a:noFill/>
              </a:ln>
            </c:spPr>
            <c:extLst>
              <c:ext xmlns:c16="http://schemas.microsoft.com/office/drawing/2014/chart" uri="{C3380CC4-5D6E-409C-BE32-E72D297353CC}">
                <c16:uniqueId val="{0000000A-C41A-4D83-9166-07D2B98534B0}"/>
              </c:ext>
            </c:extLst>
          </c:dPt>
          <c:dPt>
            <c:idx val="103"/>
            <c:invertIfNegative val="0"/>
            <c:bubble3D val="0"/>
            <c:spPr>
              <a:solidFill>
                <a:srgbClr val="40615F"/>
              </a:solidFill>
              <a:ln>
                <a:noFill/>
              </a:ln>
            </c:spPr>
            <c:extLst>
              <c:ext xmlns:c16="http://schemas.microsoft.com/office/drawing/2014/chart" uri="{C3380CC4-5D6E-409C-BE32-E72D297353CC}">
                <c16:uniqueId val="{0000000B-C41A-4D83-9166-07D2B98534B0}"/>
              </c:ext>
            </c:extLst>
          </c:dPt>
          <c:dPt>
            <c:idx val="111"/>
            <c:invertIfNegative val="0"/>
            <c:bubble3D val="0"/>
            <c:spPr>
              <a:solidFill>
                <a:srgbClr val="40615F"/>
              </a:solidFill>
              <a:ln>
                <a:noFill/>
              </a:ln>
            </c:spPr>
            <c:extLst>
              <c:ext xmlns:c16="http://schemas.microsoft.com/office/drawing/2014/chart" uri="{C3380CC4-5D6E-409C-BE32-E72D297353CC}">
                <c16:uniqueId val="{0000000C-C41A-4D83-9166-07D2B98534B0}"/>
              </c:ext>
            </c:extLst>
          </c:dPt>
          <c:dPt>
            <c:idx val="116"/>
            <c:invertIfNegative val="0"/>
            <c:bubble3D val="0"/>
            <c:spPr>
              <a:solidFill>
                <a:srgbClr val="40615F"/>
              </a:solidFill>
              <a:ln>
                <a:noFill/>
              </a:ln>
            </c:spPr>
            <c:extLst>
              <c:ext xmlns:c16="http://schemas.microsoft.com/office/drawing/2014/chart" uri="{C3380CC4-5D6E-409C-BE32-E72D297353CC}">
                <c16:uniqueId val="{0000000D-C41A-4D83-9166-07D2B98534B0}"/>
              </c:ext>
            </c:extLst>
          </c:dPt>
          <c:dPt>
            <c:idx val="131"/>
            <c:invertIfNegative val="0"/>
            <c:bubble3D val="0"/>
            <c:spPr>
              <a:solidFill>
                <a:srgbClr val="40615F"/>
              </a:solidFill>
              <a:ln>
                <a:noFill/>
              </a:ln>
            </c:spPr>
            <c:extLst>
              <c:ext xmlns:c16="http://schemas.microsoft.com/office/drawing/2014/chart" uri="{C3380CC4-5D6E-409C-BE32-E72D297353CC}">
                <c16:uniqueId val="{0000000E-C41A-4D83-9166-07D2B98534B0}"/>
              </c:ext>
            </c:extLst>
          </c:dPt>
          <c:dPt>
            <c:idx val="132"/>
            <c:invertIfNegative val="0"/>
            <c:bubble3D val="0"/>
            <c:spPr>
              <a:solidFill>
                <a:srgbClr val="40615F"/>
              </a:solidFill>
              <a:ln>
                <a:noFill/>
              </a:ln>
            </c:spPr>
            <c:extLst>
              <c:ext xmlns:c16="http://schemas.microsoft.com/office/drawing/2014/chart" uri="{C3380CC4-5D6E-409C-BE32-E72D297353CC}">
                <c16:uniqueId val="{0000000F-C41A-4D83-9166-07D2B98534B0}"/>
              </c:ext>
            </c:extLst>
          </c:dPt>
          <c:dPt>
            <c:idx val="134"/>
            <c:invertIfNegative val="0"/>
            <c:bubble3D val="0"/>
            <c:spPr>
              <a:solidFill>
                <a:srgbClr val="40615F"/>
              </a:solidFill>
              <a:ln>
                <a:noFill/>
              </a:ln>
            </c:spPr>
            <c:extLst>
              <c:ext xmlns:c16="http://schemas.microsoft.com/office/drawing/2014/chart" uri="{C3380CC4-5D6E-409C-BE32-E72D297353CC}">
                <c16:uniqueId val="{00000010-C41A-4D83-9166-07D2B98534B0}"/>
              </c:ext>
            </c:extLst>
          </c:dPt>
          <c:dPt>
            <c:idx val="135"/>
            <c:invertIfNegative val="0"/>
            <c:bubble3D val="0"/>
            <c:spPr>
              <a:solidFill>
                <a:srgbClr val="40615F"/>
              </a:solidFill>
              <a:ln>
                <a:noFill/>
              </a:ln>
            </c:spPr>
            <c:extLst>
              <c:ext xmlns:c16="http://schemas.microsoft.com/office/drawing/2014/chart" uri="{C3380CC4-5D6E-409C-BE32-E72D297353CC}">
                <c16:uniqueId val="{00000011-C41A-4D83-9166-07D2B98534B0}"/>
              </c:ext>
            </c:extLst>
          </c:dPt>
          <c:dPt>
            <c:idx val="136"/>
            <c:invertIfNegative val="0"/>
            <c:bubble3D val="0"/>
            <c:spPr>
              <a:solidFill>
                <a:srgbClr val="40615F"/>
              </a:solidFill>
              <a:ln>
                <a:noFill/>
              </a:ln>
            </c:spPr>
            <c:extLst>
              <c:ext xmlns:c16="http://schemas.microsoft.com/office/drawing/2014/chart" uri="{C3380CC4-5D6E-409C-BE32-E72D297353CC}">
                <c16:uniqueId val="{00000012-C41A-4D83-9166-07D2B98534B0}"/>
              </c:ext>
            </c:extLst>
          </c:dPt>
          <c:dPt>
            <c:idx val="137"/>
            <c:invertIfNegative val="0"/>
            <c:bubble3D val="0"/>
            <c:spPr>
              <a:solidFill>
                <a:srgbClr val="40615F"/>
              </a:solidFill>
              <a:ln>
                <a:noFill/>
              </a:ln>
            </c:spPr>
            <c:extLst>
              <c:ext xmlns:c16="http://schemas.microsoft.com/office/drawing/2014/chart" uri="{C3380CC4-5D6E-409C-BE32-E72D297353CC}">
                <c16:uniqueId val="{00000013-C41A-4D83-9166-07D2B98534B0}"/>
              </c:ext>
            </c:extLst>
          </c:dPt>
          <c:dPt>
            <c:idx val="138"/>
            <c:invertIfNegative val="0"/>
            <c:bubble3D val="0"/>
            <c:spPr>
              <a:solidFill>
                <a:srgbClr val="40615F"/>
              </a:solidFill>
              <a:ln>
                <a:noFill/>
              </a:ln>
            </c:spPr>
            <c:extLst>
              <c:ext xmlns:c16="http://schemas.microsoft.com/office/drawing/2014/chart" uri="{C3380CC4-5D6E-409C-BE32-E72D297353CC}">
                <c16:uniqueId val="{00000014-C41A-4D83-9166-07D2B98534B0}"/>
              </c:ext>
            </c:extLst>
          </c:dPt>
          <c:dPt>
            <c:idx val="142"/>
            <c:invertIfNegative val="0"/>
            <c:bubble3D val="0"/>
            <c:spPr>
              <a:solidFill>
                <a:srgbClr val="40615F"/>
              </a:solidFill>
              <a:ln>
                <a:noFill/>
              </a:ln>
            </c:spPr>
            <c:extLst>
              <c:ext xmlns:c16="http://schemas.microsoft.com/office/drawing/2014/chart" uri="{C3380CC4-5D6E-409C-BE32-E72D297353CC}">
                <c16:uniqueId val="{00000015-C41A-4D83-9166-07D2B98534B0}"/>
              </c:ext>
            </c:extLst>
          </c:dPt>
          <c:dPt>
            <c:idx val="144"/>
            <c:invertIfNegative val="0"/>
            <c:bubble3D val="0"/>
            <c:spPr>
              <a:solidFill>
                <a:srgbClr val="40615F"/>
              </a:solidFill>
              <a:ln>
                <a:noFill/>
              </a:ln>
            </c:spPr>
            <c:extLst>
              <c:ext xmlns:c16="http://schemas.microsoft.com/office/drawing/2014/chart" uri="{C3380CC4-5D6E-409C-BE32-E72D297353CC}">
                <c16:uniqueId val="{00000016-C41A-4D83-9166-07D2B98534B0}"/>
              </c:ext>
            </c:extLst>
          </c:dPt>
          <c:dPt>
            <c:idx val="147"/>
            <c:invertIfNegative val="0"/>
            <c:bubble3D val="0"/>
            <c:spPr>
              <a:solidFill>
                <a:srgbClr val="40615F"/>
              </a:solidFill>
              <a:ln>
                <a:noFill/>
              </a:ln>
            </c:spPr>
            <c:extLst>
              <c:ext xmlns:c16="http://schemas.microsoft.com/office/drawing/2014/chart" uri="{C3380CC4-5D6E-409C-BE32-E72D297353CC}">
                <c16:uniqueId val="{00000017-C41A-4D83-9166-07D2B98534B0}"/>
              </c:ext>
            </c:extLst>
          </c:dPt>
          <c:dPt>
            <c:idx val="150"/>
            <c:invertIfNegative val="0"/>
            <c:bubble3D val="0"/>
            <c:spPr>
              <a:solidFill>
                <a:srgbClr val="40615F"/>
              </a:solidFill>
              <a:ln>
                <a:noFill/>
              </a:ln>
            </c:spPr>
            <c:extLst>
              <c:ext xmlns:c16="http://schemas.microsoft.com/office/drawing/2014/chart" uri="{C3380CC4-5D6E-409C-BE32-E72D297353CC}">
                <c16:uniqueId val="{00000018-C41A-4D83-9166-07D2B98534B0}"/>
              </c:ext>
            </c:extLst>
          </c:dPt>
          <c:dPt>
            <c:idx val="152"/>
            <c:invertIfNegative val="0"/>
            <c:bubble3D val="0"/>
            <c:spPr>
              <a:solidFill>
                <a:srgbClr val="40615F"/>
              </a:solidFill>
              <a:ln>
                <a:noFill/>
              </a:ln>
            </c:spPr>
            <c:extLst>
              <c:ext xmlns:c16="http://schemas.microsoft.com/office/drawing/2014/chart" uri="{C3380CC4-5D6E-409C-BE32-E72D297353CC}">
                <c16:uniqueId val="{00000019-C41A-4D83-9166-07D2B98534B0}"/>
              </c:ext>
            </c:extLst>
          </c:dPt>
          <c:dPt>
            <c:idx val="153"/>
            <c:invertIfNegative val="0"/>
            <c:bubble3D val="0"/>
            <c:spPr>
              <a:solidFill>
                <a:srgbClr val="40615F"/>
              </a:solidFill>
              <a:ln>
                <a:noFill/>
              </a:ln>
            </c:spPr>
            <c:extLst>
              <c:ext xmlns:c16="http://schemas.microsoft.com/office/drawing/2014/chart" uri="{C3380CC4-5D6E-409C-BE32-E72D297353CC}">
                <c16:uniqueId val="{0000001A-C41A-4D83-9166-07D2B98534B0}"/>
              </c:ext>
            </c:extLst>
          </c:dPt>
          <c:dPt>
            <c:idx val="154"/>
            <c:invertIfNegative val="0"/>
            <c:bubble3D val="0"/>
            <c:spPr>
              <a:solidFill>
                <a:srgbClr val="40615F"/>
              </a:solidFill>
              <a:ln>
                <a:noFill/>
              </a:ln>
            </c:spPr>
            <c:extLst>
              <c:ext xmlns:c16="http://schemas.microsoft.com/office/drawing/2014/chart" uri="{C3380CC4-5D6E-409C-BE32-E72D297353CC}">
                <c16:uniqueId val="{0000001B-C41A-4D83-9166-07D2B98534B0}"/>
              </c:ext>
            </c:extLst>
          </c:dPt>
          <c:dPt>
            <c:idx val="155"/>
            <c:invertIfNegative val="0"/>
            <c:bubble3D val="0"/>
            <c:spPr>
              <a:solidFill>
                <a:srgbClr val="40615F"/>
              </a:solidFill>
              <a:ln>
                <a:noFill/>
              </a:ln>
            </c:spPr>
            <c:extLst>
              <c:ext xmlns:c16="http://schemas.microsoft.com/office/drawing/2014/chart" uri="{C3380CC4-5D6E-409C-BE32-E72D297353CC}">
                <c16:uniqueId val="{0000001C-C41A-4D83-9166-07D2B98534B0}"/>
              </c:ext>
            </c:extLst>
          </c:dPt>
          <c:dPt>
            <c:idx val="156"/>
            <c:invertIfNegative val="0"/>
            <c:bubble3D val="0"/>
            <c:spPr>
              <a:solidFill>
                <a:srgbClr val="40615F"/>
              </a:solidFill>
              <a:ln>
                <a:noFill/>
              </a:ln>
            </c:spPr>
            <c:extLst>
              <c:ext xmlns:c16="http://schemas.microsoft.com/office/drawing/2014/chart" uri="{C3380CC4-5D6E-409C-BE32-E72D297353CC}">
                <c16:uniqueId val="{0000001D-C41A-4D83-9166-07D2B98534B0}"/>
              </c:ext>
            </c:extLst>
          </c:dPt>
          <c:dPt>
            <c:idx val="158"/>
            <c:invertIfNegative val="0"/>
            <c:bubble3D val="0"/>
            <c:spPr>
              <a:solidFill>
                <a:srgbClr val="40615F"/>
              </a:solidFill>
              <a:ln>
                <a:noFill/>
              </a:ln>
            </c:spPr>
            <c:extLst>
              <c:ext xmlns:c16="http://schemas.microsoft.com/office/drawing/2014/chart" uri="{C3380CC4-5D6E-409C-BE32-E72D297353CC}">
                <c16:uniqueId val="{0000001E-C41A-4D83-9166-07D2B98534B0}"/>
              </c:ext>
            </c:extLst>
          </c:dPt>
          <c:dPt>
            <c:idx val="160"/>
            <c:invertIfNegative val="0"/>
            <c:bubble3D val="0"/>
            <c:spPr>
              <a:solidFill>
                <a:srgbClr val="40615F"/>
              </a:solidFill>
              <a:ln>
                <a:noFill/>
              </a:ln>
            </c:spPr>
            <c:extLst>
              <c:ext xmlns:c16="http://schemas.microsoft.com/office/drawing/2014/chart" uri="{C3380CC4-5D6E-409C-BE32-E72D297353CC}">
                <c16:uniqueId val="{0000001F-C41A-4D83-9166-07D2B98534B0}"/>
              </c:ext>
            </c:extLst>
          </c:dPt>
          <c:dPt>
            <c:idx val="161"/>
            <c:invertIfNegative val="0"/>
            <c:bubble3D val="0"/>
            <c:spPr>
              <a:solidFill>
                <a:srgbClr val="40615F"/>
              </a:solidFill>
              <a:ln>
                <a:noFill/>
              </a:ln>
            </c:spPr>
            <c:extLst>
              <c:ext xmlns:c16="http://schemas.microsoft.com/office/drawing/2014/chart" uri="{C3380CC4-5D6E-409C-BE32-E72D297353CC}">
                <c16:uniqueId val="{00000020-C41A-4D83-9166-07D2B98534B0}"/>
              </c:ext>
            </c:extLst>
          </c:dPt>
          <c:dPt>
            <c:idx val="162"/>
            <c:invertIfNegative val="0"/>
            <c:bubble3D val="0"/>
            <c:spPr>
              <a:solidFill>
                <a:srgbClr val="40615F"/>
              </a:solidFill>
              <a:ln>
                <a:noFill/>
              </a:ln>
            </c:spPr>
            <c:extLst>
              <c:ext xmlns:c16="http://schemas.microsoft.com/office/drawing/2014/chart" uri="{C3380CC4-5D6E-409C-BE32-E72D297353CC}">
                <c16:uniqueId val="{00000021-C41A-4D83-9166-07D2B98534B0}"/>
              </c:ext>
            </c:extLst>
          </c:dPt>
          <c:dPt>
            <c:idx val="163"/>
            <c:invertIfNegative val="0"/>
            <c:bubble3D val="0"/>
            <c:spPr>
              <a:solidFill>
                <a:srgbClr val="40615F"/>
              </a:solidFill>
              <a:ln>
                <a:noFill/>
              </a:ln>
            </c:spPr>
            <c:extLst>
              <c:ext xmlns:c16="http://schemas.microsoft.com/office/drawing/2014/chart" uri="{C3380CC4-5D6E-409C-BE32-E72D297353CC}">
                <c16:uniqueId val="{00000022-C41A-4D83-9166-07D2B98534B0}"/>
              </c:ext>
            </c:extLst>
          </c:dPt>
          <c:dPt>
            <c:idx val="164"/>
            <c:invertIfNegative val="0"/>
            <c:bubble3D val="0"/>
            <c:spPr>
              <a:solidFill>
                <a:srgbClr val="40615F"/>
              </a:solidFill>
              <a:ln>
                <a:noFill/>
              </a:ln>
            </c:spPr>
            <c:extLst>
              <c:ext xmlns:c16="http://schemas.microsoft.com/office/drawing/2014/chart" uri="{C3380CC4-5D6E-409C-BE32-E72D297353CC}">
                <c16:uniqueId val="{00000023-C41A-4D83-9166-07D2B98534B0}"/>
              </c:ext>
            </c:extLst>
          </c:dPt>
          <c:dPt>
            <c:idx val="165"/>
            <c:invertIfNegative val="0"/>
            <c:bubble3D val="0"/>
            <c:spPr>
              <a:solidFill>
                <a:srgbClr val="40615F"/>
              </a:solidFill>
              <a:ln>
                <a:noFill/>
              </a:ln>
            </c:spPr>
            <c:extLst>
              <c:ext xmlns:c16="http://schemas.microsoft.com/office/drawing/2014/chart" uri="{C3380CC4-5D6E-409C-BE32-E72D297353CC}">
                <c16:uniqueId val="{00000024-C41A-4D83-9166-07D2B98534B0}"/>
              </c:ext>
            </c:extLst>
          </c:dPt>
          <c:dPt>
            <c:idx val="167"/>
            <c:invertIfNegative val="0"/>
            <c:bubble3D val="0"/>
            <c:spPr>
              <a:solidFill>
                <a:srgbClr val="40615F"/>
              </a:solidFill>
              <a:ln>
                <a:noFill/>
              </a:ln>
            </c:spPr>
            <c:extLst>
              <c:ext xmlns:c16="http://schemas.microsoft.com/office/drawing/2014/chart" uri="{C3380CC4-5D6E-409C-BE32-E72D297353CC}">
                <c16:uniqueId val="{00000025-C41A-4D83-9166-07D2B98534B0}"/>
              </c:ext>
            </c:extLst>
          </c:dPt>
          <c:dPt>
            <c:idx val="169"/>
            <c:invertIfNegative val="0"/>
            <c:bubble3D val="0"/>
            <c:spPr>
              <a:solidFill>
                <a:srgbClr val="40615F"/>
              </a:solidFill>
              <a:ln>
                <a:noFill/>
              </a:ln>
            </c:spPr>
            <c:extLst>
              <c:ext xmlns:c16="http://schemas.microsoft.com/office/drawing/2014/chart" uri="{C3380CC4-5D6E-409C-BE32-E72D297353CC}">
                <c16:uniqueId val="{00000026-C41A-4D83-9166-07D2B98534B0}"/>
              </c:ext>
            </c:extLst>
          </c:dPt>
          <c:dPt>
            <c:idx val="170"/>
            <c:invertIfNegative val="0"/>
            <c:bubble3D val="0"/>
            <c:spPr>
              <a:solidFill>
                <a:srgbClr val="40615F"/>
              </a:solidFill>
              <a:ln>
                <a:noFill/>
              </a:ln>
            </c:spPr>
            <c:extLst>
              <c:ext xmlns:c16="http://schemas.microsoft.com/office/drawing/2014/chart" uri="{C3380CC4-5D6E-409C-BE32-E72D297353CC}">
                <c16:uniqueId val="{00000027-C41A-4D83-9166-07D2B98534B0}"/>
              </c:ext>
            </c:extLst>
          </c:dPt>
          <c:dPt>
            <c:idx val="171"/>
            <c:invertIfNegative val="0"/>
            <c:bubble3D val="0"/>
            <c:spPr>
              <a:solidFill>
                <a:srgbClr val="40615F"/>
              </a:solidFill>
              <a:ln>
                <a:noFill/>
              </a:ln>
            </c:spPr>
            <c:extLst>
              <c:ext xmlns:c16="http://schemas.microsoft.com/office/drawing/2014/chart" uri="{C3380CC4-5D6E-409C-BE32-E72D297353CC}">
                <c16:uniqueId val="{00000028-C41A-4D83-9166-07D2B98534B0}"/>
              </c:ext>
            </c:extLst>
          </c:dPt>
          <c:dPt>
            <c:idx val="172"/>
            <c:invertIfNegative val="0"/>
            <c:bubble3D val="0"/>
            <c:spPr>
              <a:solidFill>
                <a:srgbClr val="40615F"/>
              </a:solidFill>
              <a:ln>
                <a:noFill/>
              </a:ln>
            </c:spPr>
            <c:extLst>
              <c:ext xmlns:c16="http://schemas.microsoft.com/office/drawing/2014/chart" uri="{C3380CC4-5D6E-409C-BE32-E72D297353CC}">
                <c16:uniqueId val="{00000029-C41A-4D83-9166-07D2B98534B0}"/>
              </c:ext>
            </c:extLst>
          </c:dPt>
          <c:dPt>
            <c:idx val="173"/>
            <c:invertIfNegative val="0"/>
            <c:bubble3D val="0"/>
            <c:spPr>
              <a:solidFill>
                <a:srgbClr val="40615F"/>
              </a:solidFill>
              <a:ln>
                <a:noFill/>
              </a:ln>
            </c:spPr>
            <c:extLst>
              <c:ext xmlns:c16="http://schemas.microsoft.com/office/drawing/2014/chart" uri="{C3380CC4-5D6E-409C-BE32-E72D297353CC}">
                <c16:uniqueId val="{0000002A-C41A-4D83-9166-07D2B98534B0}"/>
              </c:ext>
            </c:extLst>
          </c:dPt>
          <c:dPt>
            <c:idx val="174"/>
            <c:invertIfNegative val="0"/>
            <c:bubble3D val="0"/>
            <c:spPr>
              <a:solidFill>
                <a:srgbClr val="40615F"/>
              </a:solidFill>
              <a:ln>
                <a:noFill/>
              </a:ln>
            </c:spPr>
            <c:extLst>
              <c:ext xmlns:c16="http://schemas.microsoft.com/office/drawing/2014/chart" uri="{C3380CC4-5D6E-409C-BE32-E72D297353CC}">
                <c16:uniqueId val="{0000002B-C41A-4D83-9166-07D2B98534B0}"/>
              </c:ext>
            </c:extLst>
          </c:dPt>
          <c:dPt>
            <c:idx val="176"/>
            <c:invertIfNegative val="0"/>
            <c:bubble3D val="0"/>
            <c:spPr>
              <a:solidFill>
                <a:srgbClr val="40615F"/>
              </a:solidFill>
              <a:ln>
                <a:noFill/>
              </a:ln>
            </c:spPr>
            <c:extLst>
              <c:ext xmlns:c16="http://schemas.microsoft.com/office/drawing/2014/chart" uri="{C3380CC4-5D6E-409C-BE32-E72D297353CC}">
                <c16:uniqueId val="{0000002C-C41A-4D83-9166-07D2B98534B0}"/>
              </c:ext>
            </c:extLst>
          </c:dPt>
          <c:dPt>
            <c:idx val="177"/>
            <c:invertIfNegative val="0"/>
            <c:bubble3D val="0"/>
            <c:spPr>
              <a:solidFill>
                <a:srgbClr val="40615F"/>
              </a:solidFill>
              <a:ln>
                <a:noFill/>
              </a:ln>
            </c:spPr>
            <c:extLst>
              <c:ext xmlns:c16="http://schemas.microsoft.com/office/drawing/2014/chart" uri="{C3380CC4-5D6E-409C-BE32-E72D297353CC}">
                <c16:uniqueId val="{0000002D-C41A-4D83-9166-07D2B98534B0}"/>
              </c:ext>
            </c:extLst>
          </c:dPt>
          <c:dPt>
            <c:idx val="178"/>
            <c:invertIfNegative val="0"/>
            <c:bubble3D val="0"/>
            <c:spPr>
              <a:solidFill>
                <a:srgbClr val="40615F"/>
              </a:solidFill>
              <a:ln>
                <a:noFill/>
              </a:ln>
            </c:spPr>
            <c:extLst>
              <c:ext xmlns:c16="http://schemas.microsoft.com/office/drawing/2014/chart" uri="{C3380CC4-5D6E-409C-BE32-E72D297353CC}">
                <c16:uniqueId val="{0000002E-C41A-4D83-9166-07D2B98534B0}"/>
              </c:ext>
            </c:extLst>
          </c:dPt>
          <c:dPt>
            <c:idx val="179"/>
            <c:invertIfNegative val="0"/>
            <c:bubble3D val="0"/>
            <c:spPr>
              <a:solidFill>
                <a:srgbClr val="40615F"/>
              </a:solidFill>
              <a:ln>
                <a:noFill/>
              </a:ln>
            </c:spPr>
            <c:extLst>
              <c:ext xmlns:c16="http://schemas.microsoft.com/office/drawing/2014/chart" uri="{C3380CC4-5D6E-409C-BE32-E72D297353CC}">
                <c16:uniqueId val="{0000002F-C41A-4D83-9166-07D2B98534B0}"/>
              </c:ext>
            </c:extLst>
          </c:dPt>
          <c:dPt>
            <c:idx val="180"/>
            <c:invertIfNegative val="0"/>
            <c:bubble3D val="0"/>
            <c:spPr>
              <a:solidFill>
                <a:srgbClr val="40615F"/>
              </a:solidFill>
              <a:ln>
                <a:noFill/>
              </a:ln>
            </c:spPr>
            <c:extLst>
              <c:ext xmlns:c16="http://schemas.microsoft.com/office/drawing/2014/chart" uri="{C3380CC4-5D6E-409C-BE32-E72D297353CC}">
                <c16:uniqueId val="{00000030-C41A-4D83-9166-07D2B98534B0}"/>
              </c:ext>
            </c:extLst>
          </c:dPt>
          <c:dPt>
            <c:idx val="183"/>
            <c:invertIfNegative val="0"/>
            <c:bubble3D val="0"/>
            <c:spPr>
              <a:solidFill>
                <a:srgbClr val="40615F"/>
              </a:solidFill>
              <a:ln>
                <a:noFill/>
              </a:ln>
            </c:spPr>
            <c:extLst>
              <c:ext xmlns:c16="http://schemas.microsoft.com/office/drawing/2014/chart" uri="{C3380CC4-5D6E-409C-BE32-E72D297353CC}">
                <c16:uniqueId val="{00000031-C41A-4D83-9166-07D2B98534B0}"/>
              </c:ext>
            </c:extLst>
          </c:dPt>
          <c:dPt>
            <c:idx val="184"/>
            <c:invertIfNegative val="0"/>
            <c:bubble3D val="0"/>
            <c:spPr>
              <a:solidFill>
                <a:srgbClr val="40615F"/>
              </a:solidFill>
              <a:ln>
                <a:noFill/>
              </a:ln>
            </c:spPr>
            <c:extLst>
              <c:ext xmlns:c16="http://schemas.microsoft.com/office/drawing/2014/chart" uri="{C3380CC4-5D6E-409C-BE32-E72D297353CC}">
                <c16:uniqueId val="{00000032-C41A-4D83-9166-07D2B98534B0}"/>
              </c:ext>
            </c:extLst>
          </c:dPt>
          <c:dPt>
            <c:idx val="185"/>
            <c:invertIfNegative val="0"/>
            <c:bubble3D val="0"/>
            <c:spPr>
              <a:solidFill>
                <a:srgbClr val="40615F"/>
              </a:solidFill>
              <a:ln>
                <a:noFill/>
              </a:ln>
            </c:spPr>
            <c:extLst>
              <c:ext xmlns:c16="http://schemas.microsoft.com/office/drawing/2014/chart" uri="{C3380CC4-5D6E-409C-BE32-E72D297353CC}">
                <c16:uniqueId val="{00000033-C41A-4D83-9166-07D2B98534B0}"/>
              </c:ext>
            </c:extLst>
          </c:dPt>
          <c:dPt>
            <c:idx val="186"/>
            <c:invertIfNegative val="0"/>
            <c:bubble3D val="0"/>
            <c:spPr>
              <a:solidFill>
                <a:srgbClr val="40615F"/>
              </a:solidFill>
              <a:ln>
                <a:noFill/>
              </a:ln>
            </c:spPr>
            <c:extLst>
              <c:ext xmlns:c16="http://schemas.microsoft.com/office/drawing/2014/chart" uri="{C3380CC4-5D6E-409C-BE32-E72D297353CC}">
                <c16:uniqueId val="{00000034-C41A-4D83-9166-07D2B98534B0}"/>
              </c:ext>
            </c:extLst>
          </c:dPt>
          <c:dPt>
            <c:idx val="187"/>
            <c:invertIfNegative val="0"/>
            <c:bubble3D val="0"/>
            <c:spPr>
              <a:solidFill>
                <a:srgbClr val="40615F"/>
              </a:solidFill>
              <a:ln>
                <a:noFill/>
              </a:ln>
            </c:spPr>
            <c:extLst>
              <c:ext xmlns:c16="http://schemas.microsoft.com/office/drawing/2014/chart" uri="{C3380CC4-5D6E-409C-BE32-E72D297353CC}">
                <c16:uniqueId val="{00000035-C41A-4D83-9166-07D2B98534B0}"/>
              </c:ext>
            </c:extLst>
          </c:dPt>
          <c:dPt>
            <c:idx val="188"/>
            <c:invertIfNegative val="0"/>
            <c:bubble3D val="0"/>
            <c:spPr>
              <a:solidFill>
                <a:srgbClr val="40615F"/>
              </a:solidFill>
              <a:ln>
                <a:noFill/>
              </a:ln>
            </c:spPr>
            <c:extLst>
              <c:ext xmlns:c16="http://schemas.microsoft.com/office/drawing/2014/chart" uri="{C3380CC4-5D6E-409C-BE32-E72D297353CC}">
                <c16:uniqueId val="{00000036-C41A-4D83-9166-07D2B98534B0}"/>
              </c:ext>
            </c:extLst>
          </c:dPt>
          <c:dPt>
            <c:idx val="189"/>
            <c:invertIfNegative val="0"/>
            <c:bubble3D val="0"/>
            <c:spPr>
              <a:solidFill>
                <a:srgbClr val="40615F"/>
              </a:solidFill>
              <a:ln>
                <a:noFill/>
              </a:ln>
            </c:spPr>
            <c:extLst>
              <c:ext xmlns:c16="http://schemas.microsoft.com/office/drawing/2014/chart" uri="{C3380CC4-5D6E-409C-BE32-E72D297353CC}">
                <c16:uniqueId val="{00000037-C41A-4D83-9166-07D2B98534B0}"/>
              </c:ext>
            </c:extLst>
          </c:dPt>
          <c:dPt>
            <c:idx val="190"/>
            <c:invertIfNegative val="0"/>
            <c:bubble3D val="0"/>
            <c:spPr>
              <a:solidFill>
                <a:srgbClr val="40615F"/>
              </a:solidFill>
              <a:ln>
                <a:noFill/>
              </a:ln>
            </c:spPr>
            <c:extLst>
              <c:ext xmlns:c16="http://schemas.microsoft.com/office/drawing/2014/chart" uri="{C3380CC4-5D6E-409C-BE32-E72D297353CC}">
                <c16:uniqueId val="{00000038-C41A-4D83-9166-07D2B98534B0}"/>
              </c:ext>
            </c:extLst>
          </c:dPt>
          <c:dPt>
            <c:idx val="191"/>
            <c:invertIfNegative val="0"/>
            <c:bubble3D val="0"/>
            <c:spPr>
              <a:solidFill>
                <a:srgbClr val="40615F"/>
              </a:solidFill>
              <a:ln>
                <a:noFill/>
              </a:ln>
            </c:spPr>
            <c:extLst>
              <c:ext xmlns:c16="http://schemas.microsoft.com/office/drawing/2014/chart" uri="{C3380CC4-5D6E-409C-BE32-E72D297353CC}">
                <c16:uniqueId val="{00000039-C41A-4D83-9166-07D2B98534B0}"/>
              </c:ext>
            </c:extLst>
          </c:dPt>
          <c:dPt>
            <c:idx val="192"/>
            <c:invertIfNegative val="0"/>
            <c:bubble3D val="0"/>
            <c:spPr>
              <a:solidFill>
                <a:srgbClr val="40615F"/>
              </a:solidFill>
              <a:ln>
                <a:noFill/>
              </a:ln>
            </c:spPr>
            <c:extLst>
              <c:ext xmlns:c16="http://schemas.microsoft.com/office/drawing/2014/chart" uri="{C3380CC4-5D6E-409C-BE32-E72D297353CC}">
                <c16:uniqueId val="{0000003A-C41A-4D83-9166-07D2B98534B0}"/>
              </c:ext>
            </c:extLst>
          </c:dPt>
          <c:dPt>
            <c:idx val="193"/>
            <c:invertIfNegative val="0"/>
            <c:bubble3D val="0"/>
            <c:spPr>
              <a:solidFill>
                <a:srgbClr val="40615F"/>
              </a:solidFill>
              <a:ln>
                <a:noFill/>
              </a:ln>
            </c:spPr>
            <c:extLst>
              <c:ext xmlns:c16="http://schemas.microsoft.com/office/drawing/2014/chart" uri="{C3380CC4-5D6E-409C-BE32-E72D297353CC}">
                <c16:uniqueId val="{0000003B-C41A-4D83-9166-07D2B98534B0}"/>
              </c:ext>
            </c:extLst>
          </c:dPt>
          <c:dPt>
            <c:idx val="194"/>
            <c:invertIfNegative val="0"/>
            <c:bubble3D val="0"/>
            <c:spPr>
              <a:solidFill>
                <a:srgbClr val="40615F"/>
              </a:solidFill>
              <a:ln>
                <a:noFill/>
              </a:ln>
            </c:spPr>
            <c:extLst>
              <c:ext xmlns:c16="http://schemas.microsoft.com/office/drawing/2014/chart" uri="{C3380CC4-5D6E-409C-BE32-E72D297353CC}">
                <c16:uniqueId val="{0000003C-C41A-4D83-9166-07D2B98534B0}"/>
              </c:ext>
            </c:extLst>
          </c:dPt>
          <c:dPt>
            <c:idx val="195"/>
            <c:invertIfNegative val="0"/>
            <c:bubble3D val="0"/>
            <c:spPr>
              <a:solidFill>
                <a:srgbClr val="40615F"/>
              </a:solidFill>
              <a:ln>
                <a:noFill/>
              </a:ln>
            </c:spPr>
            <c:extLst>
              <c:ext xmlns:c16="http://schemas.microsoft.com/office/drawing/2014/chart" uri="{C3380CC4-5D6E-409C-BE32-E72D297353CC}">
                <c16:uniqueId val="{0000003D-C41A-4D83-9166-07D2B98534B0}"/>
              </c:ext>
            </c:extLst>
          </c:dPt>
          <c:dPt>
            <c:idx val="196"/>
            <c:invertIfNegative val="0"/>
            <c:bubble3D val="0"/>
            <c:spPr>
              <a:solidFill>
                <a:srgbClr val="40615F"/>
              </a:solidFill>
              <a:ln>
                <a:noFill/>
              </a:ln>
            </c:spPr>
            <c:extLst>
              <c:ext xmlns:c16="http://schemas.microsoft.com/office/drawing/2014/chart" uri="{C3380CC4-5D6E-409C-BE32-E72D297353CC}">
                <c16:uniqueId val="{0000003E-C41A-4D83-9166-07D2B98534B0}"/>
              </c:ext>
            </c:extLst>
          </c:dPt>
          <c:dPt>
            <c:idx val="197"/>
            <c:invertIfNegative val="0"/>
            <c:bubble3D val="0"/>
            <c:spPr>
              <a:solidFill>
                <a:srgbClr val="40615F"/>
              </a:solidFill>
              <a:ln>
                <a:noFill/>
              </a:ln>
            </c:spPr>
            <c:extLst>
              <c:ext xmlns:c16="http://schemas.microsoft.com/office/drawing/2014/chart" uri="{C3380CC4-5D6E-409C-BE32-E72D297353CC}">
                <c16:uniqueId val="{0000003F-C41A-4D83-9166-07D2B98534B0}"/>
              </c:ext>
            </c:extLst>
          </c:dPt>
          <c:dPt>
            <c:idx val="198"/>
            <c:invertIfNegative val="0"/>
            <c:bubble3D val="0"/>
            <c:spPr>
              <a:solidFill>
                <a:srgbClr val="40615F"/>
              </a:solidFill>
              <a:ln>
                <a:noFill/>
              </a:ln>
            </c:spPr>
            <c:extLst>
              <c:ext xmlns:c16="http://schemas.microsoft.com/office/drawing/2014/chart" uri="{C3380CC4-5D6E-409C-BE32-E72D297353CC}">
                <c16:uniqueId val="{00000040-C41A-4D83-9166-07D2B98534B0}"/>
              </c:ext>
            </c:extLst>
          </c:dPt>
          <c:dPt>
            <c:idx val="199"/>
            <c:invertIfNegative val="0"/>
            <c:bubble3D val="0"/>
            <c:spPr>
              <a:solidFill>
                <a:srgbClr val="40615F"/>
              </a:solidFill>
              <a:ln>
                <a:noFill/>
              </a:ln>
            </c:spPr>
            <c:extLst>
              <c:ext xmlns:c16="http://schemas.microsoft.com/office/drawing/2014/chart" uri="{C3380CC4-5D6E-409C-BE32-E72D297353CC}">
                <c16:uniqueId val="{00000041-C41A-4D83-9166-07D2B98534B0}"/>
              </c:ext>
            </c:extLst>
          </c:dPt>
          <c:dPt>
            <c:idx val="200"/>
            <c:invertIfNegative val="0"/>
            <c:bubble3D val="0"/>
            <c:spPr>
              <a:solidFill>
                <a:srgbClr val="40615F"/>
              </a:solidFill>
              <a:ln>
                <a:noFill/>
              </a:ln>
            </c:spPr>
            <c:extLst>
              <c:ext xmlns:c16="http://schemas.microsoft.com/office/drawing/2014/chart" uri="{C3380CC4-5D6E-409C-BE32-E72D297353CC}">
                <c16:uniqueId val="{00000042-C41A-4D83-9166-07D2B98534B0}"/>
              </c:ext>
            </c:extLst>
          </c:dPt>
          <c:dPt>
            <c:idx val="201"/>
            <c:invertIfNegative val="0"/>
            <c:bubble3D val="0"/>
            <c:spPr>
              <a:solidFill>
                <a:srgbClr val="40615F"/>
              </a:solidFill>
              <a:ln>
                <a:noFill/>
              </a:ln>
            </c:spPr>
            <c:extLst>
              <c:ext xmlns:c16="http://schemas.microsoft.com/office/drawing/2014/chart" uri="{C3380CC4-5D6E-409C-BE32-E72D297353CC}">
                <c16:uniqueId val="{00000043-C41A-4D83-9166-07D2B98534B0}"/>
              </c:ext>
            </c:extLst>
          </c:dPt>
          <c:dPt>
            <c:idx val="202"/>
            <c:invertIfNegative val="0"/>
            <c:bubble3D val="0"/>
            <c:spPr>
              <a:solidFill>
                <a:srgbClr val="40615F"/>
              </a:solidFill>
              <a:ln>
                <a:noFill/>
              </a:ln>
            </c:spPr>
            <c:extLst>
              <c:ext xmlns:c16="http://schemas.microsoft.com/office/drawing/2014/chart" uri="{C3380CC4-5D6E-409C-BE32-E72D297353CC}">
                <c16:uniqueId val="{00000044-C41A-4D83-9166-07D2B98534B0}"/>
              </c:ext>
            </c:extLst>
          </c:dPt>
          <c:dPt>
            <c:idx val="203"/>
            <c:invertIfNegative val="0"/>
            <c:bubble3D val="0"/>
            <c:spPr>
              <a:solidFill>
                <a:srgbClr val="40615F"/>
              </a:solidFill>
              <a:ln>
                <a:noFill/>
              </a:ln>
            </c:spPr>
            <c:extLst>
              <c:ext xmlns:c16="http://schemas.microsoft.com/office/drawing/2014/chart" uri="{C3380CC4-5D6E-409C-BE32-E72D297353CC}">
                <c16:uniqueId val="{00000045-C41A-4D83-9166-07D2B98534B0}"/>
              </c:ext>
            </c:extLst>
          </c:dPt>
          <c:dPt>
            <c:idx val="204"/>
            <c:invertIfNegative val="0"/>
            <c:bubble3D val="0"/>
            <c:spPr>
              <a:solidFill>
                <a:srgbClr val="40615F"/>
              </a:solidFill>
              <a:ln>
                <a:noFill/>
              </a:ln>
            </c:spPr>
            <c:extLst>
              <c:ext xmlns:c16="http://schemas.microsoft.com/office/drawing/2014/chart" uri="{C3380CC4-5D6E-409C-BE32-E72D297353CC}">
                <c16:uniqueId val="{00000046-C41A-4D83-9166-07D2B98534B0}"/>
              </c:ext>
            </c:extLst>
          </c:dPt>
          <c:dPt>
            <c:idx val="205"/>
            <c:invertIfNegative val="0"/>
            <c:bubble3D val="0"/>
            <c:spPr>
              <a:solidFill>
                <a:srgbClr val="40615F"/>
              </a:solidFill>
              <a:ln>
                <a:noFill/>
              </a:ln>
            </c:spPr>
            <c:extLst>
              <c:ext xmlns:c16="http://schemas.microsoft.com/office/drawing/2014/chart" uri="{C3380CC4-5D6E-409C-BE32-E72D297353CC}">
                <c16:uniqueId val="{00000047-C41A-4D83-9166-07D2B98534B0}"/>
              </c:ext>
            </c:extLst>
          </c:dPt>
          <c:dPt>
            <c:idx val="206"/>
            <c:invertIfNegative val="0"/>
            <c:bubble3D val="0"/>
            <c:spPr>
              <a:solidFill>
                <a:srgbClr val="40615F"/>
              </a:solidFill>
              <a:ln>
                <a:noFill/>
              </a:ln>
            </c:spPr>
            <c:extLst>
              <c:ext xmlns:c16="http://schemas.microsoft.com/office/drawing/2014/chart" uri="{C3380CC4-5D6E-409C-BE32-E72D297353CC}">
                <c16:uniqueId val="{00000048-C41A-4D83-9166-07D2B98534B0}"/>
              </c:ext>
            </c:extLst>
          </c:dPt>
          <c:dPt>
            <c:idx val="207"/>
            <c:invertIfNegative val="0"/>
            <c:bubble3D val="0"/>
            <c:spPr>
              <a:solidFill>
                <a:srgbClr val="40615F"/>
              </a:solidFill>
              <a:ln>
                <a:noFill/>
              </a:ln>
            </c:spPr>
            <c:extLst>
              <c:ext xmlns:c16="http://schemas.microsoft.com/office/drawing/2014/chart" uri="{C3380CC4-5D6E-409C-BE32-E72D297353CC}">
                <c16:uniqueId val="{00000049-C41A-4D83-9166-07D2B98534B0}"/>
              </c:ext>
            </c:extLst>
          </c:dPt>
          <c:dPt>
            <c:idx val="208"/>
            <c:invertIfNegative val="0"/>
            <c:bubble3D val="0"/>
            <c:spPr>
              <a:solidFill>
                <a:srgbClr val="40615F"/>
              </a:solidFill>
              <a:ln>
                <a:noFill/>
              </a:ln>
            </c:spPr>
            <c:extLst>
              <c:ext xmlns:c16="http://schemas.microsoft.com/office/drawing/2014/chart" uri="{C3380CC4-5D6E-409C-BE32-E72D297353CC}">
                <c16:uniqueId val="{0000004A-C41A-4D83-9166-07D2B98534B0}"/>
              </c:ext>
            </c:extLst>
          </c:dPt>
          <c:dPt>
            <c:idx val="209"/>
            <c:invertIfNegative val="0"/>
            <c:bubble3D val="0"/>
            <c:spPr>
              <a:solidFill>
                <a:srgbClr val="40615F"/>
              </a:solidFill>
              <a:ln>
                <a:noFill/>
              </a:ln>
            </c:spPr>
            <c:extLst>
              <c:ext xmlns:c16="http://schemas.microsoft.com/office/drawing/2014/chart" uri="{C3380CC4-5D6E-409C-BE32-E72D297353CC}">
                <c16:uniqueId val="{0000004B-C41A-4D83-9166-07D2B98534B0}"/>
              </c:ext>
            </c:extLst>
          </c:dPt>
          <c:dPt>
            <c:idx val="210"/>
            <c:invertIfNegative val="0"/>
            <c:bubble3D val="0"/>
            <c:spPr>
              <a:solidFill>
                <a:srgbClr val="40615F"/>
              </a:solidFill>
              <a:ln>
                <a:noFill/>
              </a:ln>
            </c:spPr>
            <c:extLst>
              <c:ext xmlns:c16="http://schemas.microsoft.com/office/drawing/2014/chart" uri="{C3380CC4-5D6E-409C-BE32-E72D297353CC}">
                <c16:uniqueId val="{0000004C-C41A-4D83-9166-07D2B98534B0}"/>
              </c:ext>
            </c:extLst>
          </c:dPt>
          <c:dPt>
            <c:idx val="211"/>
            <c:invertIfNegative val="0"/>
            <c:bubble3D val="0"/>
            <c:spPr>
              <a:solidFill>
                <a:srgbClr val="40615F"/>
              </a:solidFill>
              <a:ln>
                <a:noFill/>
              </a:ln>
            </c:spPr>
            <c:extLst>
              <c:ext xmlns:c16="http://schemas.microsoft.com/office/drawing/2014/chart" uri="{C3380CC4-5D6E-409C-BE32-E72D297353CC}">
                <c16:uniqueId val="{0000004D-C41A-4D83-9166-07D2B98534B0}"/>
              </c:ext>
            </c:extLst>
          </c:dPt>
          <c:dPt>
            <c:idx val="212"/>
            <c:invertIfNegative val="0"/>
            <c:bubble3D val="0"/>
            <c:spPr>
              <a:solidFill>
                <a:srgbClr val="40615F"/>
              </a:solidFill>
              <a:ln>
                <a:noFill/>
              </a:ln>
            </c:spPr>
            <c:extLst>
              <c:ext xmlns:c16="http://schemas.microsoft.com/office/drawing/2014/chart" uri="{C3380CC4-5D6E-409C-BE32-E72D297353CC}">
                <c16:uniqueId val="{0000004E-C41A-4D83-9166-07D2B98534B0}"/>
              </c:ext>
            </c:extLst>
          </c:dPt>
          <c:dPt>
            <c:idx val="213"/>
            <c:invertIfNegative val="0"/>
            <c:bubble3D val="0"/>
            <c:spPr>
              <a:solidFill>
                <a:srgbClr val="40615F"/>
              </a:solidFill>
              <a:ln>
                <a:noFill/>
              </a:ln>
            </c:spPr>
            <c:extLst>
              <c:ext xmlns:c16="http://schemas.microsoft.com/office/drawing/2014/chart" uri="{C3380CC4-5D6E-409C-BE32-E72D297353CC}">
                <c16:uniqueId val="{0000004F-C41A-4D83-9166-07D2B98534B0}"/>
              </c:ext>
            </c:extLst>
          </c:dPt>
          <c:dPt>
            <c:idx val="214"/>
            <c:invertIfNegative val="0"/>
            <c:bubble3D val="0"/>
            <c:spPr>
              <a:solidFill>
                <a:srgbClr val="40615F"/>
              </a:solidFill>
              <a:ln>
                <a:noFill/>
              </a:ln>
            </c:spPr>
            <c:extLst>
              <c:ext xmlns:c16="http://schemas.microsoft.com/office/drawing/2014/chart" uri="{C3380CC4-5D6E-409C-BE32-E72D297353CC}">
                <c16:uniqueId val="{00000050-C41A-4D83-9166-07D2B98534B0}"/>
              </c:ext>
            </c:extLst>
          </c:dPt>
          <c:dPt>
            <c:idx val="215"/>
            <c:invertIfNegative val="0"/>
            <c:bubble3D val="0"/>
            <c:spPr>
              <a:solidFill>
                <a:srgbClr val="40615F"/>
              </a:solidFill>
              <a:ln>
                <a:noFill/>
              </a:ln>
            </c:spPr>
            <c:extLst>
              <c:ext xmlns:c16="http://schemas.microsoft.com/office/drawing/2014/chart" uri="{C3380CC4-5D6E-409C-BE32-E72D297353CC}">
                <c16:uniqueId val="{00000051-C41A-4D83-9166-07D2B98534B0}"/>
              </c:ext>
            </c:extLst>
          </c:dPt>
          <c:dPt>
            <c:idx val="216"/>
            <c:invertIfNegative val="0"/>
            <c:bubble3D val="0"/>
            <c:spPr>
              <a:solidFill>
                <a:srgbClr val="40615F"/>
              </a:solidFill>
              <a:ln>
                <a:noFill/>
              </a:ln>
            </c:spPr>
            <c:extLst>
              <c:ext xmlns:c16="http://schemas.microsoft.com/office/drawing/2014/chart" uri="{C3380CC4-5D6E-409C-BE32-E72D297353CC}">
                <c16:uniqueId val="{00000052-C41A-4D83-9166-07D2B98534B0}"/>
              </c:ext>
            </c:extLst>
          </c:dPt>
          <c:dPt>
            <c:idx val="217"/>
            <c:invertIfNegative val="0"/>
            <c:bubble3D val="0"/>
            <c:spPr>
              <a:solidFill>
                <a:srgbClr val="40615F"/>
              </a:solidFill>
              <a:ln>
                <a:noFill/>
              </a:ln>
            </c:spPr>
            <c:extLst>
              <c:ext xmlns:c16="http://schemas.microsoft.com/office/drawing/2014/chart" uri="{C3380CC4-5D6E-409C-BE32-E72D297353CC}">
                <c16:uniqueId val="{00000053-C41A-4D83-9166-07D2B98534B0}"/>
              </c:ext>
            </c:extLst>
          </c:dPt>
          <c:dPt>
            <c:idx val="218"/>
            <c:invertIfNegative val="0"/>
            <c:bubble3D val="0"/>
            <c:spPr>
              <a:solidFill>
                <a:srgbClr val="40615F"/>
              </a:solidFill>
              <a:ln>
                <a:noFill/>
              </a:ln>
            </c:spPr>
            <c:extLst>
              <c:ext xmlns:c16="http://schemas.microsoft.com/office/drawing/2014/chart" uri="{C3380CC4-5D6E-409C-BE32-E72D297353CC}">
                <c16:uniqueId val="{00000054-C41A-4D83-9166-07D2B98534B0}"/>
              </c:ext>
            </c:extLst>
          </c:dPt>
          <c:val>
            <c:numRef>
              <c:f>Sheet1!$A$1:$HK$1</c:f>
              <c:numCache>
                <c:formatCode>General</c:formatCode>
                <c:ptCount val="219"/>
                <c:pt idx="1">
                  <c:v>0</c:v>
                </c:pt>
                <c:pt idx="2">
                  <c:v>2.7260000000000001E-3</c:v>
                </c:pt>
                <c:pt idx="3">
                  <c:v>1.7181999999999999E-2</c:v>
                </c:pt>
                <c:pt idx="4">
                  <c:v>6.0942999999999997E-2</c:v>
                </c:pt>
                <c:pt idx="5">
                  <c:v>0.114456</c:v>
                </c:pt>
                <c:pt idx="6">
                  <c:v>0.125191</c:v>
                </c:pt>
                <c:pt idx="7">
                  <c:v>0.15296899999999999</c:v>
                </c:pt>
                <c:pt idx="8">
                  <c:v>0.19983600000000001</c:v>
                </c:pt>
                <c:pt idx="9">
                  <c:v>0.21359500000000001</c:v>
                </c:pt>
                <c:pt idx="10">
                  <c:v>0.21412700000000001</c:v>
                </c:pt>
                <c:pt idx="11">
                  <c:v>0.215</c:v>
                </c:pt>
                <c:pt idx="12">
                  <c:v>0.217336</c:v>
                </c:pt>
                <c:pt idx="13">
                  <c:v>0.220609</c:v>
                </c:pt>
                <c:pt idx="14">
                  <c:v>0.22118599999999999</c:v>
                </c:pt>
                <c:pt idx="15">
                  <c:v>0.22248399999999999</c:v>
                </c:pt>
                <c:pt idx="16">
                  <c:v>0.226405</c:v>
                </c:pt>
                <c:pt idx="17">
                  <c:v>0.226909</c:v>
                </c:pt>
                <c:pt idx="18">
                  <c:v>0.22745499999999999</c:v>
                </c:pt>
                <c:pt idx="19">
                  <c:v>0.23092599999999999</c:v>
                </c:pt>
                <c:pt idx="20">
                  <c:v>0.23132800000000001</c:v>
                </c:pt>
                <c:pt idx="21">
                  <c:v>0.231374</c:v>
                </c:pt>
                <c:pt idx="22">
                  <c:v>0.23138900000000001</c:v>
                </c:pt>
                <c:pt idx="23">
                  <c:v>0.23196700000000001</c:v>
                </c:pt>
                <c:pt idx="24">
                  <c:v>0.23372699999999999</c:v>
                </c:pt>
                <c:pt idx="25">
                  <c:v>0.235292</c:v>
                </c:pt>
                <c:pt idx="26">
                  <c:v>0.2366</c:v>
                </c:pt>
                <c:pt idx="27">
                  <c:v>0.237479</c:v>
                </c:pt>
                <c:pt idx="28">
                  <c:v>0.23763799999999999</c:v>
                </c:pt>
                <c:pt idx="29">
                  <c:v>0.23860200000000001</c:v>
                </c:pt>
                <c:pt idx="30">
                  <c:v>0.24091499999999999</c:v>
                </c:pt>
                <c:pt idx="31">
                  <c:v>0.24110000000000001</c:v>
                </c:pt>
                <c:pt idx="32">
                  <c:v>0.24193799999999999</c:v>
                </c:pt>
                <c:pt idx="33">
                  <c:v>0.24432000000000001</c:v>
                </c:pt>
                <c:pt idx="34">
                  <c:v>0.24490999999999999</c:v>
                </c:pt>
                <c:pt idx="35">
                  <c:v>0.246</c:v>
                </c:pt>
                <c:pt idx="36">
                  <c:v>0.247499</c:v>
                </c:pt>
                <c:pt idx="37">
                  <c:v>0.25530599999999998</c:v>
                </c:pt>
                <c:pt idx="38">
                  <c:v>0.25741799999999998</c:v>
                </c:pt>
                <c:pt idx="39">
                  <c:v>0.25752700000000001</c:v>
                </c:pt>
                <c:pt idx="40">
                  <c:v>0.25925700000000002</c:v>
                </c:pt>
                <c:pt idx="41">
                  <c:v>0.25940000000000002</c:v>
                </c:pt>
                <c:pt idx="42">
                  <c:v>0.26081199999999999</c:v>
                </c:pt>
                <c:pt idx="43">
                  <c:v>0.26271299999999997</c:v>
                </c:pt>
                <c:pt idx="44">
                  <c:v>0.26400000000000001</c:v>
                </c:pt>
                <c:pt idx="45">
                  <c:v>0.26911499999999999</c:v>
                </c:pt>
                <c:pt idx="46">
                  <c:v>0.27367399999999997</c:v>
                </c:pt>
                <c:pt idx="47">
                  <c:v>0.27463300000000002</c:v>
                </c:pt>
                <c:pt idx="48">
                  <c:v>0.27688299999999999</c:v>
                </c:pt>
                <c:pt idx="49">
                  <c:v>0.28048400000000001</c:v>
                </c:pt>
                <c:pt idx="50">
                  <c:v>0.280918</c:v>
                </c:pt>
                <c:pt idx="51">
                  <c:v>0.28104800000000002</c:v>
                </c:pt>
                <c:pt idx="52">
                  <c:v>0.28662900000000002</c:v>
                </c:pt>
                <c:pt idx="53">
                  <c:v>0.28768500000000002</c:v>
                </c:pt>
                <c:pt idx="54">
                  <c:v>0.28899999999999998</c:v>
                </c:pt>
                <c:pt idx="55">
                  <c:v>0.29193400000000003</c:v>
                </c:pt>
                <c:pt idx="56">
                  <c:v>0.291993</c:v>
                </c:pt>
                <c:pt idx="57">
                  <c:v>0.29289700000000002</c:v>
                </c:pt>
                <c:pt idx="58">
                  <c:v>0.296991</c:v>
                </c:pt>
                <c:pt idx="59">
                  <c:v>0.29899999999999999</c:v>
                </c:pt>
                <c:pt idx="60">
                  <c:v>0.30006699999999997</c:v>
                </c:pt>
                <c:pt idx="61">
                  <c:v>0.30015999999999998</c:v>
                </c:pt>
                <c:pt idx="62">
                  <c:v>0.30278100000000002</c:v>
                </c:pt>
                <c:pt idx="63">
                  <c:v>0.30310100000000001</c:v>
                </c:pt>
                <c:pt idx="64">
                  <c:v>0.30878100000000003</c:v>
                </c:pt>
                <c:pt idx="65">
                  <c:v>0.308946</c:v>
                </c:pt>
                <c:pt idx="66">
                  <c:v>0.31089899999999998</c:v>
                </c:pt>
                <c:pt idx="67">
                  <c:v>0.31138100000000002</c:v>
                </c:pt>
                <c:pt idx="68">
                  <c:v>0.31259799999999999</c:v>
                </c:pt>
                <c:pt idx="69">
                  <c:v>0.31417400000000001</c:v>
                </c:pt>
                <c:pt idx="70">
                  <c:v>0.31439499999999998</c:v>
                </c:pt>
                <c:pt idx="71">
                  <c:v>0.31573400000000001</c:v>
                </c:pt>
                <c:pt idx="72">
                  <c:v>0.31831700000000002</c:v>
                </c:pt>
                <c:pt idx="73">
                  <c:v>0.31892700000000002</c:v>
                </c:pt>
                <c:pt idx="74">
                  <c:v>0.32239000000000001</c:v>
                </c:pt>
                <c:pt idx="75">
                  <c:v>0.32284099999999999</c:v>
                </c:pt>
                <c:pt idx="76">
                  <c:v>0.32291300000000001</c:v>
                </c:pt>
                <c:pt idx="77">
                  <c:v>0.32412800000000003</c:v>
                </c:pt>
                <c:pt idx="78">
                  <c:v>0.33129700000000001</c:v>
                </c:pt>
                <c:pt idx="79">
                  <c:v>0.33367999999999998</c:v>
                </c:pt>
                <c:pt idx="80">
                  <c:v>0.33869700000000003</c:v>
                </c:pt>
                <c:pt idx="81">
                  <c:v>0.33941500000000002</c:v>
                </c:pt>
                <c:pt idx="82">
                  <c:v>0.34452300000000002</c:v>
                </c:pt>
                <c:pt idx="83">
                  <c:v>0.34603899999999999</c:v>
                </c:pt>
                <c:pt idx="84">
                  <c:v>0.34892899999999999</c:v>
                </c:pt>
                <c:pt idx="85">
                  <c:v>0.351103</c:v>
                </c:pt>
                <c:pt idx="86">
                  <c:v>0.356543</c:v>
                </c:pt>
                <c:pt idx="87">
                  <c:v>0.35680099999999998</c:v>
                </c:pt>
                <c:pt idx="88">
                  <c:v>0.35999399999999998</c:v>
                </c:pt>
                <c:pt idx="89">
                  <c:v>0.36</c:v>
                </c:pt>
                <c:pt idx="90">
                  <c:v>0.36266399999999999</c:v>
                </c:pt>
                <c:pt idx="91">
                  <c:v>0.36362800000000001</c:v>
                </c:pt>
                <c:pt idx="92">
                  <c:v>0.36471399999999998</c:v>
                </c:pt>
                <c:pt idx="93">
                  <c:v>0.36512</c:v>
                </c:pt>
                <c:pt idx="94">
                  <c:v>0.37790099999999999</c:v>
                </c:pt>
                <c:pt idx="95">
                  <c:v>0.37884699999999999</c:v>
                </c:pt>
                <c:pt idx="96">
                  <c:v>0.38309599999999999</c:v>
                </c:pt>
                <c:pt idx="97">
                  <c:v>0.38556400000000002</c:v>
                </c:pt>
                <c:pt idx="98">
                  <c:v>0.39994600000000002</c:v>
                </c:pt>
                <c:pt idx="99">
                  <c:v>0.40014499999999997</c:v>
                </c:pt>
                <c:pt idx="100">
                  <c:v>0.40312799999999999</c:v>
                </c:pt>
                <c:pt idx="101">
                  <c:v>0.40928300000000001</c:v>
                </c:pt>
                <c:pt idx="102">
                  <c:v>0.41227999999999998</c:v>
                </c:pt>
                <c:pt idx="103">
                  <c:v>0.41704400000000003</c:v>
                </c:pt>
                <c:pt idx="104">
                  <c:v>0.41961599999999999</c:v>
                </c:pt>
                <c:pt idx="105">
                  <c:v>0.42448000000000002</c:v>
                </c:pt>
                <c:pt idx="106">
                  <c:v>0.43141299999999999</c:v>
                </c:pt>
                <c:pt idx="107">
                  <c:v>0.43167299999999997</c:v>
                </c:pt>
                <c:pt idx="108">
                  <c:v>0.44475500000000001</c:v>
                </c:pt>
                <c:pt idx="109">
                  <c:v>0.45434400000000003</c:v>
                </c:pt>
                <c:pt idx="110">
                  <c:v>0.455899</c:v>
                </c:pt>
                <c:pt idx="111">
                  <c:v>0.45596100000000001</c:v>
                </c:pt>
                <c:pt idx="112">
                  <c:v>0.457847</c:v>
                </c:pt>
                <c:pt idx="113">
                  <c:v>0.45799699999999999</c:v>
                </c:pt>
                <c:pt idx="114">
                  <c:v>0.47625299999999998</c:v>
                </c:pt>
                <c:pt idx="115">
                  <c:v>0.47700999999999999</c:v>
                </c:pt>
                <c:pt idx="116">
                  <c:v>0.48108000000000001</c:v>
                </c:pt>
                <c:pt idx="117">
                  <c:v>0.48773100000000003</c:v>
                </c:pt>
                <c:pt idx="118">
                  <c:v>0.489539</c:v>
                </c:pt>
                <c:pt idx="119">
                  <c:v>0.50133099999999997</c:v>
                </c:pt>
                <c:pt idx="120">
                  <c:v>0.50473400000000002</c:v>
                </c:pt>
                <c:pt idx="121">
                  <c:v>0.50516099999999997</c:v>
                </c:pt>
                <c:pt idx="122">
                  <c:v>0.50884399999999996</c:v>
                </c:pt>
                <c:pt idx="123">
                  <c:v>0.51897400000000005</c:v>
                </c:pt>
                <c:pt idx="124">
                  <c:v>0.51953199999999999</c:v>
                </c:pt>
                <c:pt idx="125">
                  <c:v>0.52054500000000004</c:v>
                </c:pt>
                <c:pt idx="126">
                  <c:v>0.52449599999999996</c:v>
                </c:pt>
                <c:pt idx="127">
                  <c:v>0.52824099999999996</c:v>
                </c:pt>
                <c:pt idx="128">
                  <c:v>0.52891200000000005</c:v>
                </c:pt>
                <c:pt idx="129">
                  <c:v>0.53502799999999995</c:v>
                </c:pt>
                <c:pt idx="130">
                  <c:v>0.54137800000000003</c:v>
                </c:pt>
                <c:pt idx="131">
                  <c:v>0.58757999999999999</c:v>
                </c:pt>
                <c:pt idx="132">
                  <c:v>0.59067499999999995</c:v>
                </c:pt>
                <c:pt idx="133">
                  <c:v>0.614896</c:v>
                </c:pt>
                <c:pt idx="134">
                  <c:v>0.61530499999999999</c:v>
                </c:pt>
                <c:pt idx="135">
                  <c:v>0.61768999999999996</c:v>
                </c:pt>
                <c:pt idx="136">
                  <c:v>0.62821499999999997</c:v>
                </c:pt>
                <c:pt idx="137">
                  <c:v>0.63100900000000004</c:v>
                </c:pt>
                <c:pt idx="138">
                  <c:v>0.64111399999999996</c:v>
                </c:pt>
                <c:pt idx="139">
                  <c:v>0.65403999999999995</c:v>
                </c:pt>
                <c:pt idx="140">
                  <c:v>0.66400000000000003</c:v>
                </c:pt>
                <c:pt idx="141">
                  <c:v>0.68943699999999997</c:v>
                </c:pt>
                <c:pt idx="142">
                  <c:v>0.75260000000000005</c:v>
                </c:pt>
                <c:pt idx="143">
                  <c:v>0.78433200000000003</c:v>
                </c:pt>
                <c:pt idx="144">
                  <c:v>0.79437999999999998</c:v>
                </c:pt>
                <c:pt idx="145">
                  <c:v>0.86422299999999996</c:v>
                </c:pt>
                <c:pt idx="146">
                  <c:v>0.92314399999999996</c:v>
                </c:pt>
                <c:pt idx="147">
                  <c:v>0.94018100000000004</c:v>
                </c:pt>
                <c:pt idx="148">
                  <c:v>0.95647499999999996</c:v>
                </c:pt>
                <c:pt idx="149">
                  <c:v>0.974715</c:v>
                </c:pt>
                <c:pt idx="150">
                  <c:v>0.98310299999999995</c:v>
                </c:pt>
                <c:pt idx="151">
                  <c:v>1.01569</c:v>
                </c:pt>
                <c:pt idx="152">
                  <c:v>1.034583</c:v>
                </c:pt>
                <c:pt idx="153">
                  <c:v>1.0465439999999999</c:v>
                </c:pt>
                <c:pt idx="154">
                  <c:v>1.1399999999999999</c:v>
                </c:pt>
                <c:pt idx="155">
                  <c:v>1.143381</c:v>
                </c:pt>
                <c:pt idx="156">
                  <c:v>1.1453930000000001</c:v>
                </c:pt>
                <c:pt idx="157">
                  <c:v>1.252723</c:v>
                </c:pt>
                <c:pt idx="158">
                  <c:v>1.271261</c:v>
                </c:pt>
                <c:pt idx="159">
                  <c:v>1.283749</c:v>
                </c:pt>
                <c:pt idx="160">
                  <c:v>1.2885800000000001</c:v>
                </c:pt>
                <c:pt idx="161">
                  <c:v>1.3039320000000001</c:v>
                </c:pt>
                <c:pt idx="162">
                  <c:v>1.4125000000000001</c:v>
                </c:pt>
                <c:pt idx="163">
                  <c:v>1.422785</c:v>
                </c:pt>
                <c:pt idx="164">
                  <c:v>1.428625</c:v>
                </c:pt>
                <c:pt idx="165">
                  <c:v>1.4295709999999999</c:v>
                </c:pt>
                <c:pt idx="166">
                  <c:v>1.432844</c:v>
                </c:pt>
                <c:pt idx="167">
                  <c:v>1.4694240000000001</c:v>
                </c:pt>
                <c:pt idx="168">
                  <c:v>1.5190790000000001</c:v>
                </c:pt>
                <c:pt idx="169">
                  <c:v>1.8012999999999999</c:v>
                </c:pt>
                <c:pt idx="170">
                  <c:v>1.8231409999999999</c:v>
                </c:pt>
                <c:pt idx="171">
                  <c:v>1.8254729999999999</c:v>
                </c:pt>
                <c:pt idx="172">
                  <c:v>1.8336650000000001</c:v>
                </c:pt>
                <c:pt idx="173">
                  <c:v>1.8531089999999999</c:v>
                </c:pt>
                <c:pt idx="174">
                  <c:v>1.862889</c:v>
                </c:pt>
                <c:pt idx="175">
                  <c:v>1.863893</c:v>
                </c:pt>
                <c:pt idx="176">
                  <c:v>1.8695090000000001</c:v>
                </c:pt>
                <c:pt idx="177">
                  <c:v>1.8870469999999999</c:v>
                </c:pt>
                <c:pt idx="178">
                  <c:v>1.9180250000000001</c:v>
                </c:pt>
                <c:pt idx="179">
                  <c:v>1.919597</c:v>
                </c:pt>
                <c:pt idx="180">
                  <c:v>1.9596530000000001</c:v>
                </c:pt>
                <c:pt idx="181">
                  <c:v>1.976413</c:v>
                </c:pt>
                <c:pt idx="182">
                  <c:v>2.0099369999999999</c:v>
                </c:pt>
                <c:pt idx="183">
                  <c:v>2.1156000000000001</c:v>
                </c:pt>
                <c:pt idx="184">
                  <c:v>2.117667</c:v>
                </c:pt>
                <c:pt idx="185">
                  <c:v>2.1205799999999999</c:v>
                </c:pt>
                <c:pt idx="186">
                  <c:v>2.1368999999999998</c:v>
                </c:pt>
                <c:pt idx="187">
                  <c:v>2.2430310000000002</c:v>
                </c:pt>
                <c:pt idx="188">
                  <c:v>2.3319019999999999</c:v>
                </c:pt>
                <c:pt idx="189">
                  <c:v>2.4079410000000001</c:v>
                </c:pt>
                <c:pt idx="190">
                  <c:v>2.4915349999999998</c:v>
                </c:pt>
                <c:pt idx="191">
                  <c:v>2.5808529999999998</c:v>
                </c:pt>
                <c:pt idx="192">
                  <c:v>2.6505529999999999</c:v>
                </c:pt>
                <c:pt idx="193">
                  <c:v>2.6763150000000002</c:v>
                </c:pt>
                <c:pt idx="194">
                  <c:v>2.7431269999999999</c:v>
                </c:pt>
                <c:pt idx="195">
                  <c:v>2.9979900000000002</c:v>
                </c:pt>
                <c:pt idx="196">
                  <c:v>3.2389559999999999</c:v>
                </c:pt>
                <c:pt idx="197">
                  <c:v>3.4003760000000001</c:v>
                </c:pt>
                <c:pt idx="198">
                  <c:v>3.4389949999999998</c:v>
                </c:pt>
                <c:pt idx="199">
                  <c:v>3.4661819999999999</c:v>
                </c:pt>
                <c:pt idx="200">
                  <c:v>3.4806729999999999</c:v>
                </c:pt>
                <c:pt idx="201">
                  <c:v>3.5002710000000001</c:v>
                </c:pt>
                <c:pt idx="202">
                  <c:v>3.5054379999999998</c:v>
                </c:pt>
                <c:pt idx="203">
                  <c:v>3.5314999999999999</c:v>
                </c:pt>
                <c:pt idx="204">
                  <c:v>3.543768</c:v>
                </c:pt>
                <c:pt idx="205">
                  <c:v>3.5451980000000001</c:v>
                </c:pt>
                <c:pt idx="206">
                  <c:v>3.6849129999999999</c:v>
                </c:pt>
                <c:pt idx="207">
                  <c:v>3.710521</c:v>
                </c:pt>
                <c:pt idx="208">
                  <c:v>3.9930870000000001</c:v>
                </c:pt>
                <c:pt idx="209">
                  <c:v>4.0265000000000004</c:v>
                </c:pt>
                <c:pt idx="210">
                  <c:v>4.353783</c:v>
                </c:pt>
                <c:pt idx="211">
                  <c:v>5.0313999999999997</c:v>
                </c:pt>
                <c:pt idx="212">
                  <c:v>5.5109050000000002</c:v>
                </c:pt>
                <c:pt idx="213">
                  <c:v>6.9837410000000002</c:v>
                </c:pt>
                <c:pt idx="214">
                  <c:v>8.1134118460264908</c:v>
                </c:pt>
                <c:pt idx="215">
                  <c:v>8.2612578460264885</c:v>
                </c:pt>
                <c:pt idx="216">
                  <c:v>9.3909286920529773</c:v>
                </c:pt>
                <c:pt idx="217">
                  <c:v>10.520599538079466</c:v>
                </c:pt>
                <c:pt idx="218">
                  <c:v>11.650270384105955</c:v>
                </c:pt>
              </c:numCache>
            </c:numRef>
          </c:val>
          <c:extLst>
            <c:ext xmlns:c16="http://schemas.microsoft.com/office/drawing/2014/chart" uri="{C3380CC4-5D6E-409C-BE32-E72D297353CC}">
              <c16:uniqueId val="{00000055-C41A-4D83-9166-07D2B98534B0}"/>
            </c:ext>
          </c:extLst>
        </c:ser>
        <c:dLbls>
          <c:showLegendKey val="0"/>
          <c:showVal val="0"/>
          <c:showCatName val="0"/>
          <c:showSerName val="0"/>
          <c:showPercent val="0"/>
          <c:showBubbleSize val="0"/>
        </c:dLbls>
        <c:gapWidth val="0"/>
        <c:overlap val="100"/>
        <c:axId val="1687015136"/>
        <c:axId val="1"/>
      </c:barChart>
      <c:catAx>
        <c:axId val="16870151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855470384105953"/>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687015136"/>
        <c:crosses val="min"/>
        <c:crossBetween val="between"/>
        <c:majorUnit val="1"/>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31657355679702E-2"/>
          <c:y val="4.9338146811071001E-2"/>
          <c:w val="0.93128491620111731"/>
          <c:h val="0.91937424789410349"/>
        </c:manualLayout>
      </c:layout>
      <c:barChart>
        <c:barDir val="col"/>
        <c:grouping val="stacked"/>
        <c:varyColors val="0"/>
        <c:ser>
          <c:idx val="0"/>
          <c:order val="0"/>
          <c:spPr>
            <a:noFill/>
            <a:ln>
              <a:noFill/>
            </a:ln>
          </c:spPr>
          <c:invertIfNegative val="0"/>
          <c:dPt>
            <c:idx val="0"/>
            <c:invertIfNegative val="0"/>
            <c:bubble3D val="0"/>
            <c:spPr>
              <a:solidFill>
                <a:srgbClr val="F1DA9B"/>
              </a:solidFill>
              <a:ln>
                <a:noFill/>
              </a:ln>
            </c:spPr>
            <c:extLst>
              <c:ext xmlns:c16="http://schemas.microsoft.com/office/drawing/2014/chart" uri="{C3380CC4-5D6E-409C-BE32-E72D297353CC}">
                <c16:uniqueId val="{00000000-6EF2-48DA-AB2F-217E9B2468AA}"/>
              </c:ext>
            </c:extLst>
          </c:dPt>
          <c:dPt>
            <c:idx val="5"/>
            <c:invertIfNegative val="0"/>
            <c:bubble3D val="0"/>
            <c:spPr>
              <a:solidFill>
                <a:srgbClr val="C0C0C0"/>
              </a:solidFill>
              <a:ln>
                <a:noFill/>
              </a:ln>
            </c:spPr>
            <c:extLst>
              <c:ext xmlns:c16="http://schemas.microsoft.com/office/drawing/2014/chart" uri="{C3380CC4-5D6E-409C-BE32-E72D297353CC}">
                <c16:uniqueId val="{00000001-6EF2-48DA-AB2F-217E9B2468AA}"/>
              </c:ext>
            </c:extLst>
          </c:dPt>
          <c:dLbls>
            <c:dLbl>
              <c:idx val="0"/>
              <c:layout>
                <c:manualLayout>
                  <c:x val="0"/>
                  <c:y val="-0.27617328519855594"/>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F2-48DA-AB2F-217E9B2468AA}"/>
                </c:ext>
              </c:extLst>
            </c:dLbl>
            <c:dLbl>
              <c:idx val="5"/>
              <c:layout>
                <c:manualLayout>
                  <c:x val="0"/>
                  <c:y val="-0.48495788206979545"/>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EF2-48DA-AB2F-217E9B2468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118000</c:v>
                </c:pt>
                <c:pt idx="1">
                  <c:v>118000</c:v>
                </c:pt>
                <c:pt idx="2">
                  <c:v>176809.8982481327</c:v>
                </c:pt>
                <c:pt idx="3">
                  <c:v>199161.68280013269</c:v>
                </c:pt>
                <c:pt idx="4">
                  <c:v>205322.72101213271</c:v>
                </c:pt>
                <c:pt idx="5">
                  <c:v>218000</c:v>
                </c:pt>
              </c:numCache>
            </c:numRef>
          </c:val>
          <c:extLst>
            <c:ext xmlns:c16="http://schemas.microsoft.com/office/drawing/2014/chart" uri="{C3380CC4-5D6E-409C-BE32-E72D297353CC}">
              <c16:uniqueId val="{00000002-6EF2-48DA-AB2F-217E9B2468AA}"/>
            </c:ext>
          </c:extLst>
        </c:ser>
        <c:ser>
          <c:idx val="1"/>
          <c:order val="1"/>
          <c:spPr>
            <a:solidFill>
              <a:srgbClr val="42615F"/>
            </a:solidFill>
            <a:ln>
              <a:noFill/>
            </a:ln>
          </c:spPr>
          <c:invertIfNegative val="0"/>
          <c:dPt>
            <c:idx val="1"/>
            <c:invertIfNegative val="0"/>
            <c:bubble3D val="0"/>
            <c:spPr>
              <a:solidFill>
                <a:srgbClr val="F1DA9B"/>
              </a:solidFill>
              <a:ln>
                <a:noFill/>
              </a:ln>
            </c:spPr>
            <c:extLst>
              <c:ext xmlns:c16="http://schemas.microsoft.com/office/drawing/2014/chart" uri="{C3380CC4-5D6E-409C-BE32-E72D297353CC}">
                <c16:uniqueId val="{00000003-6EF2-48DA-AB2F-217E9B2468AA}"/>
              </c:ext>
            </c:extLst>
          </c:dPt>
          <c:dPt>
            <c:idx val="3"/>
            <c:invertIfNegative val="0"/>
            <c:bubble3D val="0"/>
            <c:spPr>
              <a:solidFill>
                <a:srgbClr val="7F9C90"/>
              </a:solidFill>
              <a:ln>
                <a:noFill/>
              </a:ln>
            </c:spPr>
            <c:extLst>
              <c:ext xmlns:c16="http://schemas.microsoft.com/office/drawing/2014/chart" uri="{C3380CC4-5D6E-409C-BE32-E72D297353CC}">
                <c16:uniqueId val="{00000004-6EF2-48DA-AB2F-217E9B2468AA}"/>
              </c:ext>
            </c:extLst>
          </c:dPt>
          <c:dPt>
            <c:idx val="4"/>
            <c:invertIfNegative val="0"/>
            <c:bubble3D val="0"/>
            <c:spPr>
              <a:solidFill>
                <a:srgbClr val="C3CFCB"/>
              </a:solidFill>
              <a:ln>
                <a:noFill/>
              </a:ln>
            </c:spPr>
            <c:extLst>
              <c:ext xmlns:c16="http://schemas.microsoft.com/office/drawing/2014/chart" uri="{C3380CC4-5D6E-409C-BE32-E72D297353CC}">
                <c16:uniqueId val="{00000005-6EF2-48DA-AB2F-217E9B2468AA}"/>
              </c:ext>
            </c:extLst>
          </c:dPt>
          <c:dLbls>
            <c:dLbl>
              <c:idx val="1"/>
              <c:layout>
                <c:manualLayout>
                  <c:x val="0"/>
                  <c:y val="-1.2033694344163659E-3"/>
                </c:manualLayout>
              </c:layout>
              <c:numFmt formatCode="#,##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EF2-48DA-AB2F-217E9B2468AA}"/>
                </c:ext>
              </c:extLst>
            </c:dLbl>
            <c:dLbl>
              <c:idx val="2"/>
              <c:layout>
                <c:manualLayout>
                  <c:x val="0"/>
                  <c:y val="-1.2033694344163659E-3"/>
                </c:manualLayout>
              </c:layout>
              <c:numFmt formatCode="#,##0;#,##0" sourceLinked="0"/>
              <c:spPr>
                <a:noFill/>
                <a:ln>
                  <a:noFill/>
                </a:ln>
              </c:spPr>
              <c:txPr>
                <a:bodyPr wrap="none"/>
                <a:lstStyle/>
                <a:p>
                  <a:pPr>
                    <a:defRPr sz="700">
                      <a:solidFill>
                        <a:schemeClr val="bg1"/>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EF2-48DA-AB2F-217E9B2468AA}"/>
                </c:ext>
              </c:extLst>
            </c:dLbl>
            <c:dLbl>
              <c:idx val="4"/>
              <c:layout>
                <c:manualLayout>
                  <c:x val="0"/>
                  <c:y val="-1.2033694344163659E-3"/>
                </c:manualLayout>
              </c:layout>
              <c:numFmt formatCode="#,##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EF2-48DA-AB2F-217E9B2468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1">
                  <c:v>58809.898248132697</c:v>
                </c:pt>
                <c:pt idx="2">
                  <c:v>22351.784551999997</c:v>
                </c:pt>
                <c:pt idx="3">
                  <c:v>6161.038212000014</c:v>
                </c:pt>
                <c:pt idx="4">
                  <c:v>12677.278987867292</c:v>
                </c:pt>
              </c:numCache>
            </c:numRef>
          </c:val>
          <c:extLst>
            <c:ext xmlns:c16="http://schemas.microsoft.com/office/drawing/2014/chart" uri="{C3380CC4-5D6E-409C-BE32-E72D297353CC}">
              <c16:uniqueId val="{00000007-6EF2-48DA-AB2F-217E9B2468AA}"/>
            </c:ext>
          </c:extLst>
        </c:ser>
        <c:dLbls>
          <c:showLegendKey val="0"/>
          <c:showVal val="0"/>
          <c:showCatName val="0"/>
          <c:showSerName val="0"/>
          <c:showPercent val="0"/>
          <c:showBubbleSize val="0"/>
        </c:dLbls>
        <c:gapWidth val="80"/>
        <c:overlap val="100"/>
        <c:axId val="181183999"/>
        <c:axId val="1"/>
      </c:barChart>
      <c:catAx>
        <c:axId val="18118399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700">
                <a:solidFill>
                  <a:srgbClr val="1F2023"/>
                </a:solidFill>
                <a:latin typeface="+mn-lt"/>
                <a:ea typeface="+mn-ea"/>
                <a:cs typeface="+mn-cs"/>
                <a:sym typeface="+mn-lt"/>
              </a:defRPr>
            </a:pPr>
            <a:endParaRPr lang="da-DK"/>
          </a:p>
        </c:txPr>
        <c:crossAx val="181183999"/>
        <c:crosses val="min"/>
        <c:crossBetween val="between"/>
        <c:majorUnit val="200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31657355679702E-2"/>
          <c:y val="4.9338146811071001E-2"/>
          <c:w val="0.93128491620111731"/>
          <c:h val="0.91937424789410349"/>
        </c:manualLayout>
      </c:layout>
      <c:barChart>
        <c:barDir val="col"/>
        <c:grouping val="stacked"/>
        <c:varyColors val="0"/>
        <c:ser>
          <c:idx val="0"/>
          <c:order val="0"/>
          <c:spPr>
            <a:noFill/>
            <a:ln>
              <a:noFill/>
            </a:ln>
          </c:spPr>
          <c:invertIfNegative val="0"/>
          <c:dPt>
            <c:idx val="0"/>
            <c:invertIfNegative val="0"/>
            <c:bubble3D val="0"/>
            <c:spPr>
              <a:solidFill>
                <a:srgbClr val="F1DA9B"/>
              </a:solidFill>
              <a:ln>
                <a:noFill/>
              </a:ln>
            </c:spPr>
            <c:extLst>
              <c:ext xmlns:c16="http://schemas.microsoft.com/office/drawing/2014/chart" uri="{C3380CC4-5D6E-409C-BE32-E72D297353CC}">
                <c16:uniqueId val="{00000000-DEFB-4023-961A-150EF2177065}"/>
              </c:ext>
            </c:extLst>
          </c:dPt>
          <c:dPt>
            <c:idx val="5"/>
            <c:invertIfNegative val="0"/>
            <c:bubble3D val="0"/>
            <c:spPr>
              <a:solidFill>
                <a:srgbClr val="C0C0C0"/>
              </a:solidFill>
              <a:ln>
                <a:noFill/>
              </a:ln>
            </c:spPr>
            <c:extLst>
              <c:ext xmlns:c16="http://schemas.microsoft.com/office/drawing/2014/chart" uri="{C3380CC4-5D6E-409C-BE32-E72D297353CC}">
                <c16:uniqueId val="{00000001-DEFB-4023-961A-150EF2177065}"/>
              </c:ext>
            </c:extLst>
          </c:dPt>
          <c:dLbls>
            <c:dLbl>
              <c:idx val="0"/>
              <c:layout>
                <c:manualLayout>
                  <c:x val="0"/>
                  <c:y val="-0.27617328519855594"/>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FB-4023-961A-150EF2177065}"/>
                </c:ext>
              </c:extLst>
            </c:dLbl>
            <c:dLbl>
              <c:idx val="5"/>
              <c:layout>
                <c:manualLayout>
                  <c:x val="0"/>
                  <c:y val="-0.48495788206979545"/>
                </c:manualLayout>
              </c:layout>
              <c:numFmt formatCode="#,##0;&quot;-&quot;#,##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FB-4023-961A-150EF217706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118000</c:v>
                </c:pt>
                <c:pt idx="1">
                  <c:v>118000</c:v>
                </c:pt>
                <c:pt idx="2">
                  <c:v>177765.06491712306</c:v>
                </c:pt>
                <c:pt idx="3">
                  <c:v>199831.77576873539</c:v>
                </c:pt>
                <c:pt idx="4">
                  <c:v>205819.29390450631</c:v>
                </c:pt>
                <c:pt idx="5">
                  <c:v>218000</c:v>
                </c:pt>
              </c:numCache>
            </c:numRef>
          </c:val>
          <c:extLst>
            <c:ext xmlns:c16="http://schemas.microsoft.com/office/drawing/2014/chart" uri="{C3380CC4-5D6E-409C-BE32-E72D297353CC}">
              <c16:uniqueId val="{00000002-DEFB-4023-961A-150EF2177065}"/>
            </c:ext>
          </c:extLst>
        </c:ser>
        <c:ser>
          <c:idx val="1"/>
          <c:order val="1"/>
          <c:spPr>
            <a:solidFill>
              <a:srgbClr val="42615F"/>
            </a:solidFill>
            <a:ln>
              <a:noFill/>
            </a:ln>
          </c:spPr>
          <c:invertIfNegative val="0"/>
          <c:dPt>
            <c:idx val="1"/>
            <c:invertIfNegative val="0"/>
            <c:bubble3D val="0"/>
            <c:spPr>
              <a:solidFill>
                <a:srgbClr val="F1DA9B"/>
              </a:solidFill>
              <a:ln>
                <a:noFill/>
              </a:ln>
            </c:spPr>
            <c:extLst>
              <c:ext xmlns:c16="http://schemas.microsoft.com/office/drawing/2014/chart" uri="{C3380CC4-5D6E-409C-BE32-E72D297353CC}">
                <c16:uniqueId val="{00000003-DEFB-4023-961A-150EF2177065}"/>
              </c:ext>
            </c:extLst>
          </c:dPt>
          <c:dPt>
            <c:idx val="3"/>
            <c:invertIfNegative val="0"/>
            <c:bubble3D val="0"/>
            <c:spPr>
              <a:solidFill>
                <a:srgbClr val="7F9C90"/>
              </a:solidFill>
              <a:ln>
                <a:noFill/>
              </a:ln>
            </c:spPr>
            <c:extLst>
              <c:ext xmlns:c16="http://schemas.microsoft.com/office/drawing/2014/chart" uri="{C3380CC4-5D6E-409C-BE32-E72D297353CC}">
                <c16:uniqueId val="{00000004-DEFB-4023-961A-150EF2177065}"/>
              </c:ext>
            </c:extLst>
          </c:dPt>
          <c:dPt>
            <c:idx val="4"/>
            <c:invertIfNegative val="0"/>
            <c:bubble3D val="0"/>
            <c:spPr>
              <a:solidFill>
                <a:srgbClr val="C3CFCB"/>
              </a:solidFill>
              <a:ln>
                <a:noFill/>
              </a:ln>
            </c:spPr>
            <c:extLst>
              <c:ext xmlns:c16="http://schemas.microsoft.com/office/drawing/2014/chart" uri="{C3380CC4-5D6E-409C-BE32-E72D297353CC}">
                <c16:uniqueId val="{00000005-DEFB-4023-961A-150EF2177065}"/>
              </c:ext>
            </c:extLst>
          </c:dPt>
          <c:val>
            <c:numRef>
              <c:f>Sheet1!$A$2:$F$2</c:f>
              <c:numCache>
                <c:formatCode>General</c:formatCode>
                <c:ptCount val="6"/>
                <c:pt idx="1">
                  <c:v>59765.064917123062</c:v>
                </c:pt>
                <c:pt idx="2">
                  <c:v>22066.710851612326</c:v>
                </c:pt>
                <c:pt idx="3">
                  <c:v>5987.5181357709225</c:v>
                </c:pt>
                <c:pt idx="4">
                  <c:v>12180.70609549369</c:v>
                </c:pt>
              </c:numCache>
            </c:numRef>
          </c:val>
          <c:extLst>
            <c:ext xmlns:c16="http://schemas.microsoft.com/office/drawing/2014/chart" uri="{C3380CC4-5D6E-409C-BE32-E72D297353CC}">
              <c16:uniqueId val="{00000006-DEFB-4023-961A-150EF2177065}"/>
            </c:ext>
          </c:extLst>
        </c:ser>
        <c:dLbls>
          <c:showLegendKey val="0"/>
          <c:showVal val="0"/>
          <c:showCatName val="0"/>
          <c:showSerName val="0"/>
          <c:showPercent val="0"/>
          <c:showBubbleSize val="0"/>
        </c:dLbls>
        <c:gapWidth val="80"/>
        <c:overlap val="100"/>
        <c:axId val="974835472"/>
        <c:axId val="1"/>
      </c:barChart>
      <c:catAx>
        <c:axId val="9748354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700">
                <a:solidFill>
                  <a:srgbClr val="1F2023"/>
                </a:solidFill>
                <a:latin typeface="+mn-lt"/>
                <a:ea typeface="+mn-ea"/>
                <a:cs typeface="+mn-cs"/>
                <a:sym typeface="+mn-lt"/>
              </a:defRPr>
            </a:pPr>
            <a:endParaRPr lang="da-DK"/>
          </a:p>
        </c:txPr>
        <c:crossAx val="974835472"/>
        <c:crosses val="min"/>
        <c:crossBetween val="between"/>
        <c:majorUnit val="20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62766329025498E-2"/>
          <c:y val="0.13773314203730275"/>
          <c:w val="0.96367446734194895"/>
          <c:h val="0.78766140602582502"/>
        </c:manualLayout>
      </c:layout>
      <c:barChart>
        <c:barDir val="col"/>
        <c:grouping val="stacked"/>
        <c:varyColors val="0"/>
        <c:ser>
          <c:idx val="0"/>
          <c:order val="0"/>
          <c:spPr>
            <a:solidFill>
              <a:srgbClr val="42615F"/>
            </a:solidFill>
            <a:ln>
              <a:noFill/>
            </a:ln>
          </c:spPr>
          <c:invertIfNegative val="0"/>
          <c:dPt>
            <c:idx val="1"/>
            <c:invertIfNegative val="0"/>
            <c:bubble3D val="0"/>
            <c:spPr>
              <a:solidFill>
                <a:srgbClr val="7F9C90"/>
              </a:solidFill>
              <a:ln>
                <a:noFill/>
              </a:ln>
            </c:spPr>
            <c:extLst>
              <c:ext xmlns:c16="http://schemas.microsoft.com/office/drawing/2014/chart" uri="{C3380CC4-5D6E-409C-BE32-E72D297353CC}">
                <c16:uniqueId val="{00000000-936C-4FC6-B441-08D7D25C5864}"/>
              </c:ext>
            </c:extLst>
          </c:dPt>
          <c:dPt>
            <c:idx val="2"/>
            <c:invertIfNegative val="0"/>
            <c:bubble3D val="0"/>
            <c:spPr>
              <a:solidFill>
                <a:srgbClr val="C3CFCB"/>
              </a:solidFill>
              <a:ln>
                <a:noFill/>
              </a:ln>
            </c:spPr>
            <c:extLst>
              <c:ext xmlns:c16="http://schemas.microsoft.com/office/drawing/2014/chart" uri="{C3380CC4-5D6E-409C-BE32-E72D297353CC}">
                <c16:uniqueId val="{00000001-936C-4FC6-B441-08D7D25C5864}"/>
              </c:ext>
            </c:extLst>
          </c:dPt>
          <c:dLbls>
            <c:dLbl>
              <c:idx val="0"/>
              <c:layout>
                <c:manualLayout>
                  <c:x val="0"/>
                  <c:y val="-0.33142037302725968"/>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6C-4FC6-B441-08D7D25C5864}"/>
                </c:ext>
              </c:extLst>
            </c:dLbl>
            <c:dLbl>
              <c:idx val="1"/>
              <c:layout>
                <c:manualLayout>
                  <c:x val="0"/>
                  <c:y val="-0.35581061692969873"/>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36C-4FC6-B441-08D7D25C5864}"/>
                </c:ext>
              </c:extLst>
            </c:dLbl>
            <c:dLbl>
              <c:idx val="2"/>
              <c:layout>
                <c:manualLayout>
                  <c:x val="0"/>
                  <c:y val="-0.4648493543758967"/>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36C-4FC6-B441-08D7D25C586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0.44147590459734692</c:v>
                </c:pt>
                <c:pt idx="1">
                  <c:v>0.4824088228052803</c:v>
                </c:pt>
                <c:pt idx="2">
                  <c:v>0.66620248322060438</c:v>
                </c:pt>
              </c:numCache>
            </c:numRef>
          </c:val>
          <c:extLst>
            <c:ext xmlns:c16="http://schemas.microsoft.com/office/drawing/2014/chart" uri="{C3380CC4-5D6E-409C-BE32-E72D297353CC}">
              <c16:uniqueId val="{00000003-936C-4FC6-B441-08D7D25C5864}"/>
            </c:ext>
          </c:extLst>
        </c:ser>
        <c:dLbls>
          <c:showLegendKey val="0"/>
          <c:showVal val="0"/>
          <c:showCatName val="0"/>
          <c:showSerName val="0"/>
          <c:showPercent val="0"/>
          <c:showBubbleSize val="0"/>
        </c:dLbls>
        <c:gapWidth val="80"/>
        <c:overlap val="100"/>
        <c:axId val="10899632"/>
        <c:axId val="1"/>
      </c:barChart>
      <c:catAx>
        <c:axId val="108996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0.66620248322060438"/>
          <c:min val="0"/>
        </c:scaling>
        <c:delete val="1"/>
        <c:axPos val="l"/>
        <c:numFmt formatCode="General" sourceLinked="1"/>
        <c:majorTickMark val="out"/>
        <c:minorTickMark val="none"/>
        <c:tickLblPos val="nextTo"/>
        <c:crossAx val="10899632"/>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62766329025498E-2"/>
          <c:y val="7.5117370892018781E-2"/>
          <c:w val="0.96367446734194895"/>
          <c:h val="0.88419405320813771"/>
        </c:manualLayout>
      </c:layout>
      <c:barChart>
        <c:barDir val="col"/>
        <c:grouping val="clustered"/>
        <c:varyColors val="0"/>
        <c:ser>
          <c:idx val="0"/>
          <c:order val="0"/>
          <c:spPr>
            <a:solidFill>
              <a:srgbClr val="42615F"/>
            </a:solidFill>
            <a:ln>
              <a:noFill/>
            </a:ln>
          </c:spPr>
          <c:invertIfNegative val="0"/>
          <c:dLbls>
            <c:dLbl>
              <c:idx val="0"/>
              <c:layout>
                <c:manualLayout>
                  <c:x val="0"/>
                  <c:y val="-0.33020344287949921"/>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04-444E-AE94-396EC7FB161F}"/>
                </c:ext>
              </c:extLst>
            </c:dLbl>
            <c:dLbl>
              <c:idx val="1"/>
              <c:layout>
                <c:manualLayout>
                  <c:x val="0"/>
                  <c:y val="-0.35446009389671362"/>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04-444E-AE94-396EC7FB161F}"/>
                </c:ext>
              </c:extLst>
            </c:dLbl>
            <c:dLbl>
              <c:idx val="2"/>
              <c:layout>
                <c:manualLayout>
                  <c:x val="0"/>
                  <c:y val="-0.431924882629108"/>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04-444E-AE94-396EC7FB16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0.4396894284098144</c:v>
                </c:pt>
                <c:pt idx="1">
                  <c:v>0.47651497146580629</c:v>
                </c:pt>
                <c:pt idx="2">
                  <c:v>0.59318546508618464</c:v>
                </c:pt>
              </c:numCache>
            </c:numRef>
          </c:val>
          <c:extLst>
            <c:ext xmlns:c16="http://schemas.microsoft.com/office/drawing/2014/chart" uri="{C3380CC4-5D6E-409C-BE32-E72D297353CC}">
              <c16:uniqueId val="{00000003-D104-444E-AE94-396EC7FB161F}"/>
            </c:ext>
          </c:extLst>
        </c:ser>
        <c:ser>
          <c:idx val="1"/>
          <c:order val="1"/>
          <c:spPr>
            <a:solidFill>
              <a:srgbClr val="7F9C90"/>
            </a:solidFill>
            <a:ln>
              <a:noFill/>
            </a:ln>
          </c:spPr>
          <c:invertIfNegative val="0"/>
          <c:dPt>
            <c:idx val="2"/>
            <c:invertIfNegative val="0"/>
            <c:bubble3D val="0"/>
            <c:spPr>
              <a:solidFill>
                <a:srgbClr val="C3CFCB"/>
              </a:solidFill>
              <a:ln>
                <a:noFill/>
              </a:ln>
            </c:spPr>
            <c:extLst>
              <c:ext xmlns:c16="http://schemas.microsoft.com/office/drawing/2014/chart" uri="{C3380CC4-5D6E-409C-BE32-E72D297353CC}">
                <c16:uniqueId val="{00000004-D104-444E-AE94-396EC7FB161F}"/>
              </c:ext>
            </c:extLst>
          </c:dPt>
          <c:dLbls>
            <c:dLbl>
              <c:idx val="0"/>
              <c:layout>
                <c:manualLayout>
                  <c:x val="0"/>
                  <c:y val="-0.32081377151799689"/>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04-444E-AE94-396EC7FB161F}"/>
                </c:ext>
              </c:extLst>
            </c:dLbl>
            <c:dLbl>
              <c:idx val="1"/>
              <c:layout>
                <c:manualLayout>
                  <c:x val="0"/>
                  <c:y val="-0.37245696400625977"/>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04-444E-AE94-396EC7FB161F}"/>
                </c:ext>
              </c:extLst>
            </c:dLbl>
            <c:dLbl>
              <c:idx val="2"/>
              <c:layout>
                <c:manualLayout>
                  <c:x val="0"/>
                  <c:y val="-0.48043818466353677"/>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04-444E-AE94-396EC7FB16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0.42503704912237766</c:v>
                </c:pt>
                <c:pt idx="1">
                  <c:v>0.50267303911181116</c:v>
                </c:pt>
                <c:pt idx="2">
                  <c:v>0.66620248322060438</c:v>
                </c:pt>
              </c:numCache>
            </c:numRef>
          </c:val>
          <c:extLst>
            <c:ext xmlns:c16="http://schemas.microsoft.com/office/drawing/2014/chart" uri="{C3380CC4-5D6E-409C-BE32-E72D297353CC}">
              <c16:uniqueId val="{00000007-D104-444E-AE94-396EC7FB161F}"/>
            </c:ext>
          </c:extLst>
        </c:ser>
        <c:dLbls>
          <c:showLegendKey val="0"/>
          <c:showVal val="0"/>
          <c:showCatName val="0"/>
          <c:showSerName val="0"/>
          <c:showPercent val="0"/>
          <c:showBubbleSize val="0"/>
        </c:dLbls>
        <c:gapWidth val="80"/>
        <c:axId val="1927697824"/>
        <c:axId val="1"/>
      </c:barChart>
      <c:catAx>
        <c:axId val="19276978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0.66620248322060438"/>
          <c:min val="0"/>
        </c:scaling>
        <c:delete val="1"/>
        <c:axPos val="l"/>
        <c:numFmt formatCode="General" sourceLinked="1"/>
        <c:majorTickMark val="out"/>
        <c:minorTickMark val="none"/>
        <c:tickLblPos val="nextTo"/>
        <c:crossAx val="1927697824"/>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62766329025498E-2"/>
          <c:y val="0.13773314203730275"/>
          <c:w val="0.96367446734194895"/>
          <c:h val="0.78766140602582502"/>
        </c:manualLayout>
      </c:layout>
      <c:barChart>
        <c:barDir val="col"/>
        <c:grouping val="stacked"/>
        <c:varyColors val="0"/>
        <c:ser>
          <c:idx val="0"/>
          <c:order val="0"/>
          <c:spPr>
            <a:solidFill>
              <a:srgbClr val="42615F"/>
            </a:solidFill>
            <a:ln>
              <a:noFill/>
            </a:ln>
          </c:spPr>
          <c:invertIfNegative val="0"/>
          <c:dPt>
            <c:idx val="1"/>
            <c:invertIfNegative val="0"/>
            <c:bubble3D val="0"/>
            <c:spPr>
              <a:solidFill>
                <a:srgbClr val="7F9C90"/>
              </a:solidFill>
              <a:ln>
                <a:noFill/>
              </a:ln>
            </c:spPr>
            <c:extLst>
              <c:ext xmlns:c16="http://schemas.microsoft.com/office/drawing/2014/chart" uri="{C3380CC4-5D6E-409C-BE32-E72D297353CC}">
                <c16:uniqueId val="{00000000-84AD-4084-A01E-669438ACC40D}"/>
              </c:ext>
            </c:extLst>
          </c:dPt>
          <c:dPt>
            <c:idx val="2"/>
            <c:invertIfNegative val="0"/>
            <c:bubble3D val="0"/>
            <c:spPr>
              <a:solidFill>
                <a:srgbClr val="C3CFCB"/>
              </a:solidFill>
              <a:ln>
                <a:noFill/>
              </a:ln>
            </c:spPr>
            <c:extLst>
              <c:ext xmlns:c16="http://schemas.microsoft.com/office/drawing/2014/chart" uri="{C3380CC4-5D6E-409C-BE32-E72D297353CC}">
                <c16:uniqueId val="{00000001-84AD-4084-A01E-669438ACC40D}"/>
              </c:ext>
            </c:extLst>
          </c:dPt>
          <c:dLbls>
            <c:dLbl>
              <c:idx val="0"/>
              <c:layout>
                <c:manualLayout>
                  <c:x val="0"/>
                  <c:y val="-0.33142037302725968"/>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AD-4084-A01E-669438ACC40D}"/>
                </c:ext>
              </c:extLst>
            </c:dLbl>
            <c:dLbl>
              <c:idx val="1"/>
              <c:layout>
                <c:manualLayout>
                  <c:x val="0"/>
                  <c:y val="-0.35581061692969873"/>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AD-4084-A01E-669438ACC40D}"/>
                </c:ext>
              </c:extLst>
            </c:dLbl>
            <c:dLbl>
              <c:idx val="2"/>
              <c:layout>
                <c:manualLayout>
                  <c:x val="0"/>
                  <c:y val="-0.4648493543758967"/>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AD-4084-A01E-669438ACC4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0.44147590459734692</c:v>
                </c:pt>
                <c:pt idx="1">
                  <c:v>0.4824088228052803</c:v>
                </c:pt>
                <c:pt idx="2">
                  <c:v>0.66620248322060438</c:v>
                </c:pt>
              </c:numCache>
            </c:numRef>
          </c:val>
          <c:extLst>
            <c:ext xmlns:c16="http://schemas.microsoft.com/office/drawing/2014/chart" uri="{C3380CC4-5D6E-409C-BE32-E72D297353CC}">
              <c16:uniqueId val="{00000003-84AD-4084-A01E-669438ACC40D}"/>
            </c:ext>
          </c:extLst>
        </c:ser>
        <c:dLbls>
          <c:showLegendKey val="0"/>
          <c:showVal val="0"/>
          <c:showCatName val="0"/>
          <c:showSerName val="0"/>
          <c:showPercent val="0"/>
          <c:showBubbleSize val="0"/>
        </c:dLbls>
        <c:gapWidth val="80"/>
        <c:overlap val="100"/>
        <c:axId val="1927719424"/>
        <c:axId val="1"/>
      </c:barChart>
      <c:catAx>
        <c:axId val="19277194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0.66620248322060438"/>
          <c:min val="0"/>
        </c:scaling>
        <c:delete val="1"/>
        <c:axPos val="l"/>
        <c:numFmt formatCode="General" sourceLinked="1"/>
        <c:majorTickMark val="out"/>
        <c:minorTickMark val="none"/>
        <c:tickLblPos val="nextTo"/>
        <c:crossAx val="1927719424"/>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61904761904763E-2"/>
          <c:y val="8.4507042253521125E-2"/>
          <c:w val="0.95047619047619047"/>
          <c:h val="0.86971830985915499"/>
        </c:manualLayout>
      </c:layout>
      <c:barChart>
        <c:barDir val="col"/>
        <c:grouping val="clustered"/>
        <c:varyColors val="0"/>
        <c:ser>
          <c:idx val="0"/>
          <c:order val="0"/>
          <c:spPr>
            <a:solidFill>
              <a:srgbClr val="42615F"/>
            </a:solidFill>
            <a:ln>
              <a:noFill/>
            </a:ln>
          </c:spPr>
          <c:invertIfNegative val="0"/>
          <c:dLbls>
            <c:dLbl>
              <c:idx val="0"/>
              <c:layout>
                <c:manualLayout>
                  <c:x val="0"/>
                  <c:y val="-0.37411971830985913"/>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1D5-4186-8FFD-FF955FFF8F51}"/>
                </c:ext>
              </c:extLst>
            </c:dLbl>
            <c:dLbl>
              <c:idx val="1"/>
              <c:layout>
                <c:manualLayout>
                  <c:x val="0"/>
                  <c:y val="-0.36179577464788731"/>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1D5-4186-8FFD-FF955FFF8F51}"/>
                </c:ext>
              </c:extLst>
            </c:dLbl>
            <c:dLbl>
              <c:idx val="2"/>
              <c:layout>
                <c:manualLayout>
                  <c:x val="0"/>
                  <c:y val="-0.40669014084507044"/>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1D5-4186-8FFD-FF955FFF8F51}"/>
                </c:ext>
              </c:extLst>
            </c:dLbl>
            <c:dLbl>
              <c:idx val="3"/>
              <c:layout>
                <c:manualLayout>
                  <c:x val="0"/>
                  <c:y val="-0.47799295774647887"/>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1D5-4186-8FFD-FF955FFF8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0.43127161514161072</c:v>
                </c:pt>
                <c:pt idx="1">
                  <c:v>0.41514320915356279</c:v>
                </c:pt>
                <c:pt idx="2">
                  <c:v>0.47424424830032846</c:v>
                </c:pt>
                <c:pt idx="3">
                  <c:v>0.56640469348080713</c:v>
                </c:pt>
              </c:numCache>
            </c:numRef>
          </c:val>
          <c:extLst>
            <c:ext xmlns:c16="http://schemas.microsoft.com/office/drawing/2014/chart" uri="{C3380CC4-5D6E-409C-BE32-E72D297353CC}">
              <c16:uniqueId val="{00000004-41D5-4186-8FFD-FF955FFF8F51}"/>
            </c:ext>
          </c:extLst>
        </c:ser>
        <c:ser>
          <c:idx val="1"/>
          <c:order val="1"/>
          <c:spPr>
            <a:solidFill>
              <a:srgbClr val="7F9C90"/>
            </a:solidFill>
            <a:ln>
              <a:noFill/>
            </a:ln>
          </c:spPr>
          <c:invertIfNegative val="0"/>
          <c:dLbls>
            <c:dLbl>
              <c:idx val="1"/>
              <c:layout>
                <c:manualLayout>
                  <c:x val="0"/>
                  <c:y val="-0.32570422535211269"/>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1D5-4186-8FFD-FF955FFF8F51}"/>
                </c:ext>
              </c:extLst>
            </c:dLbl>
            <c:dLbl>
              <c:idx val="2"/>
              <c:layout>
                <c:manualLayout>
                  <c:x val="0"/>
                  <c:y val="-0.42517605633802819"/>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1D5-4186-8FFD-FF955FFF8F51}"/>
                </c:ext>
              </c:extLst>
            </c:dLbl>
            <c:dLbl>
              <c:idx val="3"/>
              <c:layout>
                <c:manualLayout>
                  <c:x val="0"/>
                  <c:y val="-0.43573943661971831"/>
                </c:manualLayout>
              </c:layout>
              <c:numFmt formatCode="#,##0.00;&quot;-&quot;#,##0.00"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1D5-4186-8FFD-FF955FFF8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1">
                  <c:v>0.36869057975786523</c:v>
                </c:pt>
                <c:pt idx="2">
                  <c:v>0.49754389918626341</c:v>
                </c:pt>
                <c:pt idx="3">
                  <c:v>0.51149329037044566</c:v>
                </c:pt>
              </c:numCache>
            </c:numRef>
          </c:val>
          <c:extLst>
            <c:ext xmlns:c16="http://schemas.microsoft.com/office/drawing/2014/chart" uri="{C3380CC4-5D6E-409C-BE32-E72D297353CC}">
              <c16:uniqueId val="{00000008-41D5-4186-8FFD-FF955FFF8F51}"/>
            </c:ext>
          </c:extLst>
        </c:ser>
        <c:dLbls>
          <c:showLegendKey val="0"/>
          <c:showVal val="0"/>
          <c:showCatName val="0"/>
          <c:showSerName val="0"/>
          <c:showPercent val="0"/>
          <c:showBubbleSize val="0"/>
        </c:dLbls>
        <c:gapWidth val="80"/>
        <c:axId val="548398943"/>
        <c:axId val="1"/>
      </c:barChart>
      <c:catAx>
        <c:axId val="5483989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0.56640469348080713"/>
          <c:min val="0"/>
        </c:scaling>
        <c:delete val="1"/>
        <c:axPos val="l"/>
        <c:numFmt formatCode="General" sourceLinked="1"/>
        <c:majorTickMark val="out"/>
        <c:minorTickMark val="none"/>
        <c:tickLblPos val="nextTo"/>
        <c:crossAx val="548398943"/>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65853658536584"/>
          <c:y val="4.2139384116693678E-2"/>
          <c:w val="0.65268292682926832"/>
          <c:h val="0.91572123176661258"/>
        </c:manualLayout>
      </c:layout>
      <c:barChart>
        <c:barDir val="col"/>
        <c:grouping val="stacked"/>
        <c:varyColors val="0"/>
        <c:ser>
          <c:idx val="0"/>
          <c:order val="0"/>
          <c:spPr>
            <a:solidFill>
              <a:schemeClr val="accent4"/>
            </a:solidFill>
            <a:ln>
              <a:noFill/>
            </a:ln>
          </c:spPr>
          <c:invertIfNegative val="0"/>
          <c:dLbls>
            <c:dLbl>
              <c:idx val="1"/>
              <c:layout>
                <c:manualLayout>
                  <c:x val="0"/>
                  <c:y val="-1.6207455429497568E-3"/>
                </c:manualLayout>
              </c:layout>
              <c:numFmt formatCode="#,##0&quot;%&quot;;&quot;-&quot;#,##0&quot;%&quot;" sourceLinked="0"/>
              <c:spPr>
                <a:noFill/>
                <a:ln>
                  <a:noFill/>
                </a:ln>
              </c:spPr>
              <c:txPr>
                <a:bodyPr wrap="none"/>
                <a:lstStyle/>
                <a:p>
                  <a:pPr>
                    <a:defRPr sz="700">
                      <a:solidFill>
                        <a:schemeClr val="bg1"/>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8CD-4048-9327-1F1B35399C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1.7205590715884691</c:v>
                </c:pt>
                <c:pt idx="1">
                  <c:v>23.220483589828174</c:v>
                </c:pt>
              </c:numCache>
            </c:numRef>
          </c:val>
          <c:extLst>
            <c:ext xmlns:c16="http://schemas.microsoft.com/office/drawing/2014/chart" uri="{C3380CC4-5D6E-409C-BE32-E72D297353CC}">
              <c16:uniqueId val="{00000001-08CD-4048-9327-1F1B35399CEF}"/>
            </c:ext>
          </c:extLst>
        </c:ser>
        <c:ser>
          <c:idx val="1"/>
          <c:order val="1"/>
          <c:spPr>
            <a:solidFill>
              <a:schemeClr val="accent3"/>
            </a:solidFill>
            <a:ln>
              <a:noFill/>
            </a:ln>
          </c:spPr>
          <c:invertIfNegative val="0"/>
          <c:dLbls>
            <c:dLbl>
              <c:idx val="0"/>
              <c:layout>
                <c:manualLayout>
                  <c:x val="0"/>
                  <c:y val="-1.6207455429497568E-3"/>
                </c:manualLayout>
              </c:layout>
              <c:numFmt formatCode="#,##0&quot;%&quot;;&quot;-&quot;#,##0&quot;%&quot;"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8CD-4048-9327-1F1B35399CEF}"/>
                </c:ext>
              </c:extLst>
            </c:dLbl>
            <c:dLbl>
              <c:idx val="1"/>
              <c:layout>
                <c:manualLayout>
                  <c:x val="0"/>
                  <c:y val="-1.6207455429497568E-3"/>
                </c:manualLayout>
              </c:layout>
              <c:numFmt formatCode="#,##0&quot;%&quot;;&quot;-&quot;#,##0&quot;%&quot;"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8CD-4048-9327-1F1B35399C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10.183839603162212</c:v>
                </c:pt>
                <c:pt idx="1">
                  <c:v>61.70461856793662</c:v>
                </c:pt>
              </c:numCache>
            </c:numRef>
          </c:val>
          <c:extLst>
            <c:ext xmlns:c16="http://schemas.microsoft.com/office/drawing/2014/chart" uri="{C3380CC4-5D6E-409C-BE32-E72D297353CC}">
              <c16:uniqueId val="{00000004-08CD-4048-9327-1F1B35399CEF}"/>
            </c:ext>
          </c:extLst>
        </c:ser>
        <c:ser>
          <c:idx val="2"/>
          <c:order val="2"/>
          <c:spPr>
            <a:solidFill>
              <a:schemeClr val="accent2"/>
            </a:solidFill>
            <a:ln>
              <a:noFill/>
            </a:ln>
          </c:spPr>
          <c:invertIfNegative val="0"/>
          <c:dLbls>
            <c:dLbl>
              <c:idx val="0"/>
              <c:layout>
                <c:manualLayout>
                  <c:x val="0"/>
                  <c:y val="-2.4311183144246355E-3"/>
                </c:manualLayout>
              </c:layout>
              <c:numFmt formatCode="#,##0&quot;%&quot;;&quot;-&quot;#,##0&quot;%&quot;"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8CD-4048-9327-1F1B35399CEF}"/>
                </c:ext>
              </c:extLst>
            </c:dLbl>
            <c:dLbl>
              <c:idx val="1"/>
              <c:layout>
                <c:manualLayout>
                  <c:x val="0"/>
                  <c:y val="-1.6207455429497568E-3"/>
                </c:manualLayout>
              </c:layout>
              <c:numFmt formatCode="#,##0&quot;%&quot;;&quot;-&quot;#,##0&quot;%&quot;"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8CD-4048-9327-1F1B35399C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52.528602458969054</c:v>
                </c:pt>
                <c:pt idx="1">
                  <c:v>15.074897842235202</c:v>
                </c:pt>
              </c:numCache>
            </c:numRef>
          </c:val>
          <c:extLst>
            <c:ext xmlns:c16="http://schemas.microsoft.com/office/drawing/2014/chart" uri="{C3380CC4-5D6E-409C-BE32-E72D297353CC}">
              <c16:uniqueId val="{00000007-08CD-4048-9327-1F1B35399CEF}"/>
            </c:ext>
          </c:extLst>
        </c:ser>
        <c:ser>
          <c:idx val="3"/>
          <c:order val="3"/>
          <c:spPr>
            <a:solidFill>
              <a:schemeClr val="accent1"/>
            </a:solidFill>
            <a:ln>
              <a:noFill/>
            </a:ln>
          </c:spPr>
          <c:invertIfNegative val="0"/>
          <c:dLbls>
            <c:dLbl>
              <c:idx val="0"/>
              <c:layout>
                <c:manualLayout>
                  <c:x val="0"/>
                  <c:y val="-1.6207455429497568E-3"/>
                </c:manualLayout>
              </c:layout>
              <c:numFmt formatCode="#,##0&quot;%&quot;;&quot;-&quot;#,##0&quot;%&quot;" sourceLinked="0"/>
              <c:spPr>
                <a:noFill/>
                <a:ln>
                  <a:noFill/>
                </a:ln>
              </c:spPr>
              <c:txPr>
                <a:bodyPr wrap="none"/>
                <a:lstStyle/>
                <a:p>
                  <a:pPr>
                    <a:defRPr sz="700">
                      <a:solidFill>
                        <a:srgbClr val="1F2023"/>
                      </a:solidFill>
                      <a:latin typeface="+mn-lt"/>
                      <a:ea typeface="+mn-ea"/>
                      <a:cs typeface="+mn-cs"/>
                      <a:sym typeface="+mn-lt"/>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8CD-4048-9327-1F1B35399C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35.566998866280265</c:v>
                </c:pt>
                <c:pt idx="1">
                  <c:v>0</c:v>
                </c:pt>
              </c:numCache>
            </c:numRef>
          </c:val>
          <c:extLst>
            <c:ext xmlns:c16="http://schemas.microsoft.com/office/drawing/2014/chart" uri="{C3380CC4-5D6E-409C-BE32-E72D297353CC}">
              <c16:uniqueId val="{00000009-08CD-4048-9327-1F1B35399CEF}"/>
            </c:ext>
          </c:extLst>
        </c:ser>
        <c:dLbls>
          <c:showLegendKey val="0"/>
          <c:showVal val="0"/>
          <c:showCatName val="0"/>
          <c:showSerName val="0"/>
          <c:showPercent val="0"/>
          <c:showBubbleSize val="0"/>
        </c:dLbls>
        <c:gapWidth val="80"/>
        <c:overlap val="100"/>
        <c:axId val="548389743"/>
        <c:axId val="1"/>
      </c:barChart>
      <c:catAx>
        <c:axId val="5483897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548389743"/>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26/09/2025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26/09/2025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EB4B77C-375A-4E67-82E8-8AFE028B4768}" type="slidenum">
              <a:rPr lang="en-GB" smtClean="0">
                <a:latin typeface="Arial"/>
              </a:rPr>
              <a:pPr/>
              <a:t>2</a:t>
            </a:fld>
            <a:endParaRPr lang="en-GB">
              <a:latin typeface="Arial"/>
            </a:endParaRPr>
          </a:p>
        </p:txBody>
      </p:sp>
      <p:sp>
        <p:nvSpPr>
          <p:cNvPr id="43011" name="Rectangle 2"/>
          <p:cNvSpPr>
            <a:spLocks noGrp="1" noRot="1" noChangeAspect="1" noChangeArrowheads="1" noTextEdit="1"/>
          </p:cNvSpPr>
          <p:nvPr>
            <p:ph type="sldImg"/>
          </p:nvPr>
        </p:nvSpPr>
        <p:spPr>
          <a:ln/>
        </p:spPr>
      </p:sp>
      <p:sp>
        <p:nvSpPr>
          <p:cNvPr id="43012" name="Rectangle 3"/>
          <p:cNvSpPr>
            <a:spLocks noChangeArrowheads="1"/>
          </p:cNvSpPr>
          <p:nvPr/>
        </p:nvSpPr>
        <p:spPr bwMode="auto">
          <a:xfrm>
            <a:off x="643282" y="4785866"/>
            <a:ext cx="5812737" cy="1770392"/>
          </a:xfrm>
          <a:prstGeom prst="rect">
            <a:avLst/>
          </a:prstGeom>
          <a:noFill/>
          <a:ln w="9525">
            <a:noFill/>
            <a:miter lim="800000"/>
            <a:headEnd/>
            <a:tailEnd/>
          </a:ln>
        </p:spPr>
        <p:txBody>
          <a:bodyPr lIns="0" tIns="0" rIns="0" bIns="0">
            <a:spAutoFit/>
          </a:bodyPr>
          <a:lstStyle/>
          <a:p>
            <a:pPr algn="l">
              <a:spcBef>
                <a:spcPct val="30000"/>
              </a:spcBef>
            </a:pPr>
            <a:r>
              <a:rPr lang="en-GB" b="0">
                <a:solidFill>
                  <a:srgbClr val="363D48"/>
                </a:solidFill>
                <a:latin typeface="Arial"/>
                <a:cs typeface="Arial" charset="0"/>
                <a:sym typeface="Arial" charset="0"/>
              </a:rPr>
              <a:t>Text </a:t>
            </a:r>
          </a:p>
          <a:p>
            <a:pPr marL="140040" lvl="1" indent="-138468">
              <a:spcBef>
                <a:spcPct val="30000"/>
              </a:spcBef>
              <a:buFontTx/>
              <a:buChar char="•"/>
            </a:pPr>
            <a:r>
              <a:rPr lang="en-GB" b="0">
                <a:solidFill>
                  <a:srgbClr val="363D48"/>
                </a:solidFill>
                <a:latin typeface="Arial"/>
                <a:cs typeface="Arial" charset="0"/>
                <a:sym typeface="Arial" charset="0"/>
              </a:rPr>
              <a:t>Text</a:t>
            </a:r>
          </a:p>
          <a:p>
            <a:pPr marL="269067" lvl="2" indent="-127454">
              <a:spcBef>
                <a:spcPct val="30000"/>
              </a:spcBef>
            </a:pPr>
            <a:r>
              <a:rPr lang="en-GB" b="0">
                <a:solidFill>
                  <a:srgbClr val="363D48"/>
                </a:solidFill>
                <a:latin typeface="Arial"/>
                <a:cs typeface="Arial" charset="0"/>
                <a:sym typeface="Arial" charset="0"/>
              </a:rPr>
              <a:t>Text</a:t>
            </a:r>
          </a:p>
          <a:p>
            <a:pPr marL="410682" lvl="3" indent="-140040">
              <a:spcBef>
                <a:spcPct val="30000"/>
              </a:spcBef>
            </a:pPr>
            <a:r>
              <a:rPr lang="en-GB" b="0">
                <a:solidFill>
                  <a:srgbClr val="363D48"/>
                </a:solidFill>
                <a:latin typeface="Arial"/>
                <a:cs typeface="Arial" charset="0"/>
                <a:sym typeface="Arial" charset="0"/>
              </a:rPr>
              <a:t>Text</a:t>
            </a:r>
          </a:p>
          <a:p>
            <a:pPr marL="533411" lvl="4" indent="-121158">
              <a:spcBef>
                <a:spcPct val="30000"/>
              </a:spcBef>
            </a:pPr>
            <a:r>
              <a:rPr lang="en-GB" b="0">
                <a:solidFill>
                  <a:srgbClr val="363D48"/>
                </a:solidFill>
                <a:latin typeface="Arial"/>
                <a:cs typeface="Arial" charset="0"/>
                <a:sym typeface="Arial" charset="0"/>
              </a:rPr>
              <a:t>Text</a:t>
            </a:r>
          </a:p>
        </p:txBody>
      </p:sp>
    </p:spTree>
    <p:extLst>
      <p:ext uri="{BB962C8B-B14F-4D97-AF65-F5344CB8AC3E}">
        <p14:creationId xmlns:p14="http://schemas.microsoft.com/office/powerpoint/2010/main" val="384072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8296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23725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4226235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11401" y="0"/>
            <a:ext cx="9917401"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0BCA6"/>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2F363B"/>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1401" y="0"/>
            <a:ext cx="7182932" cy="6858000"/>
          </a:xfrm>
          <a:prstGeom prst="rect">
            <a:avLst/>
          </a:prstGeom>
          <a:solidFill>
            <a:srgbClr val="E2DED9"/>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FFFFFF"/>
              </a:solidFill>
              <a:effectLst/>
              <a:uLnTx/>
              <a:uFillTx/>
              <a:latin typeface="Arial"/>
              <a:ea typeface="+mn-ea"/>
              <a:cs typeface="+mn-cs"/>
            </a:endParaRPr>
          </a:p>
        </p:txBody>
      </p:sp>
      <p:sp>
        <p:nvSpPr>
          <p:cNvPr id="25" name="object 3">
            <a:extLst>
              <a:ext uri="{FF2B5EF4-FFF2-40B4-BE49-F238E27FC236}">
                <a16:creationId xmlns:a16="http://schemas.microsoft.com/office/drawing/2014/main" id="{2F8E5E3C-C8FF-4ABE-B0BE-21762DA69433}"/>
              </a:ext>
            </a:extLst>
          </p:cNvPr>
          <p:cNvSpPr/>
          <p:nvPr userDrawn="1"/>
        </p:nvSpPr>
        <p:spPr>
          <a:xfrm>
            <a:off x="-11400" y="1192713"/>
            <a:ext cx="8566312" cy="5665287"/>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30373B"/>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chemeClr val="bg2"/>
              </a:solidFill>
              <a:effectLst/>
              <a:uLnTx/>
              <a:uFillTx/>
            </a:endParaRPr>
          </a:p>
        </p:txBody>
      </p:sp>
      <p:sp>
        <p:nvSpPr>
          <p:cNvPr id="3" name="Subtitle 2"/>
          <p:cNvSpPr>
            <a:spLocks noGrp="1"/>
          </p:cNvSpPr>
          <p:nvPr>
            <p:ph type="subTitle" idx="1"/>
          </p:nvPr>
        </p:nvSpPr>
        <p:spPr>
          <a:xfrm>
            <a:off x="269999" y="5463127"/>
            <a:ext cx="5842800" cy="863537"/>
          </a:xfrm>
        </p:spPr>
        <p:txBody>
          <a:bodyPr anchor="b" anchorCtr="0"/>
          <a:lstStyle>
            <a:lvl1pPr marL="0" indent="0" algn="l">
              <a:spcBef>
                <a:spcPts val="0"/>
              </a:spcBef>
              <a:buFont typeface="Arial" panose="020B0604020202020204" pitchFamily="34" charset="0"/>
              <a:buChar char="​"/>
              <a:defRPr sz="900">
                <a:solidFill>
                  <a:srgbClr val="F8F5E7"/>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2" name="Title 1"/>
          <p:cNvSpPr>
            <a:spLocks noGrp="1"/>
          </p:cNvSpPr>
          <p:nvPr>
            <p:ph type="ctrTitle"/>
          </p:nvPr>
        </p:nvSpPr>
        <p:spPr>
          <a:xfrm>
            <a:off x="272255" y="2138963"/>
            <a:ext cx="5842800" cy="2224886"/>
          </a:xfrm>
        </p:spPr>
        <p:txBody>
          <a:bodyPr anchor="t" anchorCtr="0">
            <a:noAutofit/>
          </a:bodyPr>
          <a:lstStyle>
            <a:lvl1pPr algn="l">
              <a:lnSpc>
                <a:spcPct val="83000"/>
              </a:lnSpc>
              <a:defRPr sz="6500" cap="all" baseline="0">
                <a:solidFill>
                  <a:srgbClr val="F8F5E7"/>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8" name="Text Placeholder 7">
            <a:extLst>
              <a:ext uri="{FF2B5EF4-FFF2-40B4-BE49-F238E27FC236}">
                <a16:creationId xmlns:a16="http://schemas.microsoft.com/office/drawing/2014/main" id="{24B46EDD-CF3B-49AB-826E-68B63D5E117C}"/>
              </a:ext>
            </a:extLst>
          </p:cNvPr>
          <p:cNvSpPr>
            <a:spLocks noGrp="1"/>
          </p:cNvSpPr>
          <p:nvPr>
            <p:ph type="body" sz="quarter" idx="13" hasCustomPrompt="1"/>
          </p:nvPr>
        </p:nvSpPr>
        <p:spPr>
          <a:xfrm>
            <a:off x="269999" y="6387016"/>
            <a:ext cx="5842800" cy="210634"/>
          </a:xfrm>
        </p:spPr>
        <p:txBody>
          <a:bodyPr rIns="0" anchor="b" anchorCtr="0"/>
          <a:lstStyle>
            <a:lvl1pPr>
              <a:defRPr sz="900">
                <a:solidFill>
                  <a:srgbClr val="F8F5E7"/>
                </a:solidFill>
              </a:defRPr>
            </a:lvl1pPr>
            <a:lvl5pPr>
              <a:defRPr/>
            </a:lvl5pPr>
          </a:lstStyle>
          <a:p>
            <a:pPr lvl="0"/>
            <a:r>
              <a:rPr lang="da-DK"/>
              <a:t>Date</a:t>
            </a:r>
          </a:p>
        </p:txBody>
      </p:sp>
      <p:sp>
        <p:nvSpPr>
          <p:cNvPr id="16" name="Freeform: Shape 15">
            <a:extLst>
              <a:ext uri="{FF2B5EF4-FFF2-40B4-BE49-F238E27FC236}">
                <a16:creationId xmlns:a16="http://schemas.microsoft.com/office/drawing/2014/main" id="{FB0748D9-B4B7-46FB-99B6-A4449CF9F500}"/>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da-DK"/>
              <a:t> </a:t>
            </a:r>
          </a:p>
        </p:txBody>
      </p:sp>
      <p:sp>
        <p:nvSpPr>
          <p:cNvPr id="13" name="Date_GeneralDate" hidden="1">
            <a:extLst>
              <a:ext uri="{FF2B5EF4-FFF2-40B4-BE49-F238E27FC236}">
                <a16:creationId xmlns:a16="http://schemas.microsoft.com/office/drawing/2014/main" id="{649F2878-DF75-476E-9321-0911D8D1FC2B}"/>
              </a:ext>
            </a:extLst>
          </p:cNvPr>
          <p:cNvSpPr>
            <a:spLocks noGrp="1"/>
          </p:cNvSpPr>
          <p:nvPr>
            <p:ph type="dt" sz="half" idx="10"/>
          </p:nvPr>
        </p:nvSpPr>
        <p:spPr>
          <a:xfrm>
            <a:off x="0" y="6912000"/>
            <a:ext cx="0" cy="0"/>
          </a:xfrm>
        </p:spPr>
        <p:txBody>
          <a:bodyPr/>
          <a:lstStyle>
            <a:lvl1pPr algn="l">
              <a:defRPr sz="100" cap="all" spc="163" baseline="0">
                <a:noFill/>
              </a:defRPr>
            </a:lvl1pPr>
          </a:lstStyle>
          <a:p>
            <a:fld id="{3F726890-A6E3-4403-8B5F-B63FA3CC0E22}" type="datetime1">
              <a:rPr lang="da-DK" smtClean="0"/>
              <a:t>26-09-2025</a:t>
            </a:fld>
            <a:endParaRPr lang="da-DK"/>
          </a:p>
        </p:txBody>
      </p:sp>
      <p:sp>
        <p:nvSpPr>
          <p:cNvPr id="14" name="FLD_PresentationTitle" hidden="1">
            <a:extLst>
              <a:ext uri="{FF2B5EF4-FFF2-40B4-BE49-F238E27FC236}">
                <a16:creationId xmlns:a16="http://schemas.microsoft.com/office/drawing/2014/main" id="{336355EA-6FA5-4B9D-B232-E77EBE1CA664}"/>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15" name="Slide Number Placeholder 5" hidden="1">
            <a:extLst>
              <a:ext uri="{FF2B5EF4-FFF2-40B4-BE49-F238E27FC236}">
                <a16:creationId xmlns:a16="http://schemas.microsoft.com/office/drawing/2014/main" id="{A280B4D8-6669-4983-ACDA-5286F766EC9F}"/>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
        <p:nvSpPr>
          <p:cNvPr id="12" name="TextBox 11">
            <a:extLst>
              <a:ext uri="{FF2B5EF4-FFF2-40B4-BE49-F238E27FC236}">
                <a16:creationId xmlns:a16="http://schemas.microsoft.com/office/drawing/2014/main" id="{33D81281-2A14-4E3E-B226-3377EDFCB739}"/>
              </a:ext>
            </a:extLst>
          </p:cNvPr>
          <p:cNvSpPr txBox="1"/>
          <p:nvPr userDrawn="1"/>
        </p:nvSpPr>
        <p:spPr>
          <a:xfrm>
            <a:off x="8944357" y="6492630"/>
            <a:ext cx="609141" cy="124650"/>
          </a:xfrm>
          <a:prstGeom prst="rect">
            <a:avLst/>
          </a:prstGeom>
          <a:noFill/>
          <a:ln w="6350">
            <a:noFill/>
            <a:prstDash val="sysDash"/>
          </a:ln>
        </p:spPr>
        <p:txBody>
          <a:bodyPr wrap="square" lIns="0" tIns="0" rIns="0" bIns="0" rtlCol="0">
            <a:spAutoFit/>
          </a:bodyPr>
          <a:lstStyle/>
          <a:p>
            <a:pPr algn="l"/>
            <a:r>
              <a:rPr lang="da-DK" sz="900" err="1">
                <a:solidFill>
                  <a:schemeClr val="tx1"/>
                </a:solidFill>
              </a:rPr>
              <a:t>Confidential</a:t>
            </a:r>
            <a:endParaRPr lang="da-DK" sz="900">
              <a:solidFill>
                <a:schemeClr val="tx1"/>
              </a:solidFill>
            </a:endParaRPr>
          </a:p>
        </p:txBody>
      </p:sp>
    </p:spTree>
    <p:extLst>
      <p:ext uri="{BB962C8B-B14F-4D97-AF65-F5344CB8AC3E}">
        <p14:creationId xmlns:p14="http://schemas.microsoft.com/office/powerpoint/2010/main" val="27069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Colo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13ED75-03D3-4C55-BEDE-F1C0F8F4CFEF}"/>
              </a:ext>
            </a:extLst>
          </p:cNvPr>
          <p:cNvSpPr/>
          <p:nvPr userDrawn="1"/>
        </p:nvSpPr>
        <p:spPr>
          <a:xfrm>
            <a:off x="0" y="1"/>
            <a:ext cx="9906000" cy="6857999"/>
          </a:xfrm>
          <a:prstGeom prst="rect">
            <a:avLst/>
          </a:prstGeom>
          <a:solidFill>
            <a:srgbClr val="30373B"/>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71334" y="1628646"/>
            <a:ext cx="9364662" cy="4689475"/>
          </a:xfrm>
        </p:spPr>
        <p:txBody>
          <a:bodyPr rIns="0"/>
          <a:lstStyle>
            <a:lvl1pPr>
              <a:defRPr>
                <a:solidFill>
                  <a:srgbClr val="F8F5E7"/>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vl6pPr>
              <a:defRPr>
                <a:solidFill>
                  <a:srgbClr val="F8F5E7"/>
                </a:solidFill>
              </a:defRPr>
            </a:lvl6pPr>
            <a:lvl7pPr>
              <a:defRPr>
                <a:solidFill>
                  <a:srgbClr val="F8F5E7"/>
                </a:solidFill>
              </a:defRPr>
            </a:lvl7pPr>
            <a:lvl8pPr>
              <a:defRPr>
                <a:solidFill>
                  <a:srgbClr val="F8F5E7"/>
                </a:solidFill>
              </a:defRPr>
            </a:lvl8pPr>
            <a:lvl9pPr>
              <a:defRPr>
                <a:solidFill>
                  <a:srgbClr val="F8F5E7"/>
                </a:solidFill>
              </a:defRPr>
            </a:lvl9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a:t>6</a:t>
            </a:r>
          </a:p>
          <a:p>
            <a:pPr lvl="6"/>
            <a:r>
              <a:rPr lang="da-DK" noProof="0"/>
              <a:t>7</a:t>
            </a:r>
          </a:p>
          <a:p>
            <a:pPr lvl="7"/>
            <a:r>
              <a:rPr lang="da-DK" noProof="0"/>
              <a:t>8</a:t>
            </a:r>
          </a:p>
          <a:p>
            <a:pPr lvl="8"/>
            <a:r>
              <a:rPr lang="da-DK" noProof="0"/>
              <a:t>9</a:t>
            </a:r>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F8F5E7"/>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F8F5E7"/>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72257" y="272257"/>
            <a:ext cx="8240140" cy="692336"/>
          </a:xfrm>
        </p:spPr>
        <p:txBody>
          <a:bodyPr>
            <a:noAutofit/>
          </a:bodyPr>
          <a:lstStyle>
            <a:lvl1pPr>
              <a:defRPr>
                <a:solidFill>
                  <a:srgbClr val="F8F5E7"/>
                </a:solidFill>
              </a:defRPr>
            </a:lvl1pPr>
          </a:lstStyle>
          <a:p>
            <a:r>
              <a:rPr lang="da-DK" err="1"/>
              <a:t>Click</a:t>
            </a:r>
            <a:r>
              <a:rPr lang="da-DK"/>
              <a:t> to </a:t>
            </a:r>
            <a:r>
              <a:rPr lang="da-DK" err="1"/>
              <a:t>edit</a:t>
            </a:r>
            <a:r>
              <a:rPr lang="da-DK"/>
              <a:t> Master </a:t>
            </a:r>
            <a:r>
              <a:rPr lang="da-DK" err="1"/>
              <a:t>title</a:t>
            </a:r>
            <a:r>
              <a:rPr lang="da-DK"/>
              <a:t>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7209383" y="6504110"/>
            <a:ext cx="1978862" cy="106116"/>
          </a:xfrm>
        </p:spPr>
        <p:txBody>
          <a:bodyPr rIns="0"/>
          <a:lstStyle>
            <a:lvl1pPr algn="r">
              <a:defRPr sz="650">
                <a:solidFill>
                  <a:srgbClr val="F8F5E7"/>
                </a:solidFill>
              </a:defRPr>
            </a:lvl1pPr>
            <a:lvl2pPr>
              <a:defRPr sz="650"/>
            </a:lvl2pPr>
            <a:lvl3pPr>
              <a:defRPr sz="650"/>
            </a:lvl3pPr>
            <a:lvl4pPr>
              <a:defRPr sz="650"/>
            </a:lvl4pPr>
            <a:lvl5pPr>
              <a:defRPr sz="650"/>
            </a:lvl5pPr>
          </a:lstStyle>
          <a:p>
            <a:pPr lvl="0"/>
            <a:r>
              <a:rPr lang="da-DK"/>
              <a:t>Tracker</a:t>
            </a:r>
          </a:p>
        </p:txBody>
      </p:sp>
      <p:sp>
        <p:nvSpPr>
          <p:cNvPr id="14" name="Freeform: Shape 13">
            <a:extLst>
              <a:ext uri="{FF2B5EF4-FFF2-40B4-BE49-F238E27FC236}">
                <a16:creationId xmlns:a16="http://schemas.microsoft.com/office/drawing/2014/main" id="{BB1C1348-B6E2-4EA8-8EA4-11925D5339C3}"/>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5" name="Date_GeneralDate" hidden="1">
            <a:extLst>
              <a:ext uri="{FF2B5EF4-FFF2-40B4-BE49-F238E27FC236}">
                <a16:creationId xmlns:a16="http://schemas.microsoft.com/office/drawing/2014/main" id="{4207D1EA-57BB-4882-8533-FB5A90B4EDDE}"/>
              </a:ext>
            </a:extLst>
          </p:cNvPr>
          <p:cNvSpPr>
            <a:spLocks noGrp="1"/>
          </p:cNvSpPr>
          <p:nvPr>
            <p:ph type="dt" sz="half" idx="10"/>
          </p:nvPr>
        </p:nvSpPr>
        <p:spPr>
          <a:xfrm>
            <a:off x="0" y="6912000"/>
            <a:ext cx="0" cy="0"/>
          </a:xfrm>
        </p:spPr>
        <p:txBody>
          <a:bodyPr/>
          <a:lstStyle>
            <a:lvl1pPr algn="l">
              <a:defRPr sz="100" cap="all" spc="163" baseline="0">
                <a:noFill/>
              </a:defRPr>
            </a:lvl1pPr>
          </a:lstStyle>
          <a:p>
            <a:fld id="{05554BAC-400C-4C3D-AEE8-677C12D7F252}" type="datetime1">
              <a:rPr lang="da-DK" smtClean="0"/>
              <a:t>26-09-2025</a:t>
            </a:fld>
            <a:endParaRPr lang="da-DK"/>
          </a:p>
        </p:txBody>
      </p:sp>
      <p:sp>
        <p:nvSpPr>
          <p:cNvPr id="3" name="Slide Number Placeholder 2">
            <a:extLst>
              <a:ext uri="{FF2B5EF4-FFF2-40B4-BE49-F238E27FC236}">
                <a16:creationId xmlns:a16="http://schemas.microsoft.com/office/drawing/2014/main" id="{027397BF-43AE-4FA9-B3AF-B3153466E2CE}"/>
              </a:ext>
            </a:extLst>
          </p:cNvPr>
          <p:cNvSpPr>
            <a:spLocks noGrp="1"/>
          </p:cNvSpPr>
          <p:nvPr>
            <p:ph type="sldNum" sz="quarter" idx="16"/>
          </p:nvPr>
        </p:nvSpPr>
        <p:spPr/>
        <p:txBody>
          <a:bodyPr/>
          <a:lstStyle>
            <a:lvl1pPr>
              <a:defRPr>
                <a:solidFill>
                  <a:srgbClr val="F8F5E7"/>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65708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71334" y="1628647"/>
            <a:ext cx="4540379" cy="4689474"/>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97A9E787-61B5-4260-BC71-92D5DEB35268}"/>
              </a:ext>
            </a:extLst>
          </p:cNvPr>
          <p:cNvSpPr>
            <a:spLocks noGrp="1"/>
          </p:cNvSpPr>
          <p:nvPr>
            <p:ph type="title"/>
          </p:nvPr>
        </p:nvSpPr>
        <p:spPr>
          <a:xfrm>
            <a:off x="272257" y="272257"/>
            <a:ext cx="8240140" cy="692336"/>
          </a:xfrm>
        </p:spPr>
        <p:txBody>
          <a:bodyPr>
            <a:noAutofit/>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1" name="Text Placeholder 12">
            <a:extLst>
              <a:ext uri="{FF2B5EF4-FFF2-40B4-BE49-F238E27FC236}">
                <a16:creationId xmlns:a16="http://schemas.microsoft.com/office/drawing/2014/main" id="{95833392-58BF-48C2-B298-2E1AF269A67D}"/>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8B1FBC85-E132-41F0-AED2-E8AFB9F92624}"/>
              </a:ext>
            </a:extLst>
          </p:cNvPr>
          <p:cNvSpPr>
            <a:spLocks noGrp="1"/>
          </p:cNvSpPr>
          <p:nvPr>
            <p:ph type="body" sz="quarter" idx="15"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6" name="Content Placeholder 2">
            <a:extLst>
              <a:ext uri="{FF2B5EF4-FFF2-40B4-BE49-F238E27FC236}">
                <a16:creationId xmlns:a16="http://schemas.microsoft.com/office/drawing/2014/main" id="{AACDC629-F4C4-4E34-8615-03DAA38947D9}"/>
              </a:ext>
            </a:extLst>
          </p:cNvPr>
          <p:cNvSpPr>
            <a:spLocks noGrp="1"/>
          </p:cNvSpPr>
          <p:nvPr>
            <p:ph idx="16" hasCustomPrompt="1"/>
          </p:nvPr>
        </p:nvSpPr>
        <p:spPr>
          <a:xfrm>
            <a:off x="5094159" y="1633409"/>
            <a:ext cx="4538792" cy="4689474"/>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7" name="Date_GeneralDate" hidden="1">
            <a:extLst>
              <a:ext uri="{FF2B5EF4-FFF2-40B4-BE49-F238E27FC236}">
                <a16:creationId xmlns:a16="http://schemas.microsoft.com/office/drawing/2014/main" id="{D9DF96F7-16E4-4798-B632-8C0B52A9F0AE}"/>
              </a:ext>
            </a:extLst>
          </p:cNvPr>
          <p:cNvSpPr>
            <a:spLocks noGrp="1"/>
          </p:cNvSpPr>
          <p:nvPr>
            <p:ph type="dt" sz="half" idx="10"/>
          </p:nvPr>
        </p:nvSpPr>
        <p:spPr>
          <a:xfrm>
            <a:off x="0" y="6912000"/>
            <a:ext cx="0" cy="0"/>
          </a:xfrm>
        </p:spPr>
        <p:txBody>
          <a:bodyPr/>
          <a:lstStyle>
            <a:lvl1pPr algn="l">
              <a:defRPr sz="100" cap="all" spc="163" baseline="0">
                <a:noFill/>
              </a:defRPr>
            </a:lvl1pPr>
          </a:lstStyle>
          <a:p>
            <a:fld id="{03B5C1DE-E12D-463D-9D3B-7BA565BF43F2}" type="datetime1">
              <a:rPr lang="da-DK" smtClean="0"/>
              <a:t>26-09-2025</a:t>
            </a:fld>
            <a:endParaRPr lang="da-DK"/>
          </a:p>
        </p:txBody>
      </p:sp>
      <p:sp>
        <p:nvSpPr>
          <p:cNvPr id="3" name="Slide Number Placeholder 2">
            <a:extLst>
              <a:ext uri="{FF2B5EF4-FFF2-40B4-BE49-F238E27FC236}">
                <a16:creationId xmlns:a16="http://schemas.microsoft.com/office/drawing/2014/main" id="{FB514C9D-0B69-4E39-95D6-B5BDF3F28EA3}"/>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2022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72257" y="1629570"/>
            <a:ext cx="6954837" cy="4689474"/>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491C5999-EC85-4330-9F46-B0688F0B19DF}"/>
              </a:ext>
            </a:extLst>
          </p:cNvPr>
          <p:cNvSpPr>
            <a:spLocks noGrp="1"/>
          </p:cNvSpPr>
          <p:nvPr>
            <p:ph type="title"/>
          </p:nvPr>
        </p:nvSpPr>
        <p:spPr>
          <a:xfrm>
            <a:off x="272257" y="272257"/>
            <a:ext cx="8240140" cy="692336"/>
          </a:xfrm>
        </p:spPr>
        <p:txBody>
          <a:bodyPr>
            <a:noAutofit/>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1" name="Text Placeholder 12">
            <a:extLst>
              <a:ext uri="{FF2B5EF4-FFF2-40B4-BE49-F238E27FC236}">
                <a16:creationId xmlns:a16="http://schemas.microsoft.com/office/drawing/2014/main" id="{E3DCC377-0280-401A-965D-56293C16EC32}"/>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9EDDAF85-3BF3-423A-AAA1-867083C13F51}"/>
              </a:ext>
            </a:extLst>
          </p:cNvPr>
          <p:cNvSpPr>
            <a:spLocks noGrp="1"/>
          </p:cNvSpPr>
          <p:nvPr>
            <p:ph type="body" sz="quarter" idx="15"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8" name="Content Placeholder 2">
            <a:extLst>
              <a:ext uri="{FF2B5EF4-FFF2-40B4-BE49-F238E27FC236}">
                <a16:creationId xmlns:a16="http://schemas.microsoft.com/office/drawing/2014/main" id="{0DCD6769-8933-4028-9ACD-431F38F7D409}"/>
              </a:ext>
            </a:extLst>
          </p:cNvPr>
          <p:cNvSpPr>
            <a:spLocks noGrp="1"/>
          </p:cNvSpPr>
          <p:nvPr>
            <p:ph idx="16"/>
          </p:nvPr>
        </p:nvSpPr>
        <p:spPr>
          <a:xfrm>
            <a:off x="7496174" y="1627189"/>
            <a:ext cx="2138363" cy="4689474"/>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Date_GeneralDate" hidden="1">
            <a:extLst>
              <a:ext uri="{FF2B5EF4-FFF2-40B4-BE49-F238E27FC236}">
                <a16:creationId xmlns:a16="http://schemas.microsoft.com/office/drawing/2014/main" id="{E8EC64DB-194A-4D45-A9E9-C2C0A37B016C}"/>
              </a:ext>
            </a:extLst>
          </p:cNvPr>
          <p:cNvSpPr>
            <a:spLocks noGrp="1"/>
          </p:cNvSpPr>
          <p:nvPr>
            <p:ph type="dt" sz="half" idx="10"/>
          </p:nvPr>
        </p:nvSpPr>
        <p:spPr>
          <a:xfrm>
            <a:off x="0" y="6912000"/>
            <a:ext cx="0" cy="0"/>
          </a:xfrm>
        </p:spPr>
        <p:txBody>
          <a:bodyPr/>
          <a:lstStyle>
            <a:lvl1pPr algn="l">
              <a:defRPr sz="100" cap="all" spc="163" baseline="0">
                <a:noFill/>
              </a:defRPr>
            </a:lvl1pPr>
          </a:lstStyle>
          <a:p>
            <a:fld id="{D5394814-2887-491F-B5BA-16D0B84C5777}" type="datetime1">
              <a:rPr lang="da-DK" smtClean="0"/>
              <a:t>26-09-2025</a:t>
            </a:fld>
            <a:endParaRPr lang="da-DK"/>
          </a:p>
        </p:txBody>
      </p:sp>
      <p:sp>
        <p:nvSpPr>
          <p:cNvPr id="3" name="Slide Number Placeholder 2">
            <a:extLst>
              <a:ext uri="{FF2B5EF4-FFF2-40B4-BE49-F238E27FC236}">
                <a16:creationId xmlns:a16="http://schemas.microsoft.com/office/drawing/2014/main" id="{2F224526-0D14-43D9-9CC9-7B7CBD40B43C}"/>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5592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72257" y="272257"/>
            <a:ext cx="8240140" cy="692336"/>
          </a:xfrm>
        </p:spPr>
        <p:txBody>
          <a:bodyPr>
            <a:noAutofit/>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0" name="Date_GeneralDate" hidden="1">
            <a:extLst>
              <a:ext uri="{FF2B5EF4-FFF2-40B4-BE49-F238E27FC236}">
                <a16:creationId xmlns:a16="http://schemas.microsoft.com/office/drawing/2014/main" id="{3612FFCC-B791-4D3E-A268-282FC899CB72}"/>
              </a:ext>
            </a:extLst>
          </p:cNvPr>
          <p:cNvSpPr>
            <a:spLocks noGrp="1"/>
          </p:cNvSpPr>
          <p:nvPr>
            <p:ph type="dt" sz="half" idx="10"/>
          </p:nvPr>
        </p:nvSpPr>
        <p:spPr>
          <a:xfrm>
            <a:off x="0" y="6912000"/>
            <a:ext cx="0" cy="0"/>
          </a:xfrm>
        </p:spPr>
        <p:txBody>
          <a:bodyPr/>
          <a:lstStyle>
            <a:lvl1pPr algn="l">
              <a:defRPr sz="100" cap="all" spc="163" baseline="0">
                <a:noFill/>
              </a:defRPr>
            </a:lvl1pPr>
          </a:lstStyle>
          <a:p>
            <a:fld id="{F13090EF-F057-4F77-8F25-93B8E5D1A695}" type="datetime1">
              <a:rPr lang="da-DK" smtClean="0"/>
              <a:t>26-09-2025</a:t>
            </a:fld>
            <a:endParaRPr lang="da-DK"/>
          </a:p>
        </p:txBody>
      </p:sp>
      <p:sp>
        <p:nvSpPr>
          <p:cNvPr id="3" name="Slide Number Placeholder 2">
            <a:extLst>
              <a:ext uri="{FF2B5EF4-FFF2-40B4-BE49-F238E27FC236}">
                <a16:creationId xmlns:a16="http://schemas.microsoft.com/office/drawing/2014/main" id="{FAFD44B2-57DA-41D6-B086-CFC394858A0C}"/>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72257" y="1629569"/>
            <a:ext cx="4546599" cy="4689475"/>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5087940" y="269876"/>
            <a:ext cx="4276723" cy="3568047"/>
          </a:xfrm>
          <a:solidFill>
            <a:srgbClr val="F3F2F0"/>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72257" y="272257"/>
            <a:ext cx="4546598"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2" name="Text Placeholder 12">
            <a:extLst>
              <a:ext uri="{FF2B5EF4-FFF2-40B4-BE49-F238E27FC236}">
                <a16:creationId xmlns:a16="http://schemas.microsoft.com/office/drawing/2014/main" id="{9B2F0609-B28D-4E90-9A79-7A5ED798D973}"/>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6" name="Text Placeholder 3">
            <a:extLst>
              <a:ext uri="{FF2B5EF4-FFF2-40B4-BE49-F238E27FC236}">
                <a16:creationId xmlns:a16="http://schemas.microsoft.com/office/drawing/2014/main" id="{AB449F3A-748D-4A5A-BF30-2662AC65CBFF}"/>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20" name="Content Placeholder 2">
            <a:extLst>
              <a:ext uri="{FF2B5EF4-FFF2-40B4-BE49-F238E27FC236}">
                <a16:creationId xmlns:a16="http://schemas.microsoft.com/office/drawing/2014/main" id="{8C5BF74F-DDC9-4227-9B0E-E848E85850DD}"/>
              </a:ext>
            </a:extLst>
          </p:cNvPr>
          <p:cNvSpPr>
            <a:spLocks noGrp="1"/>
          </p:cNvSpPr>
          <p:nvPr>
            <p:ph idx="17" hasCustomPrompt="1"/>
          </p:nvPr>
        </p:nvSpPr>
        <p:spPr>
          <a:xfrm>
            <a:off x="5087938" y="4110810"/>
            <a:ext cx="4546599" cy="2205853"/>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4" name="Date_GeneralDate" hidden="1">
            <a:extLst>
              <a:ext uri="{FF2B5EF4-FFF2-40B4-BE49-F238E27FC236}">
                <a16:creationId xmlns:a16="http://schemas.microsoft.com/office/drawing/2014/main" id="{BB51C436-51CA-47BE-8C5C-B668EA83CBE2}"/>
              </a:ext>
            </a:extLst>
          </p:cNvPr>
          <p:cNvSpPr>
            <a:spLocks noGrp="1"/>
          </p:cNvSpPr>
          <p:nvPr>
            <p:ph type="dt" sz="half" idx="10"/>
          </p:nvPr>
        </p:nvSpPr>
        <p:spPr>
          <a:xfrm>
            <a:off x="0" y="6912000"/>
            <a:ext cx="0" cy="0"/>
          </a:xfrm>
        </p:spPr>
        <p:txBody>
          <a:bodyPr/>
          <a:lstStyle>
            <a:lvl1pPr algn="l">
              <a:defRPr sz="100" cap="all" spc="163" baseline="0">
                <a:noFill/>
              </a:defRPr>
            </a:lvl1pPr>
          </a:lstStyle>
          <a:p>
            <a:fld id="{603999DF-9FDB-4690-B054-2EC95D80A65B}" type="datetime1">
              <a:rPr lang="da-DK" smtClean="0"/>
              <a:t>26-09-2025</a:t>
            </a:fld>
            <a:endParaRPr lang="da-DK"/>
          </a:p>
        </p:txBody>
      </p:sp>
      <p:sp>
        <p:nvSpPr>
          <p:cNvPr id="3" name="Slide Number Placeholder 2">
            <a:extLst>
              <a:ext uri="{FF2B5EF4-FFF2-40B4-BE49-F238E27FC236}">
                <a16:creationId xmlns:a16="http://schemas.microsoft.com/office/drawing/2014/main" id="{692C2E3A-3C6A-4BFF-B08C-5903ED77ED48}"/>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11336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712821-3480-4567-B81B-23EDA2374ED8}"/>
              </a:ext>
            </a:extLst>
          </p:cNvPr>
          <p:cNvSpPr/>
          <p:nvPr userDrawn="1"/>
        </p:nvSpPr>
        <p:spPr>
          <a:xfrm>
            <a:off x="5635691" y="2301551"/>
            <a:ext cx="4270310" cy="4556449"/>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5087940" y="1627188"/>
            <a:ext cx="4546598" cy="4689475"/>
          </a:xfrm>
          <a:solidFill>
            <a:srgbClr val="F3F2F0"/>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72257" y="1629569"/>
            <a:ext cx="4546599" cy="4689475"/>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1" name="Title 1">
            <a:extLst>
              <a:ext uri="{FF2B5EF4-FFF2-40B4-BE49-F238E27FC236}">
                <a16:creationId xmlns:a16="http://schemas.microsoft.com/office/drawing/2014/main" id="{974DEA22-79A0-4DFC-AA38-DAC569B1F7B6}"/>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2" name="Text Placeholder 12">
            <a:extLst>
              <a:ext uri="{FF2B5EF4-FFF2-40B4-BE49-F238E27FC236}">
                <a16:creationId xmlns:a16="http://schemas.microsoft.com/office/drawing/2014/main" id="{2FBC88B6-08B7-43F9-8247-DD84EEDEFA98}"/>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CCE0DF6D-B57F-49F8-9638-8524ECED6BEB}"/>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4" name="Date_GeneralDate" hidden="1">
            <a:extLst>
              <a:ext uri="{FF2B5EF4-FFF2-40B4-BE49-F238E27FC236}">
                <a16:creationId xmlns:a16="http://schemas.microsoft.com/office/drawing/2014/main" id="{507B51D4-B972-4CB7-9F33-F08FA8F0F7F4}"/>
              </a:ext>
            </a:extLst>
          </p:cNvPr>
          <p:cNvSpPr>
            <a:spLocks noGrp="1"/>
          </p:cNvSpPr>
          <p:nvPr>
            <p:ph type="dt" sz="half" idx="10"/>
          </p:nvPr>
        </p:nvSpPr>
        <p:spPr>
          <a:xfrm>
            <a:off x="0" y="6912000"/>
            <a:ext cx="0" cy="0"/>
          </a:xfrm>
        </p:spPr>
        <p:txBody>
          <a:bodyPr/>
          <a:lstStyle>
            <a:lvl1pPr algn="l">
              <a:defRPr sz="100" cap="all" spc="163" baseline="0">
                <a:noFill/>
              </a:defRPr>
            </a:lvl1pPr>
          </a:lstStyle>
          <a:p>
            <a:fld id="{4FB488EE-987A-4209-B461-AC9F45465BBA}" type="datetime1">
              <a:rPr lang="da-DK" smtClean="0"/>
              <a:t>26-09-2025</a:t>
            </a:fld>
            <a:endParaRPr lang="da-DK"/>
          </a:p>
        </p:txBody>
      </p:sp>
      <p:sp>
        <p:nvSpPr>
          <p:cNvPr id="3" name="Slide Number Placeholder 2">
            <a:extLst>
              <a:ext uri="{FF2B5EF4-FFF2-40B4-BE49-F238E27FC236}">
                <a16:creationId xmlns:a16="http://schemas.microsoft.com/office/drawing/2014/main" id="{168019F6-1589-4647-AB04-EB7348B9A6B8}"/>
              </a:ext>
            </a:extLst>
          </p:cNvPr>
          <p:cNvSpPr>
            <a:spLocks noGrp="1"/>
          </p:cNvSpPr>
          <p:nvPr>
            <p:ph type="sldNum" sz="quarter" idx="17"/>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77627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Backgrou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8509000" cy="5230812"/>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72257" y="1878015"/>
            <a:ext cx="7959724" cy="4452807"/>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A2471E64-BD71-4B4B-BFD1-295764AE215A}"/>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2" name="Text Placeholder 12">
            <a:extLst>
              <a:ext uri="{FF2B5EF4-FFF2-40B4-BE49-F238E27FC236}">
                <a16:creationId xmlns:a16="http://schemas.microsoft.com/office/drawing/2014/main" id="{EC4B4692-BEB0-4AB7-A6CB-4D48CDD6012E}"/>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57D850F3-3BBF-4220-B296-16FF2A55D696}"/>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4" name="Date_GeneralDate" hidden="1">
            <a:extLst>
              <a:ext uri="{FF2B5EF4-FFF2-40B4-BE49-F238E27FC236}">
                <a16:creationId xmlns:a16="http://schemas.microsoft.com/office/drawing/2014/main" id="{AB6B870D-1CE6-4711-AA2F-67484020C690}"/>
              </a:ext>
            </a:extLst>
          </p:cNvPr>
          <p:cNvSpPr>
            <a:spLocks noGrp="1"/>
          </p:cNvSpPr>
          <p:nvPr>
            <p:ph type="dt" sz="half" idx="10"/>
          </p:nvPr>
        </p:nvSpPr>
        <p:spPr>
          <a:xfrm>
            <a:off x="0" y="6912000"/>
            <a:ext cx="0" cy="0"/>
          </a:xfrm>
        </p:spPr>
        <p:txBody>
          <a:bodyPr/>
          <a:lstStyle>
            <a:lvl1pPr algn="l">
              <a:defRPr sz="100" cap="all" spc="163" baseline="0">
                <a:noFill/>
              </a:defRPr>
            </a:lvl1pPr>
          </a:lstStyle>
          <a:p>
            <a:fld id="{C284D8B4-9FA8-4763-B2D9-E2B0F10E754E}" type="datetime1">
              <a:rPr lang="da-DK" smtClean="0"/>
              <a:t>26-09-2025</a:t>
            </a:fld>
            <a:endParaRPr lang="da-DK"/>
          </a:p>
        </p:txBody>
      </p:sp>
      <p:sp>
        <p:nvSpPr>
          <p:cNvPr id="4" name="Slide Number Placeholder 3">
            <a:extLst>
              <a:ext uri="{FF2B5EF4-FFF2-40B4-BE49-F238E27FC236}">
                <a16:creationId xmlns:a16="http://schemas.microsoft.com/office/drawing/2014/main" id="{5BF69B46-652D-482F-89B4-8310DAB593F9}"/>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63702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ackgrou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8509000" cy="5230812"/>
          </a:xfrm>
          <a:prstGeom prst="rect">
            <a:avLst/>
          </a:prstGeom>
          <a:solidFill>
            <a:srgbClr val="ECD7C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72257" y="1878015"/>
            <a:ext cx="7959724" cy="4452807"/>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82B2B732-F934-41CD-B172-1038DE5EC931}"/>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Text Placeholder 12">
            <a:extLst>
              <a:ext uri="{FF2B5EF4-FFF2-40B4-BE49-F238E27FC236}">
                <a16:creationId xmlns:a16="http://schemas.microsoft.com/office/drawing/2014/main" id="{0AB81D70-4F8C-4F7F-A726-48723613AF50}"/>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83109406-CC86-44FA-B86E-528712007487}"/>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2" name="Date_GeneralDate" hidden="1">
            <a:extLst>
              <a:ext uri="{FF2B5EF4-FFF2-40B4-BE49-F238E27FC236}">
                <a16:creationId xmlns:a16="http://schemas.microsoft.com/office/drawing/2014/main" id="{33AAD9F2-E9EA-4CC5-9E0B-C9272E54E053}"/>
              </a:ext>
            </a:extLst>
          </p:cNvPr>
          <p:cNvSpPr>
            <a:spLocks noGrp="1"/>
          </p:cNvSpPr>
          <p:nvPr>
            <p:ph type="dt" sz="half" idx="10"/>
          </p:nvPr>
        </p:nvSpPr>
        <p:spPr>
          <a:xfrm>
            <a:off x="0" y="6912000"/>
            <a:ext cx="0" cy="0"/>
          </a:xfrm>
        </p:spPr>
        <p:txBody>
          <a:bodyPr/>
          <a:lstStyle>
            <a:lvl1pPr algn="l">
              <a:defRPr sz="100" cap="all" spc="163" baseline="0">
                <a:noFill/>
              </a:defRPr>
            </a:lvl1pPr>
          </a:lstStyle>
          <a:p>
            <a:fld id="{54528106-CE32-4D76-9AB4-816FA6A19CB6}" type="datetime1">
              <a:rPr lang="da-DK" smtClean="0"/>
              <a:t>26-09-2025</a:t>
            </a:fld>
            <a:endParaRPr lang="da-DK"/>
          </a:p>
        </p:txBody>
      </p:sp>
      <p:sp>
        <p:nvSpPr>
          <p:cNvPr id="4" name="Slide Number Placeholder 3">
            <a:extLst>
              <a:ext uri="{FF2B5EF4-FFF2-40B4-BE49-F238E27FC236}">
                <a16:creationId xmlns:a16="http://schemas.microsoft.com/office/drawing/2014/main" id="{13BD3D8E-3F70-42AB-AC3A-86109EE7EB10}"/>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25508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ackground 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8509000" cy="5230812"/>
          </a:xfrm>
          <a:prstGeom prst="rect">
            <a:avLst/>
          </a:prstGeom>
          <a:solidFill>
            <a:srgbClr val="B9C7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72257" y="1878015"/>
            <a:ext cx="7959724"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ABB2E20B-892D-4EA3-8AD4-FC00FED28DF5}"/>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Text Placeholder 12">
            <a:extLst>
              <a:ext uri="{FF2B5EF4-FFF2-40B4-BE49-F238E27FC236}">
                <a16:creationId xmlns:a16="http://schemas.microsoft.com/office/drawing/2014/main" id="{DE12DCE5-1D70-40FE-A12D-BC9D827D4FAB}"/>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E99217A5-C5F1-43F0-8D37-FD2D14569447}"/>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2" name="Date_GeneralDate" hidden="1">
            <a:extLst>
              <a:ext uri="{FF2B5EF4-FFF2-40B4-BE49-F238E27FC236}">
                <a16:creationId xmlns:a16="http://schemas.microsoft.com/office/drawing/2014/main" id="{529B4580-A937-4A89-A972-47BC0D3F835B}"/>
              </a:ext>
            </a:extLst>
          </p:cNvPr>
          <p:cNvSpPr>
            <a:spLocks noGrp="1"/>
          </p:cNvSpPr>
          <p:nvPr>
            <p:ph type="dt" sz="half" idx="10"/>
          </p:nvPr>
        </p:nvSpPr>
        <p:spPr>
          <a:xfrm>
            <a:off x="0" y="6912000"/>
            <a:ext cx="0" cy="0"/>
          </a:xfrm>
        </p:spPr>
        <p:txBody>
          <a:bodyPr/>
          <a:lstStyle>
            <a:lvl1pPr algn="l">
              <a:defRPr sz="100" cap="all" spc="163" baseline="0">
                <a:noFill/>
              </a:defRPr>
            </a:lvl1pPr>
          </a:lstStyle>
          <a:p>
            <a:fld id="{060C12AD-91D1-480B-B392-17BBA9CD1C13}" type="datetime1">
              <a:rPr lang="da-DK" smtClean="0"/>
              <a:t>26-09-2025</a:t>
            </a:fld>
            <a:endParaRPr lang="da-DK"/>
          </a:p>
        </p:txBody>
      </p:sp>
      <p:sp>
        <p:nvSpPr>
          <p:cNvPr id="4" name="Slide Number Placeholder 3">
            <a:extLst>
              <a:ext uri="{FF2B5EF4-FFF2-40B4-BE49-F238E27FC236}">
                <a16:creationId xmlns:a16="http://schemas.microsoft.com/office/drawing/2014/main" id="{D336920C-1808-4426-A4CF-7913DEDE1B7E}"/>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206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ackground 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410D80-6244-43D7-9BCA-4FF4C69D0B08}"/>
              </a:ext>
            </a:extLst>
          </p:cNvPr>
          <p:cNvSpPr/>
          <p:nvPr userDrawn="1"/>
        </p:nvSpPr>
        <p:spPr>
          <a:xfrm>
            <a:off x="0" y="1627188"/>
            <a:ext cx="8510016" cy="5230812"/>
          </a:xfrm>
          <a:prstGeom prst="rect">
            <a:avLst/>
          </a:prstGeom>
          <a:solidFill>
            <a:srgbClr val="FBF9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hasCustomPrompt="1"/>
          </p:nvPr>
        </p:nvSpPr>
        <p:spPr>
          <a:xfrm>
            <a:off x="272257" y="1878015"/>
            <a:ext cx="7959724" cy="4452807"/>
          </a:xfrm>
        </p:spPr>
        <p:txBody>
          <a:bodyPr rIns="0"/>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itle 1">
            <a:extLst>
              <a:ext uri="{FF2B5EF4-FFF2-40B4-BE49-F238E27FC236}">
                <a16:creationId xmlns:a16="http://schemas.microsoft.com/office/drawing/2014/main" id="{28CE8CB5-0C5C-4F82-93BB-A3CC2466A32C}"/>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Text Placeholder 12">
            <a:extLst>
              <a:ext uri="{FF2B5EF4-FFF2-40B4-BE49-F238E27FC236}">
                <a16:creationId xmlns:a16="http://schemas.microsoft.com/office/drawing/2014/main" id="{3C651A19-21C7-43A0-87F7-B33CAB065148}"/>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3" name="Text Placeholder 3">
            <a:extLst>
              <a:ext uri="{FF2B5EF4-FFF2-40B4-BE49-F238E27FC236}">
                <a16:creationId xmlns:a16="http://schemas.microsoft.com/office/drawing/2014/main" id="{C10B5418-1C83-44F1-AB0B-3628C15B4C2A}"/>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2" name="Date_GeneralDate" hidden="1">
            <a:extLst>
              <a:ext uri="{FF2B5EF4-FFF2-40B4-BE49-F238E27FC236}">
                <a16:creationId xmlns:a16="http://schemas.microsoft.com/office/drawing/2014/main" id="{1DDF63FA-A507-49EB-8773-728F33759C3A}"/>
              </a:ext>
            </a:extLst>
          </p:cNvPr>
          <p:cNvSpPr>
            <a:spLocks noGrp="1"/>
          </p:cNvSpPr>
          <p:nvPr>
            <p:ph type="dt" sz="half" idx="10"/>
          </p:nvPr>
        </p:nvSpPr>
        <p:spPr>
          <a:xfrm>
            <a:off x="0" y="6912000"/>
            <a:ext cx="0" cy="0"/>
          </a:xfrm>
        </p:spPr>
        <p:txBody>
          <a:bodyPr/>
          <a:lstStyle>
            <a:lvl1pPr algn="l">
              <a:defRPr sz="100" cap="all" spc="163" baseline="0">
                <a:noFill/>
              </a:defRPr>
            </a:lvl1pPr>
          </a:lstStyle>
          <a:p>
            <a:fld id="{B5701ABA-B916-4603-85CC-6551C7F972B9}" type="datetime1">
              <a:rPr lang="da-DK" smtClean="0"/>
              <a:t>26-09-2025</a:t>
            </a:fld>
            <a:endParaRPr lang="da-DK"/>
          </a:p>
        </p:txBody>
      </p:sp>
      <p:sp>
        <p:nvSpPr>
          <p:cNvPr id="4" name="Slide Number Placeholder 3">
            <a:extLst>
              <a:ext uri="{FF2B5EF4-FFF2-40B4-BE49-F238E27FC236}">
                <a16:creationId xmlns:a16="http://schemas.microsoft.com/office/drawing/2014/main" id="{131EB060-B99B-4AD0-B877-816B35C30B1C}"/>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8651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Dark">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11401" y="0"/>
            <a:ext cx="9917401"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AA299"/>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2F363B"/>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1401" y="0"/>
            <a:ext cx="7182932" cy="6858000"/>
          </a:xfrm>
          <a:prstGeom prst="rect">
            <a:avLst/>
          </a:prstGeom>
          <a:solidFill>
            <a:srgbClr val="E2DED9"/>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FFFFFF"/>
              </a:solidFill>
              <a:effectLst/>
              <a:uLnTx/>
              <a:uFillTx/>
              <a:latin typeface="Arial"/>
              <a:ea typeface="+mn-ea"/>
              <a:cs typeface="+mn-cs"/>
            </a:endParaRPr>
          </a:p>
        </p:txBody>
      </p:sp>
      <p:sp>
        <p:nvSpPr>
          <p:cNvPr id="25" name="object 3">
            <a:extLst>
              <a:ext uri="{FF2B5EF4-FFF2-40B4-BE49-F238E27FC236}">
                <a16:creationId xmlns:a16="http://schemas.microsoft.com/office/drawing/2014/main" id="{2F8E5E3C-C8FF-4ABE-B0BE-21762DA69433}"/>
              </a:ext>
            </a:extLst>
          </p:cNvPr>
          <p:cNvSpPr/>
          <p:nvPr userDrawn="1"/>
        </p:nvSpPr>
        <p:spPr>
          <a:xfrm>
            <a:off x="-11400" y="1192713"/>
            <a:ext cx="8566312" cy="5665287"/>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30373B"/>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chemeClr val="bg2"/>
              </a:solidFill>
              <a:effectLst/>
              <a:uLnTx/>
              <a:uFillTx/>
            </a:endParaRPr>
          </a:p>
        </p:txBody>
      </p:sp>
      <p:sp>
        <p:nvSpPr>
          <p:cNvPr id="3" name="Subtitle 2"/>
          <p:cNvSpPr>
            <a:spLocks noGrp="1"/>
          </p:cNvSpPr>
          <p:nvPr>
            <p:ph type="subTitle" idx="1"/>
          </p:nvPr>
        </p:nvSpPr>
        <p:spPr>
          <a:xfrm>
            <a:off x="269999" y="5463127"/>
            <a:ext cx="5842800" cy="863537"/>
          </a:xfrm>
        </p:spPr>
        <p:txBody>
          <a:bodyPr anchor="b" anchorCtr="0"/>
          <a:lstStyle>
            <a:lvl1pPr marL="0" indent="0" algn="l">
              <a:spcBef>
                <a:spcPts val="0"/>
              </a:spcBef>
              <a:buFont typeface="Arial" panose="020B0604020202020204" pitchFamily="34" charset="0"/>
              <a:buChar char="​"/>
              <a:defRPr sz="900">
                <a:solidFill>
                  <a:srgbClr val="F8F5E7"/>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2" name="Title 1"/>
          <p:cNvSpPr>
            <a:spLocks noGrp="1"/>
          </p:cNvSpPr>
          <p:nvPr>
            <p:ph type="ctrTitle"/>
          </p:nvPr>
        </p:nvSpPr>
        <p:spPr>
          <a:xfrm>
            <a:off x="272255" y="2138963"/>
            <a:ext cx="5842800" cy="2224886"/>
          </a:xfrm>
        </p:spPr>
        <p:txBody>
          <a:bodyPr anchor="t" anchorCtr="0">
            <a:noAutofit/>
          </a:bodyPr>
          <a:lstStyle>
            <a:lvl1pPr algn="l">
              <a:lnSpc>
                <a:spcPct val="83000"/>
              </a:lnSpc>
              <a:defRPr sz="6500" cap="all" baseline="0">
                <a:solidFill>
                  <a:srgbClr val="F8F5E7"/>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8" name="Text Placeholder 7">
            <a:extLst>
              <a:ext uri="{FF2B5EF4-FFF2-40B4-BE49-F238E27FC236}">
                <a16:creationId xmlns:a16="http://schemas.microsoft.com/office/drawing/2014/main" id="{24B46EDD-CF3B-49AB-826E-68B63D5E117C}"/>
              </a:ext>
            </a:extLst>
          </p:cNvPr>
          <p:cNvSpPr>
            <a:spLocks noGrp="1"/>
          </p:cNvSpPr>
          <p:nvPr>
            <p:ph type="body" sz="quarter" idx="13" hasCustomPrompt="1"/>
          </p:nvPr>
        </p:nvSpPr>
        <p:spPr>
          <a:xfrm>
            <a:off x="269999" y="6387016"/>
            <a:ext cx="5842800" cy="210634"/>
          </a:xfrm>
        </p:spPr>
        <p:txBody>
          <a:bodyPr rIns="0" anchor="b" anchorCtr="0"/>
          <a:lstStyle>
            <a:lvl1pPr>
              <a:defRPr sz="900">
                <a:solidFill>
                  <a:srgbClr val="F8F5E7"/>
                </a:solidFill>
              </a:defRPr>
            </a:lvl1pPr>
            <a:lvl5pPr>
              <a:defRPr/>
            </a:lvl5pPr>
          </a:lstStyle>
          <a:p>
            <a:pPr lvl="0"/>
            <a:r>
              <a:rPr lang="da-DK"/>
              <a:t>Date</a:t>
            </a:r>
          </a:p>
        </p:txBody>
      </p:sp>
      <p:sp>
        <p:nvSpPr>
          <p:cNvPr id="16" name="Freeform: Shape 15">
            <a:extLst>
              <a:ext uri="{FF2B5EF4-FFF2-40B4-BE49-F238E27FC236}">
                <a16:creationId xmlns:a16="http://schemas.microsoft.com/office/drawing/2014/main" id="{FB0748D9-B4B7-46FB-99B6-A4449CF9F500}"/>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da-DK"/>
              <a:t> </a:t>
            </a:r>
          </a:p>
        </p:txBody>
      </p:sp>
      <p:sp>
        <p:nvSpPr>
          <p:cNvPr id="13" name="Date_GeneralDate" hidden="1">
            <a:extLst>
              <a:ext uri="{FF2B5EF4-FFF2-40B4-BE49-F238E27FC236}">
                <a16:creationId xmlns:a16="http://schemas.microsoft.com/office/drawing/2014/main" id="{649F2878-DF75-476E-9321-0911D8D1FC2B}"/>
              </a:ext>
            </a:extLst>
          </p:cNvPr>
          <p:cNvSpPr>
            <a:spLocks noGrp="1"/>
          </p:cNvSpPr>
          <p:nvPr>
            <p:ph type="dt" sz="half" idx="10"/>
          </p:nvPr>
        </p:nvSpPr>
        <p:spPr>
          <a:xfrm>
            <a:off x="0" y="6912000"/>
            <a:ext cx="0" cy="0"/>
          </a:xfrm>
        </p:spPr>
        <p:txBody>
          <a:bodyPr/>
          <a:lstStyle>
            <a:lvl1pPr algn="l">
              <a:defRPr sz="100" cap="all" spc="163" baseline="0">
                <a:noFill/>
              </a:defRPr>
            </a:lvl1pPr>
          </a:lstStyle>
          <a:p>
            <a:fld id="{3F726890-A6E3-4403-8B5F-B63FA3CC0E22}" type="datetime1">
              <a:rPr lang="da-DK" smtClean="0"/>
              <a:t>26-09-2025</a:t>
            </a:fld>
            <a:endParaRPr lang="da-DK"/>
          </a:p>
        </p:txBody>
      </p:sp>
      <p:sp>
        <p:nvSpPr>
          <p:cNvPr id="14" name="FLD_PresentationTitle" hidden="1">
            <a:extLst>
              <a:ext uri="{FF2B5EF4-FFF2-40B4-BE49-F238E27FC236}">
                <a16:creationId xmlns:a16="http://schemas.microsoft.com/office/drawing/2014/main" id="{336355EA-6FA5-4B9D-B232-E77EBE1CA664}"/>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15" name="Slide Number Placeholder 5" hidden="1">
            <a:extLst>
              <a:ext uri="{FF2B5EF4-FFF2-40B4-BE49-F238E27FC236}">
                <a16:creationId xmlns:a16="http://schemas.microsoft.com/office/drawing/2014/main" id="{A280B4D8-6669-4983-ACDA-5286F766EC9F}"/>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
        <p:nvSpPr>
          <p:cNvPr id="12" name="TextBox 11">
            <a:extLst>
              <a:ext uri="{FF2B5EF4-FFF2-40B4-BE49-F238E27FC236}">
                <a16:creationId xmlns:a16="http://schemas.microsoft.com/office/drawing/2014/main" id="{33D81281-2A14-4E3E-B226-3377EDFCB739}"/>
              </a:ext>
            </a:extLst>
          </p:cNvPr>
          <p:cNvSpPr txBox="1"/>
          <p:nvPr userDrawn="1"/>
        </p:nvSpPr>
        <p:spPr>
          <a:xfrm>
            <a:off x="8944357" y="6492630"/>
            <a:ext cx="609141" cy="124650"/>
          </a:xfrm>
          <a:prstGeom prst="rect">
            <a:avLst/>
          </a:prstGeom>
          <a:noFill/>
          <a:ln w="6350">
            <a:noFill/>
            <a:prstDash val="sysDash"/>
          </a:ln>
        </p:spPr>
        <p:txBody>
          <a:bodyPr wrap="square" lIns="0" tIns="0" rIns="0" bIns="0" rtlCol="0">
            <a:spAutoFit/>
          </a:bodyPr>
          <a:lstStyle/>
          <a:p>
            <a:pPr algn="l"/>
            <a:r>
              <a:rPr lang="da-DK" sz="900" err="1">
                <a:solidFill>
                  <a:schemeClr val="tx1"/>
                </a:solidFill>
              </a:rPr>
              <a:t>Confidential</a:t>
            </a:r>
            <a:endParaRPr lang="da-DK" sz="900">
              <a:solidFill>
                <a:schemeClr val="tx1"/>
              </a:solidFill>
            </a:endParaRPr>
          </a:p>
        </p:txBody>
      </p:sp>
    </p:spTree>
    <p:extLst>
      <p:ext uri="{BB962C8B-B14F-4D97-AF65-F5344CB8AC3E}">
        <p14:creationId xmlns:p14="http://schemas.microsoft.com/office/powerpoint/2010/main" val="212889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tion box vertical">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30A3B4BE-E8CF-4315-A7DB-E771E6EF198E}"/>
              </a:ext>
            </a:extLst>
          </p:cNvPr>
          <p:cNvSpPr/>
          <p:nvPr userDrawn="1"/>
        </p:nvSpPr>
        <p:spPr>
          <a:xfrm>
            <a:off x="7148400" y="1627190"/>
            <a:ext cx="2757600" cy="52308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a:solidFill>
                <a:srgbClr val="2F363B"/>
              </a:solidFill>
            </a:endParaRPr>
          </a:p>
        </p:txBody>
      </p:sp>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4" name="Pladsholder til tekst 2">
            <a:extLst>
              <a:ext uri="{FF2B5EF4-FFF2-40B4-BE49-F238E27FC236}">
                <a16:creationId xmlns:a16="http://schemas.microsoft.com/office/drawing/2014/main" id="{0191184A-EA12-4A43-A548-EF516D82ECDE}"/>
              </a:ext>
            </a:extLst>
          </p:cNvPr>
          <p:cNvSpPr>
            <a:spLocks noGrp="1"/>
          </p:cNvSpPr>
          <p:nvPr>
            <p:ph type="body" sz="quarter" idx="15"/>
          </p:nvPr>
        </p:nvSpPr>
        <p:spPr>
          <a:xfrm>
            <a:off x="7300452" y="1778173"/>
            <a:ext cx="2332497" cy="4538489"/>
          </a:xfrm>
        </p:spPr>
        <p:txBody>
          <a:body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269875" y="6978509"/>
            <a:ext cx="0" cy="0"/>
          </a:xfrm>
        </p:spPr>
        <p:txBody>
          <a:bodyPr/>
          <a:lstStyle>
            <a:lvl1pPr algn="l">
              <a:defRPr sz="100" cap="all" spc="163" baseline="0">
                <a:solidFill>
                  <a:schemeClr val="bg2"/>
                </a:solidFill>
              </a:defRPr>
            </a:lvl1pPr>
          </a:lstStyle>
          <a:p>
            <a:fld id="{95F1BEB8-0833-4CFF-AD26-1AD6BE263AB9}" type="datetime1">
              <a:rPr lang="da-DK" smtClean="0"/>
              <a:t>26-09-2025</a:t>
            </a:fld>
            <a:endParaRPr lang="da-DK"/>
          </a:p>
        </p:txBody>
      </p:sp>
      <p:sp>
        <p:nvSpPr>
          <p:cNvPr id="3" name="Slide Number Placeholder 2">
            <a:extLst>
              <a:ext uri="{FF2B5EF4-FFF2-40B4-BE49-F238E27FC236}">
                <a16:creationId xmlns:a16="http://schemas.microsoft.com/office/drawing/2014/main" id="{B345BF24-A340-4EFE-A60A-07551737EEC3}"/>
              </a:ext>
            </a:extLst>
          </p:cNvPr>
          <p:cNvSpPr>
            <a:spLocks noGrp="1"/>
          </p:cNvSpPr>
          <p:nvPr>
            <p:ph type="sldNum" sz="quarter" idx="17"/>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1934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tion box horisontal">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C0BC593-88F5-4BB6-A4DB-DF070A7F512A}"/>
              </a:ext>
            </a:extLst>
          </p:cNvPr>
          <p:cNvSpPr/>
          <p:nvPr userDrawn="1"/>
        </p:nvSpPr>
        <p:spPr>
          <a:xfrm>
            <a:off x="0" y="5063872"/>
            <a:ext cx="9907200" cy="17928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a:solidFill>
                <a:srgbClr val="2F363B"/>
              </a:solidFill>
            </a:endParaRPr>
          </a:p>
        </p:txBody>
      </p:sp>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Pladsholder til tekst 2">
            <a:extLst>
              <a:ext uri="{FF2B5EF4-FFF2-40B4-BE49-F238E27FC236}">
                <a16:creationId xmlns:a16="http://schemas.microsoft.com/office/drawing/2014/main" id="{70307FA8-343A-49F8-8A05-FF81EEFEA35E}"/>
              </a:ext>
            </a:extLst>
          </p:cNvPr>
          <p:cNvSpPr>
            <a:spLocks noGrp="1"/>
          </p:cNvSpPr>
          <p:nvPr>
            <p:ph type="body" sz="quarter" idx="15"/>
          </p:nvPr>
        </p:nvSpPr>
        <p:spPr>
          <a:xfrm>
            <a:off x="269874" y="5214856"/>
            <a:ext cx="4546601" cy="1101807"/>
          </a:xfrm>
        </p:spPr>
        <p:txBody>
          <a:body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Pladsholder til tekst 3">
            <a:extLst>
              <a:ext uri="{FF2B5EF4-FFF2-40B4-BE49-F238E27FC236}">
                <a16:creationId xmlns:a16="http://schemas.microsoft.com/office/drawing/2014/main" id="{FCCEAA0A-BD2E-414E-B8BD-A9A06D2A59CC}"/>
              </a:ext>
            </a:extLst>
          </p:cNvPr>
          <p:cNvSpPr>
            <a:spLocks noGrp="1"/>
          </p:cNvSpPr>
          <p:nvPr>
            <p:ph type="body" sz="quarter" idx="16"/>
          </p:nvPr>
        </p:nvSpPr>
        <p:spPr>
          <a:xfrm>
            <a:off x="5087938" y="5214856"/>
            <a:ext cx="4546601" cy="1101807"/>
          </a:xfrm>
        </p:spPr>
        <p:txBody>
          <a:body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8" name="Text Placeholder 12">
            <a:extLst>
              <a:ext uri="{FF2B5EF4-FFF2-40B4-BE49-F238E27FC236}">
                <a16:creationId xmlns:a16="http://schemas.microsoft.com/office/drawing/2014/main" id="{134F504F-A2DE-4572-9711-6650D6AA4E27}"/>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1" name="Text Placeholder 3">
            <a:extLst>
              <a:ext uri="{FF2B5EF4-FFF2-40B4-BE49-F238E27FC236}">
                <a16:creationId xmlns:a16="http://schemas.microsoft.com/office/drawing/2014/main" id="{79240DFA-E6CC-48C6-9045-36E6CF1B045E}"/>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269875" y="6978509"/>
            <a:ext cx="0" cy="0"/>
          </a:xfrm>
        </p:spPr>
        <p:txBody>
          <a:bodyPr/>
          <a:lstStyle>
            <a:lvl1pPr algn="l">
              <a:defRPr sz="100" cap="all" spc="163" baseline="0">
                <a:solidFill>
                  <a:schemeClr val="bg2"/>
                </a:solidFill>
              </a:defRPr>
            </a:lvl1pPr>
          </a:lstStyle>
          <a:p>
            <a:fld id="{0E34B196-09BB-4F43-9F79-BDEFD8E35395}" type="datetime1">
              <a:rPr lang="da-DK" smtClean="0"/>
              <a:t>26-09-2025</a:t>
            </a:fld>
            <a:endParaRPr lang="da-DK"/>
          </a:p>
        </p:txBody>
      </p:sp>
      <p:sp>
        <p:nvSpPr>
          <p:cNvPr id="4" name="Slide Number Placeholder 3">
            <a:extLst>
              <a:ext uri="{FF2B5EF4-FFF2-40B4-BE49-F238E27FC236}">
                <a16:creationId xmlns:a16="http://schemas.microsoft.com/office/drawing/2014/main" id="{CDFF99D5-022F-468E-9756-5F144EB2F95B}"/>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53164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mall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BA12CA-ADA2-4F73-9B88-D50DC1FCE512}"/>
              </a:ext>
            </a:extLst>
          </p:cNvPr>
          <p:cNvSpPr/>
          <p:nvPr userDrawn="1"/>
        </p:nvSpPr>
        <p:spPr>
          <a:xfrm>
            <a:off x="545529" y="3313866"/>
            <a:ext cx="6978315" cy="3544135"/>
          </a:xfrm>
          <a:prstGeom prst="rect">
            <a:avLst/>
          </a:prstGeom>
          <a:solidFill>
            <a:srgbClr val="E0BCA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a-DK" sz="1100" noProof="0">
              <a:solidFill>
                <a:schemeClr val="tx1"/>
              </a:solidFill>
            </a:endParaRPr>
          </a:p>
        </p:txBody>
      </p:sp>
      <p:sp>
        <p:nvSpPr>
          <p:cNvPr id="2" name="Rectangle 1">
            <a:extLst>
              <a:ext uri="{FF2B5EF4-FFF2-40B4-BE49-F238E27FC236}">
                <a16:creationId xmlns:a16="http://schemas.microsoft.com/office/drawing/2014/main" id="{ECA92447-F633-484C-865A-7E00514C7F7C}"/>
              </a:ext>
            </a:extLst>
          </p:cNvPr>
          <p:cNvSpPr/>
          <p:nvPr userDrawn="1"/>
        </p:nvSpPr>
        <p:spPr>
          <a:xfrm>
            <a:off x="0" y="2136618"/>
            <a:ext cx="6581869" cy="4721382"/>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a-DK" sz="1000" noProof="0">
              <a:solidFill>
                <a:srgbClr val="2F363B"/>
              </a:solidFill>
            </a:endParaRPr>
          </a:p>
        </p:txBody>
      </p:sp>
      <p:sp>
        <p:nvSpPr>
          <p:cNvPr id="11" name="Title 1">
            <a:extLst>
              <a:ext uri="{FF2B5EF4-FFF2-40B4-BE49-F238E27FC236}">
                <a16:creationId xmlns:a16="http://schemas.microsoft.com/office/drawing/2014/main" id="{CDAB66FF-3B85-4BEC-B050-88BADAE9CC43}"/>
              </a:ext>
            </a:extLst>
          </p:cNvPr>
          <p:cNvSpPr>
            <a:spLocks noGrp="1"/>
          </p:cNvSpPr>
          <p:nvPr>
            <p:ph type="title" hasCustomPrompt="1"/>
          </p:nvPr>
        </p:nvSpPr>
        <p:spPr>
          <a:xfrm>
            <a:off x="269875" y="3313864"/>
            <a:ext cx="4546600" cy="3002799"/>
          </a:xfrm>
          <a:solidFill>
            <a:srgbClr val="30373B"/>
          </a:solidFill>
        </p:spPr>
        <p:txBody>
          <a:bodyPr lIns="0" tIns="0" rIns="0"/>
          <a:lstStyle>
            <a:lvl1pPr>
              <a:lnSpc>
                <a:spcPct val="83000"/>
              </a:lnSpc>
              <a:defRPr sz="4800" cap="all" baseline="0">
                <a:solidFill>
                  <a:srgbClr val="F8F5E7"/>
                </a:solidFill>
                <a:latin typeface="Impact" panose="020B0806030902050204" pitchFamily="34" charset="0"/>
              </a:defRPr>
            </a:lvl1pPr>
          </a:lstStyle>
          <a:p>
            <a:r>
              <a:rPr lang="da-DK" err="1"/>
              <a:t>CLICK</a:t>
            </a:r>
            <a:r>
              <a:rPr lang="da-DK"/>
              <a:t> TO EDIT MASTER TITLE STYLE</a:t>
            </a:r>
          </a:p>
        </p:txBody>
      </p:sp>
      <p:sp>
        <p:nvSpPr>
          <p:cNvPr id="17" name="Freeform: Shape 16">
            <a:extLst>
              <a:ext uri="{FF2B5EF4-FFF2-40B4-BE49-F238E27FC236}">
                <a16:creationId xmlns:a16="http://schemas.microsoft.com/office/drawing/2014/main" id="{54A347B2-2B04-4976-8493-17E06C8319C5}"/>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6" name="Date_GeneralDate" hidden="1">
            <a:extLst>
              <a:ext uri="{FF2B5EF4-FFF2-40B4-BE49-F238E27FC236}">
                <a16:creationId xmlns:a16="http://schemas.microsoft.com/office/drawing/2014/main" id="{EBCC8B2D-A669-40E9-8FE9-23DB9EFDC1CA}"/>
              </a:ext>
            </a:extLst>
          </p:cNvPr>
          <p:cNvSpPr>
            <a:spLocks noGrp="1"/>
          </p:cNvSpPr>
          <p:nvPr>
            <p:ph type="dt" sz="half" idx="10"/>
          </p:nvPr>
        </p:nvSpPr>
        <p:spPr>
          <a:xfrm>
            <a:off x="0" y="6912000"/>
            <a:ext cx="0" cy="0"/>
          </a:xfrm>
        </p:spPr>
        <p:txBody>
          <a:bodyPr/>
          <a:lstStyle>
            <a:lvl1pPr algn="l">
              <a:defRPr sz="100" cap="all" spc="163" baseline="0">
                <a:noFill/>
              </a:defRPr>
            </a:lvl1pPr>
          </a:lstStyle>
          <a:p>
            <a:fld id="{A6B992C7-6634-439D-B315-9D42978D1A9F}" type="datetime1">
              <a:rPr lang="da-DK" smtClean="0"/>
              <a:t>26-09-2025</a:t>
            </a:fld>
            <a:endParaRPr lang="da-DK"/>
          </a:p>
        </p:txBody>
      </p:sp>
      <p:sp>
        <p:nvSpPr>
          <p:cNvPr id="15" name="Text Placeholder 12">
            <a:extLst>
              <a:ext uri="{FF2B5EF4-FFF2-40B4-BE49-F238E27FC236}">
                <a16:creationId xmlns:a16="http://schemas.microsoft.com/office/drawing/2014/main" id="{84A24983-3FE3-44E0-B262-30F59419DD24}"/>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8" name="Text Placeholder 3">
            <a:extLst>
              <a:ext uri="{FF2B5EF4-FFF2-40B4-BE49-F238E27FC236}">
                <a16:creationId xmlns:a16="http://schemas.microsoft.com/office/drawing/2014/main" id="{BFBB7034-9D4A-4ED7-8413-EED87722C6C4}"/>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4" name="Subtitle 2">
            <a:extLst>
              <a:ext uri="{FF2B5EF4-FFF2-40B4-BE49-F238E27FC236}">
                <a16:creationId xmlns:a16="http://schemas.microsoft.com/office/drawing/2014/main" id="{D7F13B33-C34D-4F21-8983-11FD85501158}"/>
              </a:ext>
            </a:extLst>
          </p:cNvPr>
          <p:cNvSpPr>
            <a:spLocks noGrp="1"/>
          </p:cNvSpPr>
          <p:nvPr>
            <p:ph type="subTitle" idx="1" hasCustomPrompt="1"/>
          </p:nvPr>
        </p:nvSpPr>
        <p:spPr>
          <a:xfrm>
            <a:off x="270000" y="2635200"/>
            <a:ext cx="4546800" cy="446400"/>
          </a:xfrm>
        </p:spPr>
        <p:txBody>
          <a:bodyPr rIns="0" anchor="b" anchorCtr="0"/>
          <a:lstStyle>
            <a:lvl1pPr marL="0" indent="0" algn="l">
              <a:spcBef>
                <a:spcPts val="0"/>
              </a:spcBef>
              <a:buFont typeface="Arial" panose="020B0604020202020204" pitchFamily="34" charset="0"/>
              <a:buChar char="​"/>
              <a:defRPr sz="2800">
                <a:solidFill>
                  <a:srgbClr val="F8F5E7"/>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a:t>01</a:t>
            </a:r>
          </a:p>
        </p:txBody>
      </p:sp>
      <p:sp>
        <p:nvSpPr>
          <p:cNvPr id="4" name="Slide Number Placeholder 3">
            <a:extLst>
              <a:ext uri="{FF2B5EF4-FFF2-40B4-BE49-F238E27FC236}">
                <a16:creationId xmlns:a16="http://schemas.microsoft.com/office/drawing/2014/main" id="{042984A7-EECD-405F-BAB4-53C13531963F}"/>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89733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m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59AFDB-E223-470E-8D22-64189D0DE859}"/>
              </a:ext>
            </a:extLst>
          </p:cNvPr>
          <p:cNvSpPr/>
          <p:nvPr userDrawn="1"/>
        </p:nvSpPr>
        <p:spPr>
          <a:xfrm>
            <a:off x="545529" y="3313866"/>
            <a:ext cx="6978315" cy="3544135"/>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a-DK" sz="1100" noProof="0">
              <a:solidFill>
                <a:srgbClr val="1F2023"/>
              </a:solidFill>
            </a:endParaRPr>
          </a:p>
        </p:txBody>
      </p:sp>
      <p:sp>
        <p:nvSpPr>
          <p:cNvPr id="19" name="Rectangle 18">
            <a:extLst>
              <a:ext uri="{FF2B5EF4-FFF2-40B4-BE49-F238E27FC236}">
                <a16:creationId xmlns:a16="http://schemas.microsoft.com/office/drawing/2014/main" id="{C3AEB493-9A07-4D62-BC33-B44675629FCD}"/>
              </a:ext>
            </a:extLst>
          </p:cNvPr>
          <p:cNvSpPr/>
          <p:nvPr userDrawn="1"/>
        </p:nvSpPr>
        <p:spPr>
          <a:xfrm>
            <a:off x="0" y="2136618"/>
            <a:ext cx="6581869" cy="472138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a-DK" sz="1000" noProof="0">
              <a:solidFill>
                <a:srgbClr val="2F363B"/>
              </a:solidFill>
            </a:endParaRPr>
          </a:p>
        </p:txBody>
      </p:sp>
      <p:sp>
        <p:nvSpPr>
          <p:cNvPr id="11" name="Title 1">
            <a:extLst>
              <a:ext uri="{FF2B5EF4-FFF2-40B4-BE49-F238E27FC236}">
                <a16:creationId xmlns:a16="http://schemas.microsoft.com/office/drawing/2014/main" id="{4A400803-DD4C-4741-BA21-295DF4FBBDD6}"/>
              </a:ext>
            </a:extLst>
          </p:cNvPr>
          <p:cNvSpPr>
            <a:spLocks noGrp="1"/>
          </p:cNvSpPr>
          <p:nvPr>
            <p:ph type="title" hasCustomPrompt="1"/>
          </p:nvPr>
        </p:nvSpPr>
        <p:spPr>
          <a:xfrm>
            <a:off x="269874" y="3313864"/>
            <a:ext cx="4546601" cy="3002800"/>
          </a:xfrm>
          <a:noFill/>
        </p:spPr>
        <p:txBody>
          <a:bodyPr lIns="0" tIns="0" rIns="0"/>
          <a:lstStyle>
            <a:lvl1pPr>
              <a:lnSpc>
                <a:spcPct val="83000"/>
              </a:lnSpc>
              <a:defRPr sz="4800" cap="all" baseline="0">
                <a:solidFill>
                  <a:srgbClr val="30373B"/>
                </a:solidFill>
                <a:latin typeface="Impact" panose="020B0806030902050204" pitchFamily="34" charset="0"/>
              </a:defRPr>
            </a:lvl1pPr>
          </a:lstStyle>
          <a:p>
            <a:r>
              <a:rPr lang="da-DK" err="1"/>
              <a:t>CLICK</a:t>
            </a:r>
            <a:r>
              <a:rPr lang="da-DK"/>
              <a:t> TO EDIT MASTER TITLE STYLE</a:t>
            </a:r>
          </a:p>
        </p:txBody>
      </p:sp>
      <p:sp>
        <p:nvSpPr>
          <p:cNvPr id="16" name="Freeform: Shape 15">
            <a:extLst>
              <a:ext uri="{FF2B5EF4-FFF2-40B4-BE49-F238E27FC236}">
                <a16:creationId xmlns:a16="http://schemas.microsoft.com/office/drawing/2014/main" id="{84026F2F-C254-4600-867F-F877C37EA6DD}"/>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solidFill>
                <a:srgbClr val="30373B"/>
              </a:solidFill>
            </a:endParaRPr>
          </a:p>
        </p:txBody>
      </p:sp>
      <p:sp>
        <p:nvSpPr>
          <p:cNvPr id="15" name="Date_GeneralDate" hidden="1">
            <a:extLst>
              <a:ext uri="{FF2B5EF4-FFF2-40B4-BE49-F238E27FC236}">
                <a16:creationId xmlns:a16="http://schemas.microsoft.com/office/drawing/2014/main" id="{468647FE-6C52-44F1-BA7A-3E3EAE4AEFBB}"/>
              </a:ext>
            </a:extLst>
          </p:cNvPr>
          <p:cNvSpPr>
            <a:spLocks noGrp="1"/>
          </p:cNvSpPr>
          <p:nvPr>
            <p:ph type="dt" sz="half" idx="10"/>
          </p:nvPr>
        </p:nvSpPr>
        <p:spPr>
          <a:xfrm>
            <a:off x="0" y="6912000"/>
            <a:ext cx="0" cy="0"/>
          </a:xfrm>
        </p:spPr>
        <p:txBody>
          <a:bodyPr/>
          <a:lstStyle>
            <a:lvl1pPr algn="l">
              <a:defRPr sz="100" cap="all" spc="163" baseline="0">
                <a:noFill/>
              </a:defRPr>
            </a:lvl1pPr>
          </a:lstStyle>
          <a:p>
            <a:fld id="{24DE7E4B-D8DB-4808-A54B-D0DC3EA24473}" type="datetime1">
              <a:rPr lang="da-DK" smtClean="0"/>
              <a:t>26-09-2025</a:t>
            </a:fld>
            <a:endParaRPr lang="da-DK"/>
          </a:p>
        </p:txBody>
      </p:sp>
      <p:sp>
        <p:nvSpPr>
          <p:cNvPr id="14" name="Text Placeholder 12">
            <a:extLst>
              <a:ext uri="{FF2B5EF4-FFF2-40B4-BE49-F238E27FC236}">
                <a16:creationId xmlns:a16="http://schemas.microsoft.com/office/drawing/2014/main" id="{86543865-3BC1-4935-95C1-E497FFC75495}"/>
              </a:ext>
            </a:extLst>
          </p:cNvPr>
          <p:cNvSpPr>
            <a:spLocks noGrp="1"/>
          </p:cNvSpPr>
          <p:nvPr>
            <p:ph type="body" sz="quarter" idx="17"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8" name="Text Placeholder 3">
            <a:extLst>
              <a:ext uri="{FF2B5EF4-FFF2-40B4-BE49-F238E27FC236}">
                <a16:creationId xmlns:a16="http://schemas.microsoft.com/office/drawing/2014/main" id="{5A4369CD-5E24-463F-81D4-A841AD784848}"/>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3" name="Subtitle 2">
            <a:extLst>
              <a:ext uri="{FF2B5EF4-FFF2-40B4-BE49-F238E27FC236}">
                <a16:creationId xmlns:a16="http://schemas.microsoft.com/office/drawing/2014/main" id="{82CA8D50-15A3-40DF-841C-92CF977F081A}"/>
              </a:ext>
            </a:extLst>
          </p:cNvPr>
          <p:cNvSpPr>
            <a:spLocks noGrp="1"/>
          </p:cNvSpPr>
          <p:nvPr>
            <p:ph type="subTitle" idx="1" hasCustomPrompt="1"/>
          </p:nvPr>
        </p:nvSpPr>
        <p:spPr>
          <a:xfrm>
            <a:off x="270000" y="2635200"/>
            <a:ext cx="4546800" cy="446400"/>
          </a:xfrm>
        </p:spPr>
        <p:txBody>
          <a:bodyPr rIns="0" anchor="b" anchorCtr="0"/>
          <a:lstStyle>
            <a:lvl1pPr marL="0" indent="0" algn="l">
              <a:spcBef>
                <a:spcPts val="0"/>
              </a:spcBef>
              <a:buFont typeface="Arial" panose="020B0604020202020204" pitchFamily="34" charset="0"/>
              <a:buChar char="​"/>
              <a:defRPr sz="2800">
                <a:solidFill>
                  <a:srgbClr val="30373B"/>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a:t>01</a:t>
            </a:r>
          </a:p>
        </p:txBody>
      </p:sp>
      <p:sp>
        <p:nvSpPr>
          <p:cNvPr id="3" name="Slide Number Placeholder 2">
            <a:extLst>
              <a:ext uri="{FF2B5EF4-FFF2-40B4-BE49-F238E27FC236}">
                <a16:creationId xmlns:a16="http://schemas.microsoft.com/office/drawing/2014/main" id="{25C0E862-40D8-4D47-A174-74D53B5BA046}"/>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37590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Image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0" y="0"/>
            <a:ext cx="7139587" cy="549851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a-DK" sz="1000"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72256" y="1558807"/>
            <a:ext cx="4818062" cy="3942085"/>
          </a:xfrm>
          <a:noFill/>
        </p:spPr>
        <p:txBody>
          <a:bodyPr lIns="0" tIns="0" rIns="0"/>
          <a:lstStyle>
            <a:lvl1pPr>
              <a:defRPr sz="7200" cap="all" baseline="0">
                <a:solidFill>
                  <a:srgbClr val="F8F5E7"/>
                </a:solidFill>
                <a:latin typeface="Impact" panose="020B0806030902050204" pitchFamily="34" charset="0"/>
              </a:defRPr>
            </a:lvl1pPr>
          </a:lstStyle>
          <a:p>
            <a:r>
              <a:rPr lang="da-DK" err="1"/>
              <a:t>CLICK</a:t>
            </a:r>
            <a:r>
              <a:rPr lang="da-DK"/>
              <a:t> TO EDIT MASTER TITLE STYLE</a:t>
            </a:r>
          </a:p>
        </p:txBody>
      </p:sp>
      <p:sp>
        <p:nvSpPr>
          <p:cNvPr id="20" name="Picture Placeholder 19">
            <a:extLst>
              <a:ext uri="{FF2B5EF4-FFF2-40B4-BE49-F238E27FC236}">
                <a16:creationId xmlns:a16="http://schemas.microsoft.com/office/drawing/2014/main" id="{D28A0F75-809B-475F-9625-965368680003}"/>
              </a:ext>
            </a:extLst>
          </p:cNvPr>
          <p:cNvSpPr>
            <a:spLocks noGrp="1"/>
          </p:cNvSpPr>
          <p:nvPr>
            <p:ph type="pic" sz="quarter" idx="17"/>
          </p:nvPr>
        </p:nvSpPr>
        <p:spPr>
          <a:xfrm>
            <a:off x="5087937" y="3313867"/>
            <a:ext cx="4818064" cy="3544134"/>
          </a:xfrm>
          <a:custGeom>
            <a:avLst/>
            <a:gdLst>
              <a:gd name="connsiteX0" fmla="*/ 2051650 w 4818064"/>
              <a:gd name="connsiteY0" fmla="*/ 0 h 3544134"/>
              <a:gd name="connsiteX1" fmla="*/ 4818064 w 4818064"/>
              <a:gd name="connsiteY1" fmla="*/ 0 h 3544134"/>
              <a:gd name="connsiteX2" fmla="*/ 4818064 w 4818064"/>
              <a:gd name="connsiteY2" fmla="*/ 3544134 h 3544134"/>
              <a:gd name="connsiteX3" fmla="*/ 0 w 4818064"/>
              <a:gd name="connsiteY3" fmla="*/ 3544134 h 3544134"/>
              <a:gd name="connsiteX4" fmla="*/ 0 w 4818064"/>
              <a:gd name="connsiteY4" fmla="*/ 2184643 h 3544134"/>
              <a:gd name="connsiteX5" fmla="*/ 2051650 w 4818064"/>
              <a:gd name="connsiteY5" fmla="*/ 2184643 h 354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064" h="3544134">
                <a:moveTo>
                  <a:pt x="2051650" y="0"/>
                </a:moveTo>
                <a:lnTo>
                  <a:pt x="4818064" y="0"/>
                </a:lnTo>
                <a:lnTo>
                  <a:pt x="4818064" y="3544134"/>
                </a:lnTo>
                <a:lnTo>
                  <a:pt x="0" y="3544134"/>
                </a:lnTo>
                <a:lnTo>
                  <a:pt x="0" y="2184643"/>
                </a:lnTo>
                <a:lnTo>
                  <a:pt x="2051650" y="2184643"/>
                </a:lnTo>
                <a:close/>
              </a:path>
            </a:pathLst>
          </a:custGeom>
          <a:solidFill>
            <a:srgbClr val="F3F2F0"/>
          </a:solidFill>
        </p:spPr>
        <p:txBody>
          <a:bodyPr wrap="square" tIns="0" rIns="792000" anchor="ctr" anchorCtr="0">
            <a:noAutofit/>
          </a:bodyPr>
          <a:lstStyle>
            <a:lvl1pPr marL="0" indent="0" algn="r">
              <a:buNone/>
              <a:defRPr>
                <a:solidFill>
                  <a:schemeClr val="tx1"/>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2" name="Date_GeneralDate" hidden="1">
            <a:extLst>
              <a:ext uri="{FF2B5EF4-FFF2-40B4-BE49-F238E27FC236}">
                <a16:creationId xmlns:a16="http://schemas.microsoft.com/office/drawing/2014/main" id="{72F84A8E-04B6-4AFB-8124-0C737CA3AA61}"/>
              </a:ext>
            </a:extLst>
          </p:cNvPr>
          <p:cNvSpPr>
            <a:spLocks noGrp="1"/>
          </p:cNvSpPr>
          <p:nvPr>
            <p:ph type="dt" sz="half" idx="10"/>
          </p:nvPr>
        </p:nvSpPr>
        <p:spPr>
          <a:xfrm>
            <a:off x="0" y="6912000"/>
            <a:ext cx="0" cy="0"/>
          </a:xfrm>
        </p:spPr>
        <p:txBody>
          <a:bodyPr/>
          <a:lstStyle>
            <a:lvl1pPr algn="l">
              <a:defRPr sz="100" cap="all" spc="163" baseline="0">
                <a:noFill/>
              </a:defRPr>
            </a:lvl1pPr>
          </a:lstStyle>
          <a:p>
            <a:fld id="{598A7ED6-3E23-485A-9D80-D7A916B70A56}" type="datetime1">
              <a:rPr lang="da-DK" smtClean="0"/>
              <a:t>26-09-2025</a:t>
            </a:fld>
            <a:endParaRPr lang="da-DK"/>
          </a:p>
        </p:txBody>
      </p:sp>
      <p:sp>
        <p:nvSpPr>
          <p:cNvPr id="11" name="Text Placeholder 12">
            <a:extLst>
              <a:ext uri="{FF2B5EF4-FFF2-40B4-BE49-F238E27FC236}">
                <a16:creationId xmlns:a16="http://schemas.microsoft.com/office/drawing/2014/main" id="{2A57E2F6-7A9F-41E2-8D7F-40B6A933644F}"/>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A869A39D-F552-456B-98AA-EA2E96DAAF78}"/>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0" name="Subtitle 2">
            <a:extLst>
              <a:ext uri="{FF2B5EF4-FFF2-40B4-BE49-F238E27FC236}">
                <a16:creationId xmlns:a16="http://schemas.microsoft.com/office/drawing/2014/main" id="{CFF4527F-65EB-4F46-A2FA-0DBCB954E07E}"/>
              </a:ext>
            </a:extLst>
          </p:cNvPr>
          <p:cNvSpPr>
            <a:spLocks noGrp="1"/>
          </p:cNvSpPr>
          <p:nvPr>
            <p:ph type="subTitle" idx="1" hasCustomPrompt="1"/>
          </p:nvPr>
        </p:nvSpPr>
        <p:spPr>
          <a:xfrm>
            <a:off x="272381" y="986400"/>
            <a:ext cx="4546800" cy="446400"/>
          </a:xfrm>
        </p:spPr>
        <p:txBody>
          <a:bodyPr rIns="0" anchor="b" anchorCtr="0"/>
          <a:lstStyle>
            <a:lvl1pPr marL="0" indent="0" algn="l">
              <a:spcBef>
                <a:spcPts val="0"/>
              </a:spcBef>
              <a:buFont typeface="Arial" panose="020B0604020202020204" pitchFamily="34" charset="0"/>
              <a:buChar char="​"/>
              <a:defRPr sz="2800">
                <a:solidFill>
                  <a:srgbClr val="F8F5E7"/>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a:t>01</a:t>
            </a:r>
          </a:p>
        </p:txBody>
      </p:sp>
      <p:sp>
        <p:nvSpPr>
          <p:cNvPr id="4" name="Slide Number Placeholder 3">
            <a:extLst>
              <a:ext uri="{FF2B5EF4-FFF2-40B4-BE49-F238E27FC236}">
                <a16:creationId xmlns:a16="http://schemas.microsoft.com/office/drawing/2014/main" id="{401D3056-0F2E-493A-8B51-789863A38B52}"/>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15570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Imag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0" y="0"/>
            <a:ext cx="7139587" cy="549851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endParaRPr lang="da-DK" sz="1000"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72256" y="1556426"/>
            <a:ext cx="4818062" cy="3942085"/>
          </a:xfrm>
          <a:noFill/>
        </p:spPr>
        <p:txBody>
          <a:bodyPr lIns="0" tIns="0" rIns="0"/>
          <a:lstStyle>
            <a:lvl1pPr>
              <a:defRPr sz="7200" cap="all" baseline="0">
                <a:solidFill>
                  <a:srgbClr val="30373B"/>
                </a:solidFill>
                <a:latin typeface="Impact" panose="020B0806030902050204" pitchFamily="34" charset="0"/>
              </a:defRPr>
            </a:lvl1pPr>
          </a:lstStyle>
          <a:p>
            <a:r>
              <a:rPr lang="da-DK" err="1"/>
              <a:t>CLICK</a:t>
            </a:r>
            <a:r>
              <a:rPr lang="da-DK"/>
              <a:t> TO EDIT MASTER TITLE STYLE</a:t>
            </a:r>
          </a:p>
        </p:txBody>
      </p:sp>
      <p:sp>
        <p:nvSpPr>
          <p:cNvPr id="16" name="Picture Placeholder 15">
            <a:extLst>
              <a:ext uri="{FF2B5EF4-FFF2-40B4-BE49-F238E27FC236}">
                <a16:creationId xmlns:a16="http://schemas.microsoft.com/office/drawing/2014/main" id="{A59E3657-65EB-4AC9-A889-2F2DCA5DEF14}"/>
              </a:ext>
            </a:extLst>
          </p:cNvPr>
          <p:cNvSpPr>
            <a:spLocks noGrp="1"/>
          </p:cNvSpPr>
          <p:nvPr>
            <p:ph type="pic" sz="quarter" idx="17"/>
          </p:nvPr>
        </p:nvSpPr>
        <p:spPr>
          <a:xfrm>
            <a:off x="5087937" y="3313867"/>
            <a:ext cx="4818064" cy="3544134"/>
          </a:xfrm>
          <a:custGeom>
            <a:avLst/>
            <a:gdLst>
              <a:gd name="connsiteX0" fmla="*/ 2051650 w 4818064"/>
              <a:gd name="connsiteY0" fmla="*/ 0 h 3544134"/>
              <a:gd name="connsiteX1" fmla="*/ 4818064 w 4818064"/>
              <a:gd name="connsiteY1" fmla="*/ 0 h 3544134"/>
              <a:gd name="connsiteX2" fmla="*/ 4818064 w 4818064"/>
              <a:gd name="connsiteY2" fmla="*/ 3544134 h 3544134"/>
              <a:gd name="connsiteX3" fmla="*/ 0 w 4818064"/>
              <a:gd name="connsiteY3" fmla="*/ 3544134 h 3544134"/>
              <a:gd name="connsiteX4" fmla="*/ 0 w 4818064"/>
              <a:gd name="connsiteY4" fmla="*/ 2184643 h 3544134"/>
              <a:gd name="connsiteX5" fmla="*/ 2051650 w 4818064"/>
              <a:gd name="connsiteY5" fmla="*/ 2184643 h 354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064" h="3544134">
                <a:moveTo>
                  <a:pt x="2051650" y="0"/>
                </a:moveTo>
                <a:lnTo>
                  <a:pt x="4818064" y="0"/>
                </a:lnTo>
                <a:lnTo>
                  <a:pt x="4818064" y="3544134"/>
                </a:lnTo>
                <a:lnTo>
                  <a:pt x="0" y="3544134"/>
                </a:lnTo>
                <a:lnTo>
                  <a:pt x="0" y="2184643"/>
                </a:lnTo>
                <a:lnTo>
                  <a:pt x="2051650" y="2184643"/>
                </a:lnTo>
                <a:close/>
              </a:path>
            </a:pathLst>
          </a:custGeom>
          <a:solidFill>
            <a:srgbClr val="F3F2F0"/>
          </a:solidFill>
        </p:spPr>
        <p:txBody>
          <a:bodyPr wrap="square" tIns="0" rIns="792000" anchor="ctr" anchorCtr="0">
            <a:noAutofit/>
          </a:bodyPr>
          <a:lstStyle>
            <a:lvl1pPr marL="0" indent="0" algn="r">
              <a:buNone/>
              <a:defRPr>
                <a:solidFill>
                  <a:schemeClr val="tx1"/>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2" name="Date_GeneralDate" hidden="1">
            <a:extLst>
              <a:ext uri="{FF2B5EF4-FFF2-40B4-BE49-F238E27FC236}">
                <a16:creationId xmlns:a16="http://schemas.microsoft.com/office/drawing/2014/main" id="{3B47F6AE-B5F8-41F1-A04D-A62B205BB83C}"/>
              </a:ext>
            </a:extLst>
          </p:cNvPr>
          <p:cNvSpPr>
            <a:spLocks noGrp="1"/>
          </p:cNvSpPr>
          <p:nvPr>
            <p:ph type="dt" sz="half" idx="10"/>
          </p:nvPr>
        </p:nvSpPr>
        <p:spPr>
          <a:xfrm>
            <a:off x="0" y="6912000"/>
            <a:ext cx="0" cy="0"/>
          </a:xfrm>
        </p:spPr>
        <p:txBody>
          <a:bodyPr/>
          <a:lstStyle>
            <a:lvl1pPr algn="l">
              <a:defRPr sz="100" cap="all" spc="163" baseline="0">
                <a:noFill/>
              </a:defRPr>
            </a:lvl1pPr>
          </a:lstStyle>
          <a:p>
            <a:fld id="{955829E1-31C4-4316-8A73-723D94D230B7}" type="datetime1">
              <a:rPr lang="da-DK" smtClean="0"/>
              <a:t>26-09-2025</a:t>
            </a:fld>
            <a:endParaRPr lang="da-DK"/>
          </a:p>
        </p:txBody>
      </p:sp>
      <p:sp>
        <p:nvSpPr>
          <p:cNvPr id="11" name="Text Placeholder 12">
            <a:extLst>
              <a:ext uri="{FF2B5EF4-FFF2-40B4-BE49-F238E27FC236}">
                <a16:creationId xmlns:a16="http://schemas.microsoft.com/office/drawing/2014/main" id="{AAD0613F-D90D-4B42-8B85-F0BFD67C758A}"/>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A39019BB-4948-420F-B138-15E662A37A78}"/>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0" name="Subtitle 2">
            <a:extLst>
              <a:ext uri="{FF2B5EF4-FFF2-40B4-BE49-F238E27FC236}">
                <a16:creationId xmlns:a16="http://schemas.microsoft.com/office/drawing/2014/main" id="{6D2429F2-5800-4003-9624-72D1351D36D7}"/>
              </a:ext>
            </a:extLst>
          </p:cNvPr>
          <p:cNvSpPr>
            <a:spLocks noGrp="1"/>
          </p:cNvSpPr>
          <p:nvPr>
            <p:ph type="subTitle" idx="1" hasCustomPrompt="1"/>
          </p:nvPr>
        </p:nvSpPr>
        <p:spPr>
          <a:xfrm>
            <a:off x="272381" y="986400"/>
            <a:ext cx="4546800" cy="446400"/>
          </a:xfrm>
        </p:spPr>
        <p:txBody>
          <a:bodyPr rIns="0" anchor="b" anchorCtr="0"/>
          <a:lstStyle>
            <a:lvl1pPr marL="0" indent="0" algn="l">
              <a:spcBef>
                <a:spcPts val="0"/>
              </a:spcBef>
              <a:buFont typeface="Arial" panose="020B0604020202020204" pitchFamily="34" charset="0"/>
              <a:buChar char="​"/>
              <a:defRPr sz="2800">
                <a:solidFill>
                  <a:srgbClr val="30373B"/>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a:t>01</a:t>
            </a:r>
          </a:p>
        </p:txBody>
      </p:sp>
      <p:sp>
        <p:nvSpPr>
          <p:cNvPr id="4" name="Slide Number Placeholder 3">
            <a:extLst>
              <a:ext uri="{FF2B5EF4-FFF2-40B4-BE49-F238E27FC236}">
                <a16:creationId xmlns:a16="http://schemas.microsoft.com/office/drawing/2014/main" id="{DCE64759-2434-4F35-9832-FAFEE9F69885}"/>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63375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0B7F21-6889-46F7-BB5C-8FDE3B947050}"/>
              </a:ext>
            </a:extLst>
          </p:cNvPr>
          <p:cNvSpPr/>
          <p:nvPr userDrawn="1"/>
        </p:nvSpPr>
        <p:spPr>
          <a:xfrm>
            <a:off x="2" y="0"/>
            <a:ext cx="9905998" cy="685800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8500" tIns="58500" rIns="58500" bIns="58500" rtlCol="0" anchor="t" anchorCtr="0"/>
          <a:lstStyle/>
          <a:p>
            <a:pPr algn="l"/>
            <a:endParaRPr lang="da-DK" sz="813" noProof="0">
              <a:solidFill>
                <a:srgbClr val="2F363B"/>
              </a:solidFill>
            </a:endParaRPr>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lIns="0" tIns="0" rIns="0"/>
          <a:lstStyle>
            <a:lvl1pPr>
              <a:defRPr sz="5850" cap="all" baseline="0">
                <a:solidFill>
                  <a:srgbClr val="F8F5E7"/>
                </a:solidFill>
                <a:latin typeface="Impact" panose="020B0806030902050204" pitchFamily="34" charset="0"/>
              </a:defRPr>
            </a:lvl1pPr>
          </a:lstStyle>
          <a:p>
            <a:r>
              <a:rPr lang="da-DK" err="1"/>
              <a:t>CLICK</a:t>
            </a:r>
            <a:r>
              <a:rPr lang="da-DK"/>
              <a:t> TO EDIT MASTER TITLE STYLE</a:t>
            </a:r>
          </a:p>
        </p:txBody>
      </p:sp>
      <p:sp>
        <p:nvSpPr>
          <p:cNvPr id="23" name="Freeform: Shape 13">
            <a:extLst>
              <a:ext uri="{FF2B5EF4-FFF2-40B4-BE49-F238E27FC236}">
                <a16:creationId xmlns:a16="http://schemas.microsoft.com/office/drawing/2014/main" id="{F1E411B7-9176-498E-B9E2-2DE05B18027B}"/>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0" name="Date_GeneralDate" hidden="1">
            <a:extLst>
              <a:ext uri="{FF2B5EF4-FFF2-40B4-BE49-F238E27FC236}">
                <a16:creationId xmlns:a16="http://schemas.microsoft.com/office/drawing/2014/main" id="{2FE83F57-F57F-4919-AE4C-5C6E98678D7E}"/>
              </a:ext>
            </a:extLst>
          </p:cNvPr>
          <p:cNvSpPr>
            <a:spLocks noGrp="1"/>
          </p:cNvSpPr>
          <p:nvPr>
            <p:ph type="dt" sz="half" idx="10"/>
          </p:nvPr>
        </p:nvSpPr>
        <p:spPr>
          <a:xfrm>
            <a:off x="0" y="6912000"/>
            <a:ext cx="0" cy="0"/>
          </a:xfrm>
        </p:spPr>
        <p:txBody>
          <a:bodyPr/>
          <a:lstStyle>
            <a:lvl1pPr algn="l">
              <a:defRPr sz="100" cap="all" spc="163" baseline="0">
                <a:noFill/>
              </a:defRPr>
            </a:lvl1pPr>
          </a:lstStyle>
          <a:p>
            <a:fld id="{5FC0D15E-2B73-42FD-9F1F-6074BF7A5DDE}" type="datetime1">
              <a:rPr lang="da-DK" smtClean="0"/>
              <a:t>26-09-2025</a:t>
            </a:fld>
            <a:endParaRPr lang="da-DK"/>
          </a:p>
        </p:txBody>
      </p:sp>
      <p:sp>
        <p:nvSpPr>
          <p:cNvPr id="11" name="Text Placeholder 12">
            <a:extLst>
              <a:ext uri="{FF2B5EF4-FFF2-40B4-BE49-F238E27FC236}">
                <a16:creationId xmlns:a16="http://schemas.microsoft.com/office/drawing/2014/main" id="{63D9665C-B7E6-4B35-A0AB-230AA73AD9C2}"/>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FCFBF5"/>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ext Placeholder 3">
            <a:extLst>
              <a:ext uri="{FF2B5EF4-FFF2-40B4-BE49-F238E27FC236}">
                <a16:creationId xmlns:a16="http://schemas.microsoft.com/office/drawing/2014/main" id="{EE8482A2-DDB8-496F-B351-4888137FB932}"/>
              </a:ext>
            </a:extLst>
          </p:cNvPr>
          <p:cNvSpPr>
            <a:spLocks noGrp="1"/>
          </p:cNvSpPr>
          <p:nvPr>
            <p:ph type="body" sz="quarter" idx="14" hasCustomPrompt="1"/>
          </p:nvPr>
        </p:nvSpPr>
        <p:spPr>
          <a:xfrm>
            <a:off x="7209383" y="6504110"/>
            <a:ext cx="1978862" cy="106116"/>
          </a:xfrm>
        </p:spPr>
        <p:txBody>
          <a:bodyPr rIns="0"/>
          <a:lstStyle>
            <a:lvl1pPr algn="r">
              <a:defRPr sz="650">
                <a:solidFill>
                  <a:srgbClr val="FCFBF5"/>
                </a:solidFill>
              </a:defRPr>
            </a:lvl1pPr>
            <a:lvl2pPr>
              <a:defRPr sz="650"/>
            </a:lvl2pPr>
            <a:lvl3pPr>
              <a:defRPr sz="650"/>
            </a:lvl3pPr>
            <a:lvl4pPr>
              <a:defRPr sz="650"/>
            </a:lvl4pPr>
            <a:lvl5pPr>
              <a:defRPr sz="650"/>
            </a:lvl5pPr>
          </a:lstStyle>
          <a:p>
            <a:pPr lvl="0"/>
            <a:r>
              <a:rPr lang="da-DK"/>
              <a:t>Tracker</a:t>
            </a:r>
          </a:p>
        </p:txBody>
      </p:sp>
      <p:sp>
        <p:nvSpPr>
          <p:cNvPr id="4" name="Slide Number Placeholder 3">
            <a:extLst>
              <a:ext uri="{FF2B5EF4-FFF2-40B4-BE49-F238E27FC236}">
                <a16:creationId xmlns:a16="http://schemas.microsoft.com/office/drawing/2014/main" id="{3948511A-16FF-45B6-B942-4E672461EC48}"/>
              </a:ext>
            </a:extLst>
          </p:cNvPr>
          <p:cNvSpPr>
            <a:spLocks noGrp="1"/>
          </p:cNvSpPr>
          <p:nvPr>
            <p:ph type="sldNum" sz="quarter" idx="16"/>
          </p:nvPr>
        </p:nvSpPr>
        <p:spPr/>
        <p:txBody>
          <a:bodyPr/>
          <a:lstStyle>
            <a:lvl1pPr>
              <a:defRPr>
                <a:solidFill>
                  <a:srgbClr val="F8F5E7"/>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2885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1097850" y="2228850"/>
            <a:ext cx="7710300" cy="2823894"/>
          </a:xfrm>
          <a:noFill/>
        </p:spPr>
        <p:txBody>
          <a:bodyPr lIns="0" tIns="0" rIns="0"/>
          <a:lstStyle>
            <a:lvl1pPr>
              <a:defRPr sz="5850" cap="all" baseline="0">
                <a:solidFill>
                  <a:schemeClr val="tx1"/>
                </a:solidFill>
                <a:latin typeface="Impact" panose="020B0806030902050204" pitchFamily="34" charset="0"/>
              </a:defRPr>
            </a:lvl1pPr>
          </a:lstStyle>
          <a:p>
            <a:r>
              <a:rPr lang="da-DK" err="1"/>
              <a:t>CLICK</a:t>
            </a:r>
            <a:r>
              <a:rPr lang="da-DK"/>
              <a:t> TO EDIT MASTER TITLE STYLE</a:t>
            </a:r>
          </a:p>
        </p:txBody>
      </p:sp>
      <p:sp>
        <p:nvSpPr>
          <p:cNvPr id="7" name="Date_GeneralDate" hidden="1">
            <a:extLst>
              <a:ext uri="{FF2B5EF4-FFF2-40B4-BE49-F238E27FC236}">
                <a16:creationId xmlns:a16="http://schemas.microsoft.com/office/drawing/2014/main" id="{BF234924-99E7-45C1-8DE2-61303ACA7E4C}"/>
              </a:ext>
            </a:extLst>
          </p:cNvPr>
          <p:cNvSpPr>
            <a:spLocks noGrp="1"/>
          </p:cNvSpPr>
          <p:nvPr>
            <p:ph type="dt" sz="half" idx="10"/>
          </p:nvPr>
        </p:nvSpPr>
        <p:spPr>
          <a:xfrm>
            <a:off x="0" y="6912000"/>
            <a:ext cx="0" cy="0"/>
          </a:xfrm>
        </p:spPr>
        <p:txBody>
          <a:bodyPr/>
          <a:lstStyle>
            <a:lvl1pPr algn="l">
              <a:defRPr sz="100" cap="all" spc="163" baseline="0">
                <a:noFill/>
              </a:defRPr>
            </a:lvl1pPr>
          </a:lstStyle>
          <a:p>
            <a:fld id="{9715A1B3-3630-4BAD-9C89-643EA989022F}" type="datetime1">
              <a:rPr lang="da-DK" smtClean="0"/>
              <a:t>26-09-2025</a:t>
            </a:fld>
            <a:endParaRPr lang="da-DK"/>
          </a:p>
        </p:txBody>
      </p:sp>
      <p:sp>
        <p:nvSpPr>
          <p:cNvPr id="8" name="Text Placeholder 12">
            <a:extLst>
              <a:ext uri="{FF2B5EF4-FFF2-40B4-BE49-F238E27FC236}">
                <a16:creationId xmlns:a16="http://schemas.microsoft.com/office/drawing/2014/main" id="{D009E80D-2147-4BBB-8420-968C489EF2BC}"/>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ext Placeholder 3">
            <a:extLst>
              <a:ext uri="{FF2B5EF4-FFF2-40B4-BE49-F238E27FC236}">
                <a16:creationId xmlns:a16="http://schemas.microsoft.com/office/drawing/2014/main" id="{19322F81-C609-45A5-8EA6-B775EFE3646B}"/>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4" name="Slide Number Placeholder 3">
            <a:extLst>
              <a:ext uri="{FF2B5EF4-FFF2-40B4-BE49-F238E27FC236}">
                <a16:creationId xmlns:a16="http://schemas.microsoft.com/office/drawing/2014/main" id="{A8A3FD5E-C07C-4F93-A097-1EBC8076414A}"/>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43864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Background Dark Text">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906001" cy="6858000"/>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72256" y="272256"/>
            <a:ext cx="8855590" cy="1912010"/>
          </a:xfrm>
          <a:noFill/>
        </p:spPr>
        <p:txBody>
          <a:bodyPr lIns="0" tIns="0" rIns="0"/>
          <a:lstStyle>
            <a:lvl1pPr>
              <a:defRPr sz="7200" cap="all" baseline="0">
                <a:solidFill>
                  <a:srgbClr val="30373B"/>
                </a:solidFill>
                <a:latin typeface="Impact" panose="020B0806030902050204" pitchFamily="34" charset="0"/>
              </a:defRPr>
            </a:lvl1pPr>
          </a:lstStyle>
          <a:p>
            <a:r>
              <a:rPr lang="da-DK" err="1"/>
              <a:t>CLICK</a:t>
            </a:r>
            <a:r>
              <a:rPr lang="da-DK"/>
              <a:t> TO EDIT MASTER TITLE STYLE</a:t>
            </a:r>
          </a:p>
        </p:txBody>
      </p:sp>
      <p:sp>
        <p:nvSpPr>
          <p:cNvPr id="10" name="Date_GeneralDate" hidden="1">
            <a:extLst>
              <a:ext uri="{FF2B5EF4-FFF2-40B4-BE49-F238E27FC236}">
                <a16:creationId xmlns:a16="http://schemas.microsoft.com/office/drawing/2014/main" id="{C412D601-3FD7-4BFF-9C9F-D4F2C92A6EB6}"/>
              </a:ext>
            </a:extLst>
          </p:cNvPr>
          <p:cNvSpPr>
            <a:spLocks noGrp="1"/>
          </p:cNvSpPr>
          <p:nvPr>
            <p:ph type="dt" sz="half" idx="10"/>
          </p:nvPr>
        </p:nvSpPr>
        <p:spPr>
          <a:xfrm>
            <a:off x="0" y="6912000"/>
            <a:ext cx="0" cy="0"/>
          </a:xfrm>
        </p:spPr>
        <p:txBody>
          <a:bodyPr/>
          <a:lstStyle>
            <a:lvl1pPr algn="l">
              <a:defRPr sz="100" cap="all" spc="163" baseline="0">
                <a:noFill/>
              </a:defRPr>
            </a:lvl1pPr>
          </a:lstStyle>
          <a:p>
            <a:fld id="{6B3186EF-2212-4466-A686-FDA592E3A8A2}" type="datetime1">
              <a:rPr lang="da-DK" smtClean="0"/>
              <a:t>26-09-2025</a:t>
            </a:fld>
            <a:endParaRPr lang="da-DK"/>
          </a:p>
        </p:txBody>
      </p:sp>
      <p:sp>
        <p:nvSpPr>
          <p:cNvPr id="9" name="Text Placeholder 12">
            <a:extLst>
              <a:ext uri="{FF2B5EF4-FFF2-40B4-BE49-F238E27FC236}">
                <a16:creationId xmlns:a16="http://schemas.microsoft.com/office/drawing/2014/main" id="{A2E889C3-04FC-42E7-9F88-55398FDB0629}"/>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B5D1C3CB-C715-45E0-AC5A-42E060646A36}"/>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1" name="Text Placeholder logo">
            <a:extLst>
              <a:ext uri="{FF2B5EF4-FFF2-40B4-BE49-F238E27FC236}">
                <a16:creationId xmlns:a16="http://schemas.microsoft.com/office/drawing/2014/main" id="{B45C3F2C-0AAF-4C1C-82CA-594BFBB854DE}"/>
              </a:ext>
            </a:extLst>
          </p:cNvPr>
          <p:cNvSpPr>
            <a:spLocks noGrp="1"/>
          </p:cNvSpPr>
          <p:nvPr>
            <p:ph type="body" sz="quarter" idx="16" hasCustomPrompt="1"/>
          </p:nvPr>
        </p:nvSpPr>
        <p:spPr>
          <a:xfrm>
            <a:off x="9479736" y="303045"/>
            <a:ext cx="154800" cy="349200"/>
          </a:xfrm>
          <a:blipFill>
            <a:blip r:embed="rId2"/>
            <a:stretch>
              <a:fillRect/>
            </a:stretch>
          </a:blipFill>
        </p:spPr>
        <p:txBody>
          <a:bodyPr/>
          <a:lstStyle>
            <a:lvl1pPr>
              <a:defRPr sz="100">
                <a:noFill/>
              </a:defRPr>
            </a:lvl1pPr>
          </a:lstStyle>
          <a:p>
            <a:pPr lvl="0"/>
            <a:r>
              <a:rPr lang="da-DK"/>
              <a:t>.</a:t>
            </a:r>
          </a:p>
        </p:txBody>
      </p:sp>
      <p:sp>
        <p:nvSpPr>
          <p:cNvPr id="4" name="Slide Number Placeholder 3">
            <a:extLst>
              <a:ext uri="{FF2B5EF4-FFF2-40B4-BE49-F238E27FC236}">
                <a16:creationId xmlns:a16="http://schemas.microsoft.com/office/drawing/2014/main" id="{91989B45-362C-495F-8268-6B2F030FE9D4}"/>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21440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906001" cy="6858000"/>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72256" y="272256"/>
            <a:ext cx="8855590" cy="1912010"/>
          </a:xfrm>
          <a:noFill/>
        </p:spPr>
        <p:txBody>
          <a:bodyPr lIns="0" tIns="0" rIns="0"/>
          <a:lstStyle>
            <a:lvl1pPr>
              <a:defRPr sz="7200" cap="all" baseline="0">
                <a:solidFill>
                  <a:schemeClr val="bg1"/>
                </a:solidFill>
                <a:latin typeface="Impact" panose="020B0806030902050204" pitchFamily="34" charset="0"/>
              </a:defRPr>
            </a:lvl1pPr>
          </a:lstStyle>
          <a:p>
            <a:r>
              <a:rPr lang="da-DK" err="1"/>
              <a:t>CLICK</a:t>
            </a:r>
            <a:r>
              <a:rPr lang="da-DK"/>
              <a:t> TO EDIT MASTER TITLE STYLE</a:t>
            </a:r>
          </a:p>
        </p:txBody>
      </p:sp>
      <p:sp>
        <p:nvSpPr>
          <p:cNvPr id="10" name="Date_GeneralDate" hidden="1">
            <a:extLst>
              <a:ext uri="{FF2B5EF4-FFF2-40B4-BE49-F238E27FC236}">
                <a16:creationId xmlns:a16="http://schemas.microsoft.com/office/drawing/2014/main" id="{0FAE2377-E2B0-4140-9CCB-1BC962EBB0E6}"/>
              </a:ext>
            </a:extLst>
          </p:cNvPr>
          <p:cNvSpPr>
            <a:spLocks noGrp="1"/>
          </p:cNvSpPr>
          <p:nvPr>
            <p:ph type="dt" sz="half" idx="10"/>
          </p:nvPr>
        </p:nvSpPr>
        <p:spPr>
          <a:xfrm>
            <a:off x="0" y="6912000"/>
            <a:ext cx="0" cy="0"/>
          </a:xfrm>
        </p:spPr>
        <p:txBody>
          <a:bodyPr/>
          <a:lstStyle>
            <a:lvl1pPr algn="l">
              <a:defRPr sz="100" cap="all" spc="163" baseline="0">
                <a:noFill/>
              </a:defRPr>
            </a:lvl1pPr>
          </a:lstStyle>
          <a:p>
            <a:fld id="{3B622D86-972D-43A8-8E81-B3E0ACF379F0}" type="datetime1">
              <a:rPr lang="da-DK" smtClean="0"/>
              <a:t>26-09-2025</a:t>
            </a:fld>
            <a:endParaRPr lang="da-DK"/>
          </a:p>
        </p:txBody>
      </p:sp>
      <p:sp>
        <p:nvSpPr>
          <p:cNvPr id="9" name="Text Placeholder 12">
            <a:extLst>
              <a:ext uri="{FF2B5EF4-FFF2-40B4-BE49-F238E27FC236}">
                <a16:creationId xmlns:a16="http://schemas.microsoft.com/office/drawing/2014/main" id="{B0E5CE65-C7F7-444F-9BE6-F6063981EECD}"/>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4" name="Text Placeholder 3">
            <a:extLst>
              <a:ext uri="{FF2B5EF4-FFF2-40B4-BE49-F238E27FC236}">
                <a16:creationId xmlns:a16="http://schemas.microsoft.com/office/drawing/2014/main" id="{F4EBC252-42D9-4131-8D13-05AF660AEB4E}"/>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1" name="Text Placeholder logo">
            <a:extLst>
              <a:ext uri="{FF2B5EF4-FFF2-40B4-BE49-F238E27FC236}">
                <a16:creationId xmlns:a16="http://schemas.microsoft.com/office/drawing/2014/main" id="{5A77E448-2BE3-48C5-ABC0-77F3894ECCFD}"/>
              </a:ext>
            </a:extLst>
          </p:cNvPr>
          <p:cNvSpPr>
            <a:spLocks noGrp="1"/>
          </p:cNvSpPr>
          <p:nvPr>
            <p:ph type="body" sz="quarter" idx="16" hasCustomPrompt="1"/>
          </p:nvPr>
        </p:nvSpPr>
        <p:spPr>
          <a:xfrm>
            <a:off x="9479736" y="303045"/>
            <a:ext cx="154800" cy="349200"/>
          </a:xfrm>
          <a:blipFill>
            <a:blip r:embed="rId2"/>
            <a:stretch>
              <a:fillRect/>
            </a:stretch>
          </a:blipFill>
        </p:spPr>
        <p:txBody>
          <a:bodyPr/>
          <a:lstStyle>
            <a:lvl1pPr>
              <a:defRPr sz="100">
                <a:noFill/>
              </a:defRPr>
            </a:lvl1pPr>
          </a:lstStyle>
          <a:p>
            <a:pPr lvl="0"/>
            <a:r>
              <a:rPr lang="da-DK"/>
              <a:t>.</a:t>
            </a:r>
          </a:p>
        </p:txBody>
      </p:sp>
      <p:sp>
        <p:nvSpPr>
          <p:cNvPr id="3" name="Footer Placeholder 2" hidden="1">
            <a:extLst>
              <a:ext uri="{FF2B5EF4-FFF2-40B4-BE49-F238E27FC236}">
                <a16:creationId xmlns:a16="http://schemas.microsoft.com/office/drawing/2014/main" id="{69F993DF-A131-47DA-A899-6B31FEA20EA7}"/>
              </a:ext>
            </a:extLst>
          </p:cNvPr>
          <p:cNvSpPr>
            <a:spLocks noGrp="1"/>
          </p:cNvSpPr>
          <p:nvPr>
            <p:ph type="ftr" sz="quarter" idx="17"/>
          </p:nvPr>
        </p:nvSpPr>
        <p:spPr/>
        <p:txBody>
          <a:bodyPr/>
          <a:lstStyle/>
          <a:p>
            <a:r>
              <a:rPr lang="da-DK" err="1"/>
              <a:t>Footer</a:t>
            </a:r>
            <a:endParaRPr lang="da-DK"/>
          </a:p>
        </p:txBody>
      </p:sp>
      <p:sp>
        <p:nvSpPr>
          <p:cNvPr id="4" name="Slide Number Placeholder 3">
            <a:extLst>
              <a:ext uri="{FF2B5EF4-FFF2-40B4-BE49-F238E27FC236}">
                <a16:creationId xmlns:a16="http://schemas.microsoft.com/office/drawing/2014/main" id="{6649B62B-4750-405D-8758-4F7AF1C686AA}"/>
              </a:ext>
            </a:extLst>
          </p:cNvPr>
          <p:cNvSpPr>
            <a:spLocks noGrp="1"/>
          </p:cNvSpPr>
          <p:nvPr>
            <p:ph type="sldNum" sz="quarter" idx="18"/>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59196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ogo Image Dark A">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3452116" y="0"/>
            <a:ext cx="6453884"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93E45"/>
          </a:solidFill>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2F363B"/>
              </a:solidFill>
              <a:effectLst/>
              <a:uLnTx/>
              <a:uFillTx/>
            </a:endParaRPr>
          </a:p>
        </p:txBody>
      </p:sp>
      <p:sp>
        <p:nvSpPr>
          <p:cNvPr id="3" name="Rectangle 2">
            <a:extLst>
              <a:ext uri="{FF2B5EF4-FFF2-40B4-BE49-F238E27FC236}">
                <a16:creationId xmlns:a16="http://schemas.microsoft.com/office/drawing/2014/main" id="{78FF8D86-B4F2-440A-9986-8206DC5C5D54}"/>
              </a:ext>
            </a:extLst>
          </p:cNvPr>
          <p:cNvSpPr/>
          <p:nvPr userDrawn="1"/>
        </p:nvSpPr>
        <p:spPr>
          <a:xfrm>
            <a:off x="0" y="0"/>
            <a:ext cx="8554911" cy="5502275"/>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l"/>
            <a:endParaRPr lang="da-DK" sz="1000" noProof="0">
              <a:solidFill>
                <a:srgbClr val="2F363B"/>
              </a:solidFill>
            </a:endParaRP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3452117" y="4011117"/>
            <a:ext cx="6453884" cy="2846883"/>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Subtitle 2">
            <a:extLst>
              <a:ext uri="{FF2B5EF4-FFF2-40B4-BE49-F238E27FC236}">
                <a16:creationId xmlns:a16="http://schemas.microsoft.com/office/drawing/2014/main" id="{28390A0B-0148-4E4A-997F-3FF133263F31}"/>
              </a:ext>
            </a:extLst>
          </p:cNvPr>
          <p:cNvSpPr>
            <a:spLocks noGrp="1"/>
          </p:cNvSpPr>
          <p:nvPr>
            <p:ph type="subTitle" idx="1"/>
          </p:nvPr>
        </p:nvSpPr>
        <p:spPr>
          <a:xfrm>
            <a:off x="269875" y="4011117"/>
            <a:ext cx="2816225" cy="1003221"/>
          </a:xfrm>
        </p:spPr>
        <p:txBody>
          <a:bodyPr rIns="360000" anchor="t" anchorCtr="0">
            <a:noAutofit/>
          </a:bodyPr>
          <a:lstStyle>
            <a:lvl1pPr marL="0" indent="0" algn="l">
              <a:spcBef>
                <a:spcPts val="0"/>
              </a:spcBef>
              <a:buFont typeface="Arial" panose="020B0604020202020204" pitchFamily="34" charset="0"/>
              <a:buChar char="​"/>
              <a:defRPr sz="975">
                <a:solidFill>
                  <a:srgbClr val="F8F5E7"/>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0" name="Text Placeholder 7">
            <a:extLst>
              <a:ext uri="{FF2B5EF4-FFF2-40B4-BE49-F238E27FC236}">
                <a16:creationId xmlns:a16="http://schemas.microsoft.com/office/drawing/2014/main" id="{49585976-AA21-42CB-B82F-826F94524238}"/>
              </a:ext>
            </a:extLst>
          </p:cNvPr>
          <p:cNvSpPr>
            <a:spLocks noGrp="1"/>
          </p:cNvSpPr>
          <p:nvPr>
            <p:ph type="body" sz="quarter" idx="13" hasCustomPrompt="1"/>
          </p:nvPr>
        </p:nvSpPr>
        <p:spPr>
          <a:xfrm>
            <a:off x="269875" y="5014338"/>
            <a:ext cx="2816226" cy="210634"/>
          </a:xfrm>
        </p:spPr>
        <p:txBody>
          <a:bodyPr rIns="0" anchor="b" anchorCtr="0"/>
          <a:lstStyle>
            <a:lvl1pPr>
              <a:defRPr sz="900">
                <a:solidFill>
                  <a:srgbClr val="F8F5E7"/>
                </a:solidFill>
              </a:defRPr>
            </a:lvl1pPr>
            <a:lvl5pPr>
              <a:defRPr/>
            </a:lvl5pPr>
          </a:lstStyle>
          <a:p>
            <a:pPr lvl="0"/>
            <a:r>
              <a:rPr lang="da-DK"/>
              <a:t>Date</a:t>
            </a:r>
          </a:p>
        </p:txBody>
      </p:sp>
      <p:sp>
        <p:nvSpPr>
          <p:cNvPr id="20" name="Title 1">
            <a:extLst>
              <a:ext uri="{FF2B5EF4-FFF2-40B4-BE49-F238E27FC236}">
                <a16:creationId xmlns:a16="http://schemas.microsoft.com/office/drawing/2014/main" id="{2F6935FD-E8E7-4B35-B4B1-C7059310FDE5}"/>
              </a:ext>
            </a:extLst>
          </p:cNvPr>
          <p:cNvSpPr>
            <a:spLocks noGrp="1"/>
          </p:cNvSpPr>
          <p:nvPr>
            <p:ph type="ctrTitle"/>
          </p:nvPr>
        </p:nvSpPr>
        <p:spPr>
          <a:xfrm>
            <a:off x="272256" y="539750"/>
            <a:ext cx="5841813" cy="3194064"/>
          </a:xfrm>
        </p:spPr>
        <p:txBody>
          <a:bodyPr anchor="t" anchorCtr="0">
            <a:noAutofit/>
          </a:bodyPr>
          <a:lstStyle>
            <a:lvl1pPr algn="l">
              <a:lnSpc>
                <a:spcPct val="83000"/>
              </a:lnSpc>
              <a:defRPr sz="6500" cap="all" baseline="0">
                <a:solidFill>
                  <a:srgbClr val="F8F5E7"/>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12" name="Freeform: Shape 11">
            <a:extLst>
              <a:ext uri="{FF2B5EF4-FFF2-40B4-BE49-F238E27FC236}">
                <a16:creationId xmlns:a16="http://schemas.microsoft.com/office/drawing/2014/main" id="{A8E36132-A534-4EFF-8A7F-F188BAB49D88}"/>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da-DK"/>
              <a:t> </a:t>
            </a:r>
          </a:p>
        </p:txBody>
      </p:sp>
      <p:sp>
        <p:nvSpPr>
          <p:cNvPr id="14" name="Date_GeneralDate" hidden="1">
            <a:extLst>
              <a:ext uri="{FF2B5EF4-FFF2-40B4-BE49-F238E27FC236}">
                <a16:creationId xmlns:a16="http://schemas.microsoft.com/office/drawing/2014/main" id="{9406085A-C43F-4E5C-98B7-50CF54CDE2E4}"/>
              </a:ext>
            </a:extLst>
          </p:cNvPr>
          <p:cNvSpPr>
            <a:spLocks noGrp="1"/>
          </p:cNvSpPr>
          <p:nvPr>
            <p:ph type="dt" sz="half" idx="10"/>
          </p:nvPr>
        </p:nvSpPr>
        <p:spPr>
          <a:xfrm>
            <a:off x="0" y="6912000"/>
            <a:ext cx="0" cy="0"/>
          </a:xfrm>
        </p:spPr>
        <p:txBody>
          <a:bodyPr/>
          <a:lstStyle>
            <a:lvl1pPr algn="l">
              <a:defRPr sz="100" cap="all" spc="163" baseline="0">
                <a:noFill/>
              </a:defRPr>
            </a:lvl1pPr>
          </a:lstStyle>
          <a:p>
            <a:fld id="{8BD39C50-7102-48AE-B44A-7A5D58E05617}" type="datetime1">
              <a:rPr lang="da-DK" smtClean="0"/>
              <a:t>26-09-2025</a:t>
            </a:fld>
            <a:endParaRPr lang="da-DK"/>
          </a:p>
        </p:txBody>
      </p:sp>
      <p:sp>
        <p:nvSpPr>
          <p:cNvPr id="15" name="FLD_PresentationTitle" hidden="1">
            <a:extLst>
              <a:ext uri="{FF2B5EF4-FFF2-40B4-BE49-F238E27FC236}">
                <a16:creationId xmlns:a16="http://schemas.microsoft.com/office/drawing/2014/main" id="{980D4307-1E30-40BF-9A20-A045D172AA96}"/>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16" name="Slide Number Placeholder 5" hidden="1">
            <a:extLst>
              <a:ext uri="{FF2B5EF4-FFF2-40B4-BE49-F238E27FC236}">
                <a16:creationId xmlns:a16="http://schemas.microsoft.com/office/drawing/2014/main" id="{8A49A16C-AA42-42D1-A77B-CEC2D6C356C4}"/>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
        <p:nvSpPr>
          <p:cNvPr id="17" name="TextBox 16">
            <a:extLst>
              <a:ext uri="{FF2B5EF4-FFF2-40B4-BE49-F238E27FC236}">
                <a16:creationId xmlns:a16="http://schemas.microsoft.com/office/drawing/2014/main" id="{98003F94-3A20-45FE-9AD7-1F0518FF10DF}"/>
              </a:ext>
            </a:extLst>
          </p:cNvPr>
          <p:cNvSpPr txBox="1"/>
          <p:nvPr userDrawn="1"/>
        </p:nvSpPr>
        <p:spPr>
          <a:xfrm>
            <a:off x="278928" y="6505496"/>
            <a:ext cx="609141" cy="124650"/>
          </a:xfrm>
          <a:prstGeom prst="rect">
            <a:avLst/>
          </a:prstGeom>
          <a:noFill/>
          <a:ln w="6350">
            <a:noFill/>
            <a:prstDash val="sysDash"/>
          </a:ln>
        </p:spPr>
        <p:txBody>
          <a:bodyPr wrap="square" lIns="0" tIns="0" rIns="0" bIns="0" rtlCol="0">
            <a:spAutoFit/>
          </a:bodyPr>
          <a:lstStyle/>
          <a:p>
            <a:pPr algn="l"/>
            <a:r>
              <a:rPr lang="da-DK" sz="900" err="1">
                <a:solidFill>
                  <a:schemeClr val="tx1"/>
                </a:solidFill>
              </a:rPr>
              <a:t>Confidential</a:t>
            </a:r>
            <a:endParaRPr lang="da-DK" sz="900">
              <a:solidFill>
                <a:schemeClr val="tx1"/>
              </a:solidFill>
            </a:endParaRPr>
          </a:p>
        </p:txBody>
      </p:sp>
    </p:spTree>
    <p:extLst>
      <p:ext uri="{BB962C8B-B14F-4D97-AF65-F5344CB8AC3E}">
        <p14:creationId xmlns:p14="http://schemas.microsoft.com/office/powerpoint/2010/main" val="162843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ation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631477-0A36-48AD-8A86-6B33026F533B}"/>
              </a:ext>
            </a:extLst>
          </p:cNvPr>
          <p:cNvSpPr/>
          <p:nvPr userDrawn="1"/>
        </p:nvSpPr>
        <p:spPr>
          <a:xfrm>
            <a:off x="0" y="269875"/>
            <a:ext cx="6581868" cy="5148792"/>
          </a:xfrm>
          <a:prstGeom prst="rect">
            <a:avLst/>
          </a:prstGeom>
          <a:solidFill>
            <a:srgbClr val="303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a:p>
        </p:txBody>
      </p:sp>
      <p:sp>
        <p:nvSpPr>
          <p:cNvPr id="13" name="Text Placeholder 13">
            <a:extLst>
              <a:ext uri="{FF2B5EF4-FFF2-40B4-BE49-F238E27FC236}">
                <a16:creationId xmlns:a16="http://schemas.microsoft.com/office/drawing/2014/main" id="{38767680-C6C8-4860-8F6A-B5FF8B3542D0}"/>
              </a:ext>
            </a:extLst>
          </p:cNvPr>
          <p:cNvSpPr>
            <a:spLocks noGrp="1"/>
          </p:cNvSpPr>
          <p:nvPr>
            <p:ph type="body" sz="quarter" idx="16" hasCustomPrompt="1"/>
          </p:nvPr>
        </p:nvSpPr>
        <p:spPr>
          <a:xfrm>
            <a:off x="271247" y="2092693"/>
            <a:ext cx="4551577" cy="2249014"/>
          </a:xfrm>
        </p:spPr>
        <p:txBody>
          <a:bodyPr/>
          <a:lstStyle>
            <a:lvl1pPr marL="0" indent="0">
              <a:spcBef>
                <a:spcPts val="0"/>
              </a:spcBef>
              <a:buFont typeface="Arial" panose="020B0604020202020204" pitchFamily="34" charset="0"/>
              <a:buChar char="​"/>
              <a:defRPr sz="2800">
                <a:solidFill>
                  <a:srgbClr val="F8F5E7"/>
                </a:solidFill>
              </a:defRPr>
            </a:lvl1pPr>
          </a:lstStyle>
          <a:p>
            <a:pPr lvl="0"/>
            <a:r>
              <a:rPr lang="da-DK"/>
              <a:t>Edit Master </a:t>
            </a:r>
            <a:r>
              <a:rPr lang="da-DK" err="1"/>
              <a:t>text</a:t>
            </a:r>
            <a:r>
              <a:rPr lang="da-DK"/>
              <a:t> styles</a:t>
            </a:r>
          </a:p>
        </p:txBody>
      </p:sp>
      <p:sp>
        <p:nvSpPr>
          <p:cNvPr id="4" name="Rectangle 3">
            <a:extLst>
              <a:ext uri="{FF2B5EF4-FFF2-40B4-BE49-F238E27FC236}">
                <a16:creationId xmlns:a16="http://schemas.microsoft.com/office/drawing/2014/main" id="{2B2C56D2-784D-4432-A938-43418D6C4B85}"/>
              </a:ext>
            </a:extLst>
          </p:cNvPr>
          <p:cNvSpPr/>
          <p:nvPr userDrawn="1"/>
        </p:nvSpPr>
        <p:spPr>
          <a:xfrm>
            <a:off x="0" y="0"/>
            <a:ext cx="4816475" cy="1296785"/>
          </a:xfrm>
          <a:prstGeom prst="rect">
            <a:avLst/>
          </a:prstGeom>
          <a:solidFill>
            <a:srgbClr val="E0BCA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buNone/>
            </a:pPr>
            <a:endParaRPr lang="da-DK" sz="1000" noProof="0">
              <a:solidFill>
                <a:srgbClr val="2F363B"/>
              </a:solidFill>
            </a:endParaRPr>
          </a:p>
        </p:txBody>
      </p:sp>
      <p:sp>
        <p:nvSpPr>
          <p:cNvPr id="18" name="Text Placeholder 13">
            <a:extLst>
              <a:ext uri="{FF2B5EF4-FFF2-40B4-BE49-F238E27FC236}">
                <a16:creationId xmlns:a16="http://schemas.microsoft.com/office/drawing/2014/main" id="{E95E46A2-7940-4BAC-9759-942AABFED48A}"/>
              </a:ext>
            </a:extLst>
          </p:cNvPr>
          <p:cNvSpPr>
            <a:spLocks noGrp="1"/>
          </p:cNvSpPr>
          <p:nvPr>
            <p:ph type="body" sz="quarter" idx="17" hasCustomPrompt="1"/>
          </p:nvPr>
        </p:nvSpPr>
        <p:spPr>
          <a:xfrm>
            <a:off x="269875" y="4611581"/>
            <a:ext cx="4551577" cy="555412"/>
          </a:xfrm>
        </p:spPr>
        <p:txBody>
          <a:bodyPr anchor="b" anchorCtr="0"/>
          <a:lstStyle>
            <a:lvl1pPr marL="0" indent="0">
              <a:spcBef>
                <a:spcPts val="0"/>
              </a:spcBef>
              <a:buFont typeface="Arial" panose="020B0604020202020204" pitchFamily="34" charset="0"/>
              <a:buChar char="​"/>
              <a:defRPr sz="1100">
                <a:solidFill>
                  <a:srgbClr val="F8F5E7"/>
                </a:solidFill>
              </a:defRPr>
            </a:lvl1pPr>
          </a:lstStyle>
          <a:p>
            <a:pPr lvl="0"/>
            <a:r>
              <a:rPr lang="da-DK" err="1"/>
              <a:t>Name</a:t>
            </a:r>
            <a:endParaRPr lang="da-DK"/>
          </a:p>
        </p:txBody>
      </p:sp>
      <p:sp>
        <p:nvSpPr>
          <p:cNvPr id="3" name="TextBox 2">
            <a:extLst>
              <a:ext uri="{FF2B5EF4-FFF2-40B4-BE49-F238E27FC236}">
                <a16:creationId xmlns:a16="http://schemas.microsoft.com/office/drawing/2014/main" id="{8EE78B38-E2FC-4D90-ABDF-B7665592C118}"/>
              </a:ext>
            </a:extLst>
          </p:cNvPr>
          <p:cNvSpPr txBox="1"/>
          <p:nvPr userDrawn="1"/>
        </p:nvSpPr>
        <p:spPr>
          <a:xfrm>
            <a:off x="246008" y="490564"/>
            <a:ext cx="2026391" cy="1329595"/>
          </a:xfrm>
          <a:prstGeom prst="rect">
            <a:avLst/>
          </a:prstGeom>
          <a:noFill/>
          <a:ln w="6350">
            <a:noFill/>
            <a:prstDash val="sysDash"/>
          </a:ln>
        </p:spPr>
        <p:txBody>
          <a:bodyPr wrap="square" lIns="0" tIns="0" rIns="0" bIns="0" rtlCol="0">
            <a:spAutoFit/>
          </a:bodyPr>
          <a:lstStyle/>
          <a:p>
            <a:pPr algn="l">
              <a:buFontTx/>
              <a:buNone/>
            </a:pPr>
            <a:r>
              <a:rPr lang="da-DK" sz="9600">
                <a:solidFill>
                  <a:srgbClr val="F8F5E7"/>
                </a:solidFill>
                <a:latin typeface="Impact" panose="020B0806030902050204" pitchFamily="34" charset="0"/>
              </a:rPr>
              <a:t>«</a:t>
            </a:r>
          </a:p>
        </p:txBody>
      </p:sp>
      <p:sp>
        <p:nvSpPr>
          <p:cNvPr id="14" name="Date_GeneralDate" hidden="1">
            <a:extLst>
              <a:ext uri="{FF2B5EF4-FFF2-40B4-BE49-F238E27FC236}">
                <a16:creationId xmlns:a16="http://schemas.microsoft.com/office/drawing/2014/main" id="{7DC1B9B1-594B-4FB6-921D-AD66151CE698}"/>
              </a:ext>
            </a:extLst>
          </p:cNvPr>
          <p:cNvSpPr>
            <a:spLocks noGrp="1"/>
          </p:cNvSpPr>
          <p:nvPr>
            <p:ph type="dt" sz="half" idx="10"/>
          </p:nvPr>
        </p:nvSpPr>
        <p:spPr>
          <a:xfrm>
            <a:off x="0" y="6912000"/>
            <a:ext cx="0" cy="0"/>
          </a:xfrm>
        </p:spPr>
        <p:txBody>
          <a:bodyPr/>
          <a:lstStyle>
            <a:lvl1pPr algn="l">
              <a:defRPr sz="100" cap="all" spc="163" baseline="0">
                <a:noFill/>
              </a:defRPr>
            </a:lvl1pPr>
          </a:lstStyle>
          <a:p>
            <a:fld id="{6793E9EF-9C0F-4780-8649-59486E9E852E}" type="datetime1">
              <a:rPr lang="da-DK" smtClean="0"/>
              <a:t>26-09-2025</a:t>
            </a:fld>
            <a:endParaRPr lang="da-DK"/>
          </a:p>
        </p:txBody>
      </p:sp>
      <p:sp>
        <p:nvSpPr>
          <p:cNvPr id="15" name="Text Placeholder 12">
            <a:extLst>
              <a:ext uri="{FF2B5EF4-FFF2-40B4-BE49-F238E27FC236}">
                <a16:creationId xmlns:a16="http://schemas.microsoft.com/office/drawing/2014/main" id="{824DB0EB-3C91-4347-ADB0-707482766440}"/>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21" name="Text Placeholder 3">
            <a:extLst>
              <a:ext uri="{FF2B5EF4-FFF2-40B4-BE49-F238E27FC236}">
                <a16:creationId xmlns:a16="http://schemas.microsoft.com/office/drawing/2014/main" id="{6ECB54CD-9A70-47F7-9C35-1CCC5948569B}"/>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5" name="Slide Number Placeholder 4">
            <a:extLst>
              <a:ext uri="{FF2B5EF4-FFF2-40B4-BE49-F238E27FC236}">
                <a16:creationId xmlns:a16="http://schemas.microsoft.com/office/drawing/2014/main" id="{F54DBE1D-B808-4F9C-95DF-F47CE31FB0C1}"/>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9974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38767680-C6C8-4860-8F6A-B5FF8B3542D0}"/>
              </a:ext>
            </a:extLst>
          </p:cNvPr>
          <p:cNvSpPr>
            <a:spLocks noGrp="1"/>
          </p:cNvSpPr>
          <p:nvPr>
            <p:ph type="body" sz="quarter" idx="16" hasCustomPrompt="1"/>
          </p:nvPr>
        </p:nvSpPr>
        <p:spPr>
          <a:xfrm>
            <a:off x="271247" y="2092693"/>
            <a:ext cx="4551577" cy="2249014"/>
          </a:xfrm>
        </p:spPr>
        <p:txBody>
          <a:bodyPr/>
          <a:lstStyle>
            <a:lvl1pPr marL="0" indent="0">
              <a:spcBef>
                <a:spcPts val="0"/>
              </a:spcBef>
              <a:buFont typeface="Arial" panose="020B0604020202020204" pitchFamily="34" charset="0"/>
              <a:buChar char="​"/>
              <a:defRPr sz="2800">
                <a:solidFill>
                  <a:srgbClr val="30373B"/>
                </a:solidFill>
              </a:defRPr>
            </a:lvl1pPr>
          </a:lstStyle>
          <a:p>
            <a:pPr lvl="0"/>
            <a:r>
              <a:rPr lang="da-DK"/>
              <a:t>Edit Master </a:t>
            </a:r>
            <a:r>
              <a:rPr lang="da-DK" err="1"/>
              <a:t>text</a:t>
            </a:r>
            <a:r>
              <a:rPr lang="da-DK"/>
              <a:t> styles</a:t>
            </a:r>
          </a:p>
        </p:txBody>
      </p:sp>
      <p:sp>
        <p:nvSpPr>
          <p:cNvPr id="4" name="Rectangle 3">
            <a:extLst>
              <a:ext uri="{FF2B5EF4-FFF2-40B4-BE49-F238E27FC236}">
                <a16:creationId xmlns:a16="http://schemas.microsoft.com/office/drawing/2014/main" id="{2B2C56D2-784D-4432-A938-43418D6C4B85}"/>
              </a:ext>
            </a:extLst>
          </p:cNvPr>
          <p:cNvSpPr/>
          <p:nvPr userDrawn="1"/>
        </p:nvSpPr>
        <p:spPr>
          <a:xfrm>
            <a:off x="0" y="0"/>
            <a:ext cx="4816475" cy="1296785"/>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buNone/>
            </a:pPr>
            <a:endParaRPr lang="da-DK" sz="1000" noProof="0">
              <a:solidFill>
                <a:srgbClr val="2F363B"/>
              </a:solidFill>
            </a:endParaRPr>
          </a:p>
        </p:txBody>
      </p:sp>
      <p:sp>
        <p:nvSpPr>
          <p:cNvPr id="18" name="Text Placeholder 13">
            <a:extLst>
              <a:ext uri="{FF2B5EF4-FFF2-40B4-BE49-F238E27FC236}">
                <a16:creationId xmlns:a16="http://schemas.microsoft.com/office/drawing/2014/main" id="{E95E46A2-7940-4BAC-9759-942AABFED48A}"/>
              </a:ext>
            </a:extLst>
          </p:cNvPr>
          <p:cNvSpPr>
            <a:spLocks noGrp="1"/>
          </p:cNvSpPr>
          <p:nvPr>
            <p:ph type="body" sz="quarter" idx="17" hasCustomPrompt="1"/>
          </p:nvPr>
        </p:nvSpPr>
        <p:spPr>
          <a:xfrm>
            <a:off x="269875" y="4611581"/>
            <a:ext cx="4551577" cy="555412"/>
          </a:xfrm>
        </p:spPr>
        <p:txBody>
          <a:bodyPr anchor="b" anchorCtr="0"/>
          <a:lstStyle>
            <a:lvl1pPr marL="0" indent="0">
              <a:spcBef>
                <a:spcPts val="0"/>
              </a:spcBef>
              <a:buFont typeface="Arial" panose="020B0604020202020204" pitchFamily="34" charset="0"/>
              <a:buChar char="​"/>
              <a:defRPr sz="1100">
                <a:solidFill>
                  <a:srgbClr val="30373B"/>
                </a:solidFill>
              </a:defRPr>
            </a:lvl1pPr>
          </a:lstStyle>
          <a:p>
            <a:pPr lvl="0"/>
            <a:r>
              <a:rPr lang="da-DK" err="1"/>
              <a:t>Name</a:t>
            </a:r>
            <a:endParaRPr lang="da-DK"/>
          </a:p>
        </p:txBody>
      </p:sp>
      <p:sp>
        <p:nvSpPr>
          <p:cNvPr id="3" name="TextBox 2">
            <a:extLst>
              <a:ext uri="{FF2B5EF4-FFF2-40B4-BE49-F238E27FC236}">
                <a16:creationId xmlns:a16="http://schemas.microsoft.com/office/drawing/2014/main" id="{8EE78B38-E2FC-4D90-ABDF-B7665592C118}"/>
              </a:ext>
            </a:extLst>
          </p:cNvPr>
          <p:cNvSpPr txBox="1"/>
          <p:nvPr userDrawn="1"/>
        </p:nvSpPr>
        <p:spPr>
          <a:xfrm>
            <a:off x="246008" y="490564"/>
            <a:ext cx="2026391" cy="1329595"/>
          </a:xfrm>
          <a:prstGeom prst="rect">
            <a:avLst/>
          </a:prstGeom>
          <a:noFill/>
          <a:ln w="6350">
            <a:noFill/>
            <a:prstDash val="sysDash"/>
          </a:ln>
        </p:spPr>
        <p:txBody>
          <a:bodyPr wrap="square" lIns="0" tIns="0" rIns="0" bIns="0" rtlCol="0">
            <a:spAutoFit/>
          </a:bodyPr>
          <a:lstStyle/>
          <a:p>
            <a:pPr algn="l">
              <a:buFontTx/>
              <a:buNone/>
            </a:pPr>
            <a:r>
              <a:rPr lang="da-DK" sz="9600">
                <a:solidFill>
                  <a:srgbClr val="30373B"/>
                </a:solidFill>
                <a:latin typeface="Impact" panose="020B0806030902050204" pitchFamily="34" charset="0"/>
              </a:rPr>
              <a:t>«</a:t>
            </a:r>
          </a:p>
        </p:txBody>
      </p:sp>
      <p:sp>
        <p:nvSpPr>
          <p:cNvPr id="14" name="Date_GeneralDate" hidden="1">
            <a:extLst>
              <a:ext uri="{FF2B5EF4-FFF2-40B4-BE49-F238E27FC236}">
                <a16:creationId xmlns:a16="http://schemas.microsoft.com/office/drawing/2014/main" id="{C23B4461-AF34-409D-AC22-EE0AAD2CC060}"/>
              </a:ext>
            </a:extLst>
          </p:cNvPr>
          <p:cNvSpPr>
            <a:spLocks noGrp="1"/>
          </p:cNvSpPr>
          <p:nvPr>
            <p:ph type="dt" sz="half" idx="10"/>
          </p:nvPr>
        </p:nvSpPr>
        <p:spPr>
          <a:xfrm>
            <a:off x="0" y="6912000"/>
            <a:ext cx="0" cy="0"/>
          </a:xfrm>
        </p:spPr>
        <p:txBody>
          <a:bodyPr/>
          <a:lstStyle>
            <a:lvl1pPr algn="l">
              <a:defRPr sz="100" cap="all" spc="163" baseline="0">
                <a:noFill/>
              </a:defRPr>
            </a:lvl1pPr>
          </a:lstStyle>
          <a:p>
            <a:fld id="{BE16438D-DB83-4A56-915A-4E9C53BA8E4F}" type="datetime1">
              <a:rPr lang="da-DK" smtClean="0"/>
              <a:t>26-09-2025</a:t>
            </a:fld>
            <a:endParaRPr lang="da-DK"/>
          </a:p>
        </p:txBody>
      </p:sp>
      <p:sp>
        <p:nvSpPr>
          <p:cNvPr id="11" name="Text Placeholder 12">
            <a:extLst>
              <a:ext uri="{FF2B5EF4-FFF2-40B4-BE49-F238E27FC236}">
                <a16:creationId xmlns:a16="http://schemas.microsoft.com/office/drawing/2014/main" id="{1844B6E8-8E61-4F73-8ECC-3DB3BF126AC8}"/>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FF55D92C-F4F7-4894-8533-8FB723220318}"/>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5" name="Slide Number Placeholder 4">
            <a:extLst>
              <a:ext uri="{FF2B5EF4-FFF2-40B4-BE49-F238E27FC236}">
                <a16:creationId xmlns:a16="http://schemas.microsoft.com/office/drawing/2014/main" id="{F1FD7064-E991-459F-9E03-93947AAF70A8}"/>
              </a:ext>
            </a:extLst>
          </p:cNvPr>
          <p:cNvSpPr>
            <a:spLocks noGrp="1"/>
          </p:cNvSpPr>
          <p:nvPr>
            <p:ph type="sldNum" sz="quarter" idx="19"/>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4237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_GeneralDate" hidden="1">
            <a:extLst>
              <a:ext uri="{FF2B5EF4-FFF2-40B4-BE49-F238E27FC236}">
                <a16:creationId xmlns:a16="http://schemas.microsoft.com/office/drawing/2014/main" id="{BE0C3A60-B315-4CCC-948B-3A28762D247E}"/>
              </a:ext>
            </a:extLst>
          </p:cNvPr>
          <p:cNvSpPr>
            <a:spLocks noGrp="1"/>
          </p:cNvSpPr>
          <p:nvPr>
            <p:ph type="dt" sz="half" idx="10"/>
          </p:nvPr>
        </p:nvSpPr>
        <p:spPr>
          <a:xfrm>
            <a:off x="0" y="6912000"/>
            <a:ext cx="0" cy="0"/>
          </a:xfrm>
        </p:spPr>
        <p:txBody>
          <a:bodyPr/>
          <a:lstStyle>
            <a:lvl1pPr algn="l">
              <a:defRPr sz="100" cap="all" spc="163" baseline="0">
                <a:noFill/>
              </a:defRPr>
            </a:lvl1pPr>
          </a:lstStyle>
          <a:p>
            <a:fld id="{1B1B9951-BCC7-4308-90FA-6E8959875D04}" type="datetime1">
              <a:rPr lang="da-DK" smtClean="0"/>
              <a:t>26-09-2025</a:t>
            </a:fld>
            <a:endParaRPr lang="da-DK"/>
          </a:p>
        </p:txBody>
      </p:sp>
      <p:sp>
        <p:nvSpPr>
          <p:cNvPr id="7" name="Text Placeholder 12">
            <a:extLst>
              <a:ext uri="{FF2B5EF4-FFF2-40B4-BE49-F238E27FC236}">
                <a16:creationId xmlns:a16="http://schemas.microsoft.com/office/drawing/2014/main" id="{8D6D355F-17E4-46C1-8D5B-B53A3E5021ED}"/>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0" name="Text Placeholder 3">
            <a:extLst>
              <a:ext uri="{FF2B5EF4-FFF2-40B4-BE49-F238E27FC236}">
                <a16:creationId xmlns:a16="http://schemas.microsoft.com/office/drawing/2014/main" id="{F613617F-0213-43C0-8BC6-F7C548D77CD0}"/>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3" name="Slide Number Placeholder 2">
            <a:extLst>
              <a:ext uri="{FF2B5EF4-FFF2-40B4-BE49-F238E27FC236}">
                <a16:creationId xmlns:a16="http://schemas.microsoft.com/office/drawing/2014/main" id="{148AFCF3-5C90-4343-BEA2-DFD9EF9DB62A}"/>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Grid">
    <p:spTree>
      <p:nvGrpSpPr>
        <p:cNvPr id="1" name=""/>
        <p:cNvGrpSpPr/>
        <p:nvPr/>
      </p:nvGrpSpPr>
      <p:grpSpPr>
        <a:xfrm>
          <a:off x="0" y="0"/>
          <a:ext cx="0" cy="0"/>
          <a:chOff x="0" y="0"/>
          <a:chExt cx="0" cy="0"/>
        </a:xfrm>
      </p:grpSpPr>
      <p:sp>
        <p:nvSpPr>
          <p:cNvPr id="7" name="Freeform: Shape 4">
            <a:extLst>
              <a:ext uri="{FF2B5EF4-FFF2-40B4-BE49-F238E27FC236}">
                <a16:creationId xmlns:a16="http://schemas.microsoft.com/office/drawing/2014/main" id="{14CC84DE-7E96-42BC-842C-0FB1DFA971FA}"/>
              </a:ext>
            </a:extLst>
          </p:cNvPr>
          <p:cNvSpPr/>
          <p:nvPr userDrawn="1"/>
        </p:nvSpPr>
        <p:spPr>
          <a:xfrm>
            <a:off x="269874" y="280735"/>
            <a:ext cx="9364663" cy="6327775"/>
          </a:xfrm>
          <a:custGeom>
            <a:avLst/>
            <a:gdLst>
              <a:gd name="connsiteX0" fmla="*/ 2157895 w 9586368"/>
              <a:gd name="connsiteY0" fmla="*/ 6461491 h 6479439"/>
              <a:gd name="connsiteX1" fmla="*/ 2167802 w 9586368"/>
              <a:gd name="connsiteY1" fmla="*/ 6461491 h 6479439"/>
              <a:gd name="connsiteX2" fmla="*/ 2171820 w 9586368"/>
              <a:gd name="connsiteY2" fmla="*/ 6465529 h 6479439"/>
              <a:gd name="connsiteX3" fmla="*/ 2171820 w 9586368"/>
              <a:gd name="connsiteY3" fmla="*/ 6475400 h 6479439"/>
              <a:gd name="connsiteX4" fmla="*/ 2167802 w 9586368"/>
              <a:gd name="connsiteY4" fmla="*/ 6479439 h 6479439"/>
              <a:gd name="connsiteX5" fmla="*/ 2157895 w 9586368"/>
              <a:gd name="connsiteY5" fmla="*/ 6479439 h 6479439"/>
              <a:gd name="connsiteX6" fmla="*/ 2153871 w 9586368"/>
              <a:gd name="connsiteY6" fmla="*/ 6475400 h 6479439"/>
              <a:gd name="connsiteX7" fmla="*/ 2153871 w 9586368"/>
              <a:gd name="connsiteY7" fmla="*/ 6465529 h 6479439"/>
              <a:gd name="connsiteX8" fmla="*/ 1918509 w 9586368"/>
              <a:gd name="connsiteY8" fmla="*/ 6461491 h 6479439"/>
              <a:gd name="connsiteX9" fmla="*/ 1928419 w 9586368"/>
              <a:gd name="connsiteY9" fmla="*/ 6461491 h 6479439"/>
              <a:gd name="connsiteX10" fmla="*/ 1932437 w 9586368"/>
              <a:gd name="connsiteY10" fmla="*/ 6465529 h 6479439"/>
              <a:gd name="connsiteX11" fmla="*/ 1932437 w 9586368"/>
              <a:gd name="connsiteY11" fmla="*/ 6475400 h 6479439"/>
              <a:gd name="connsiteX12" fmla="*/ 1928419 w 9586368"/>
              <a:gd name="connsiteY12" fmla="*/ 6479439 h 6479439"/>
              <a:gd name="connsiteX13" fmla="*/ 1918509 w 9586368"/>
              <a:gd name="connsiteY13" fmla="*/ 6479439 h 6479439"/>
              <a:gd name="connsiteX14" fmla="*/ 1914490 w 9586368"/>
              <a:gd name="connsiteY14" fmla="*/ 6475400 h 6479439"/>
              <a:gd name="connsiteX15" fmla="*/ 1914490 w 9586368"/>
              <a:gd name="connsiteY15" fmla="*/ 6465529 h 6479439"/>
              <a:gd name="connsiteX16" fmla="*/ 1679200 w 9586368"/>
              <a:gd name="connsiteY16" fmla="*/ 6461491 h 6479439"/>
              <a:gd name="connsiteX17" fmla="*/ 1689110 w 9586368"/>
              <a:gd name="connsiteY17" fmla="*/ 6461491 h 6479439"/>
              <a:gd name="connsiteX18" fmla="*/ 1693128 w 9586368"/>
              <a:gd name="connsiteY18" fmla="*/ 6465529 h 6479439"/>
              <a:gd name="connsiteX19" fmla="*/ 1693128 w 9586368"/>
              <a:gd name="connsiteY19" fmla="*/ 6475400 h 6479439"/>
              <a:gd name="connsiteX20" fmla="*/ 1689110 w 9586368"/>
              <a:gd name="connsiteY20" fmla="*/ 6479439 h 6479439"/>
              <a:gd name="connsiteX21" fmla="*/ 1679200 w 9586368"/>
              <a:gd name="connsiteY21" fmla="*/ 6479439 h 6479439"/>
              <a:gd name="connsiteX22" fmla="*/ 1675180 w 9586368"/>
              <a:gd name="connsiteY22" fmla="*/ 6475400 h 6479439"/>
              <a:gd name="connsiteX23" fmla="*/ 1675180 w 9586368"/>
              <a:gd name="connsiteY23" fmla="*/ 6465529 h 6479439"/>
              <a:gd name="connsiteX24" fmla="*/ 1439885 w 9586368"/>
              <a:gd name="connsiteY24" fmla="*/ 6461491 h 6479439"/>
              <a:gd name="connsiteX25" fmla="*/ 1449795 w 9586368"/>
              <a:gd name="connsiteY25" fmla="*/ 6461491 h 6479439"/>
              <a:gd name="connsiteX26" fmla="*/ 1453813 w 9586368"/>
              <a:gd name="connsiteY26" fmla="*/ 6465529 h 6479439"/>
              <a:gd name="connsiteX27" fmla="*/ 1453813 w 9586368"/>
              <a:gd name="connsiteY27" fmla="*/ 6475400 h 6479439"/>
              <a:gd name="connsiteX28" fmla="*/ 1449795 w 9586368"/>
              <a:gd name="connsiteY28" fmla="*/ 6479439 h 6479439"/>
              <a:gd name="connsiteX29" fmla="*/ 1439885 w 9586368"/>
              <a:gd name="connsiteY29" fmla="*/ 6479439 h 6479439"/>
              <a:gd name="connsiteX30" fmla="*/ 1435865 w 9586368"/>
              <a:gd name="connsiteY30" fmla="*/ 6475400 h 6479439"/>
              <a:gd name="connsiteX31" fmla="*/ 1435865 w 9586368"/>
              <a:gd name="connsiteY31" fmla="*/ 6465529 h 6479439"/>
              <a:gd name="connsiteX32" fmla="*/ 1200570 w 9586368"/>
              <a:gd name="connsiteY32" fmla="*/ 6461491 h 6479439"/>
              <a:gd name="connsiteX33" fmla="*/ 1210480 w 9586368"/>
              <a:gd name="connsiteY33" fmla="*/ 6461491 h 6479439"/>
              <a:gd name="connsiteX34" fmla="*/ 1214498 w 9586368"/>
              <a:gd name="connsiteY34" fmla="*/ 6465529 h 6479439"/>
              <a:gd name="connsiteX35" fmla="*/ 1214498 w 9586368"/>
              <a:gd name="connsiteY35" fmla="*/ 6475400 h 6479439"/>
              <a:gd name="connsiteX36" fmla="*/ 1210480 w 9586368"/>
              <a:gd name="connsiteY36" fmla="*/ 6479439 h 6479439"/>
              <a:gd name="connsiteX37" fmla="*/ 1200570 w 9586368"/>
              <a:gd name="connsiteY37" fmla="*/ 6479439 h 6479439"/>
              <a:gd name="connsiteX38" fmla="*/ 1196551 w 9586368"/>
              <a:gd name="connsiteY38" fmla="*/ 6475400 h 6479439"/>
              <a:gd name="connsiteX39" fmla="*/ 1196551 w 9586368"/>
              <a:gd name="connsiteY39" fmla="*/ 6465529 h 6479439"/>
              <a:gd name="connsiteX40" fmla="*/ 961257 w 9586368"/>
              <a:gd name="connsiteY40" fmla="*/ 6461491 h 6479439"/>
              <a:gd name="connsiteX41" fmla="*/ 971167 w 9586368"/>
              <a:gd name="connsiteY41" fmla="*/ 6461491 h 6479439"/>
              <a:gd name="connsiteX42" fmla="*/ 975186 w 9586368"/>
              <a:gd name="connsiteY42" fmla="*/ 6465529 h 6479439"/>
              <a:gd name="connsiteX43" fmla="*/ 975186 w 9586368"/>
              <a:gd name="connsiteY43" fmla="*/ 6475400 h 6479439"/>
              <a:gd name="connsiteX44" fmla="*/ 971167 w 9586368"/>
              <a:gd name="connsiteY44" fmla="*/ 6479439 h 6479439"/>
              <a:gd name="connsiteX45" fmla="*/ 961257 w 9586368"/>
              <a:gd name="connsiteY45" fmla="*/ 6479439 h 6479439"/>
              <a:gd name="connsiteX46" fmla="*/ 957238 w 9586368"/>
              <a:gd name="connsiteY46" fmla="*/ 6475400 h 6479439"/>
              <a:gd name="connsiteX47" fmla="*/ 957238 w 9586368"/>
              <a:gd name="connsiteY47" fmla="*/ 6465529 h 6479439"/>
              <a:gd name="connsiteX48" fmla="*/ 9572438 w 9586368"/>
              <a:gd name="connsiteY48" fmla="*/ 6461440 h 6479439"/>
              <a:gd name="connsiteX49" fmla="*/ 9582349 w 9586368"/>
              <a:gd name="connsiteY49" fmla="*/ 6461440 h 6479439"/>
              <a:gd name="connsiteX50" fmla="*/ 9586368 w 9586368"/>
              <a:gd name="connsiteY50" fmla="*/ 6465478 h 6479439"/>
              <a:gd name="connsiteX51" fmla="*/ 9586368 w 9586368"/>
              <a:gd name="connsiteY51" fmla="*/ 6475349 h 6479439"/>
              <a:gd name="connsiteX52" fmla="*/ 9582349 w 9586368"/>
              <a:gd name="connsiteY52" fmla="*/ 6479388 h 6479439"/>
              <a:gd name="connsiteX53" fmla="*/ 9572438 w 9586368"/>
              <a:gd name="connsiteY53" fmla="*/ 6479388 h 6479439"/>
              <a:gd name="connsiteX54" fmla="*/ 9568419 w 9586368"/>
              <a:gd name="connsiteY54" fmla="*/ 6475349 h 6479439"/>
              <a:gd name="connsiteX55" fmla="*/ 9568419 w 9586368"/>
              <a:gd name="connsiteY55" fmla="*/ 6465478 h 6479439"/>
              <a:gd name="connsiteX56" fmla="*/ 9333125 w 9586368"/>
              <a:gd name="connsiteY56" fmla="*/ 6461440 h 6479439"/>
              <a:gd name="connsiteX57" fmla="*/ 9343036 w 9586368"/>
              <a:gd name="connsiteY57" fmla="*/ 6461440 h 6479439"/>
              <a:gd name="connsiteX58" fmla="*/ 9347055 w 9586368"/>
              <a:gd name="connsiteY58" fmla="*/ 6465478 h 6479439"/>
              <a:gd name="connsiteX59" fmla="*/ 9347055 w 9586368"/>
              <a:gd name="connsiteY59" fmla="*/ 6475349 h 6479439"/>
              <a:gd name="connsiteX60" fmla="*/ 9343036 w 9586368"/>
              <a:gd name="connsiteY60" fmla="*/ 6479388 h 6479439"/>
              <a:gd name="connsiteX61" fmla="*/ 9333125 w 9586368"/>
              <a:gd name="connsiteY61" fmla="*/ 6479388 h 6479439"/>
              <a:gd name="connsiteX62" fmla="*/ 9329106 w 9586368"/>
              <a:gd name="connsiteY62" fmla="*/ 6475349 h 6479439"/>
              <a:gd name="connsiteX63" fmla="*/ 9329106 w 9586368"/>
              <a:gd name="connsiteY63" fmla="*/ 6465478 h 6479439"/>
              <a:gd name="connsiteX64" fmla="*/ 9093811 w 9586368"/>
              <a:gd name="connsiteY64" fmla="*/ 6461440 h 6479439"/>
              <a:gd name="connsiteX65" fmla="*/ 9103722 w 9586368"/>
              <a:gd name="connsiteY65" fmla="*/ 6461440 h 6479439"/>
              <a:gd name="connsiteX66" fmla="*/ 9107741 w 9586368"/>
              <a:gd name="connsiteY66" fmla="*/ 6465478 h 6479439"/>
              <a:gd name="connsiteX67" fmla="*/ 9107741 w 9586368"/>
              <a:gd name="connsiteY67" fmla="*/ 6475349 h 6479439"/>
              <a:gd name="connsiteX68" fmla="*/ 9103722 w 9586368"/>
              <a:gd name="connsiteY68" fmla="*/ 6479388 h 6479439"/>
              <a:gd name="connsiteX69" fmla="*/ 9093811 w 9586368"/>
              <a:gd name="connsiteY69" fmla="*/ 6479388 h 6479439"/>
              <a:gd name="connsiteX70" fmla="*/ 9089792 w 9586368"/>
              <a:gd name="connsiteY70" fmla="*/ 6475349 h 6479439"/>
              <a:gd name="connsiteX71" fmla="*/ 9089792 w 9586368"/>
              <a:gd name="connsiteY71" fmla="*/ 6465478 h 6479439"/>
              <a:gd name="connsiteX72" fmla="*/ 8854496 w 9586368"/>
              <a:gd name="connsiteY72" fmla="*/ 6461440 h 6479439"/>
              <a:gd name="connsiteX73" fmla="*/ 8864407 w 9586368"/>
              <a:gd name="connsiteY73" fmla="*/ 6461440 h 6479439"/>
              <a:gd name="connsiteX74" fmla="*/ 8868426 w 9586368"/>
              <a:gd name="connsiteY74" fmla="*/ 6465478 h 6479439"/>
              <a:gd name="connsiteX75" fmla="*/ 8868426 w 9586368"/>
              <a:gd name="connsiteY75" fmla="*/ 6475349 h 6479439"/>
              <a:gd name="connsiteX76" fmla="*/ 8864407 w 9586368"/>
              <a:gd name="connsiteY76" fmla="*/ 6479388 h 6479439"/>
              <a:gd name="connsiteX77" fmla="*/ 8854496 w 9586368"/>
              <a:gd name="connsiteY77" fmla="*/ 6479388 h 6479439"/>
              <a:gd name="connsiteX78" fmla="*/ 8850477 w 9586368"/>
              <a:gd name="connsiteY78" fmla="*/ 6475349 h 6479439"/>
              <a:gd name="connsiteX79" fmla="*/ 8850477 w 9586368"/>
              <a:gd name="connsiteY79" fmla="*/ 6465478 h 6479439"/>
              <a:gd name="connsiteX80" fmla="*/ 8615184 w 9586368"/>
              <a:gd name="connsiteY80" fmla="*/ 6461440 h 6479439"/>
              <a:gd name="connsiteX81" fmla="*/ 8625095 w 9586368"/>
              <a:gd name="connsiteY81" fmla="*/ 6461440 h 6479439"/>
              <a:gd name="connsiteX82" fmla="*/ 8629114 w 9586368"/>
              <a:gd name="connsiteY82" fmla="*/ 6465478 h 6479439"/>
              <a:gd name="connsiteX83" fmla="*/ 8629114 w 9586368"/>
              <a:gd name="connsiteY83" fmla="*/ 6475349 h 6479439"/>
              <a:gd name="connsiteX84" fmla="*/ 8625095 w 9586368"/>
              <a:gd name="connsiteY84" fmla="*/ 6479388 h 6479439"/>
              <a:gd name="connsiteX85" fmla="*/ 8615184 w 9586368"/>
              <a:gd name="connsiteY85" fmla="*/ 6479388 h 6479439"/>
              <a:gd name="connsiteX86" fmla="*/ 8611165 w 9586368"/>
              <a:gd name="connsiteY86" fmla="*/ 6475349 h 6479439"/>
              <a:gd name="connsiteX87" fmla="*/ 8611165 w 9586368"/>
              <a:gd name="connsiteY87" fmla="*/ 6465478 h 6479439"/>
              <a:gd name="connsiteX88" fmla="*/ 8375869 w 9586368"/>
              <a:gd name="connsiteY88" fmla="*/ 6461440 h 6479439"/>
              <a:gd name="connsiteX89" fmla="*/ 8385779 w 9586368"/>
              <a:gd name="connsiteY89" fmla="*/ 6461440 h 6479439"/>
              <a:gd name="connsiteX90" fmla="*/ 8389799 w 9586368"/>
              <a:gd name="connsiteY90" fmla="*/ 6465478 h 6479439"/>
              <a:gd name="connsiteX91" fmla="*/ 8389799 w 9586368"/>
              <a:gd name="connsiteY91" fmla="*/ 6475349 h 6479439"/>
              <a:gd name="connsiteX92" fmla="*/ 8385779 w 9586368"/>
              <a:gd name="connsiteY92" fmla="*/ 6479388 h 6479439"/>
              <a:gd name="connsiteX93" fmla="*/ 8375869 w 9586368"/>
              <a:gd name="connsiteY93" fmla="*/ 6479388 h 6479439"/>
              <a:gd name="connsiteX94" fmla="*/ 8371850 w 9586368"/>
              <a:gd name="connsiteY94" fmla="*/ 6475349 h 6479439"/>
              <a:gd name="connsiteX95" fmla="*/ 8371850 w 9586368"/>
              <a:gd name="connsiteY95" fmla="*/ 6465478 h 6479439"/>
              <a:gd name="connsiteX96" fmla="*/ 8136553 w 9586368"/>
              <a:gd name="connsiteY96" fmla="*/ 6461440 h 6479439"/>
              <a:gd name="connsiteX97" fmla="*/ 8146464 w 9586368"/>
              <a:gd name="connsiteY97" fmla="*/ 6461440 h 6479439"/>
              <a:gd name="connsiteX98" fmla="*/ 8150483 w 9586368"/>
              <a:gd name="connsiteY98" fmla="*/ 6465478 h 6479439"/>
              <a:gd name="connsiteX99" fmla="*/ 8150483 w 9586368"/>
              <a:gd name="connsiteY99" fmla="*/ 6475349 h 6479439"/>
              <a:gd name="connsiteX100" fmla="*/ 8146464 w 9586368"/>
              <a:gd name="connsiteY100" fmla="*/ 6479388 h 6479439"/>
              <a:gd name="connsiteX101" fmla="*/ 8136553 w 9586368"/>
              <a:gd name="connsiteY101" fmla="*/ 6479388 h 6479439"/>
              <a:gd name="connsiteX102" fmla="*/ 8132534 w 9586368"/>
              <a:gd name="connsiteY102" fmla="*/ 6475349 h 6479439"/>
              <a:gd name="connsiteX103" fmla="*/ 8132534 w 9586368"/>
              <a:gd name="connsiteY103" fmla="*/ 6465478 h 6479439"/>
              <a:gd name="connsiteX104" fmla="*/ 7897241 w 9586368"/>
              <a:gd name="connsiteY104" fmla="*/ 6461440 h 6479439"/>
              <a:gd name="connsiteX105" fmla="*/ 7907151 w 9586368"/>
              <a:gd name="connsiteY105" fmla="*/ 6461440 h 6479439"/>
              <a:gd name="connsiteX106" fmla="*/ 7911170 w 9586368"/>
              <a:gd name="connsiteY106" fmla="*/ 6465478 h 6479439"/>
              <a:gd name="connsiteX107" fmla="*/ 7911170 w 9586368"/>
              <a:gd name="connsiteY107" fmla="*/ 6475349 h 6479439"/>
              <a:gd name="connsiteX108" fmla="*/ 7907151 w 9586368"/>
              <a:gd name="connsiteY108" fmla="*/ 6479388 h 6479439"/>
              <a:gd name="connsiteX109" fmla="*/ 7897241 w 9586368"/>
              <a:gd name="connsiteY109" fmla="*/ 6479388 h 6479439"/>
              <a:gd name="connsiteX110" fmla="*/ 7893222 w 9586368"/>
              <a:gd name="connsiteY110" fmla="*/ 6475349 h 6479439"/>
              <a:gd name="connsiteX111" fmla="*/ 7893222 w 9586368"/>
              <a:gd name="connsiteY111" fmla="*/ 6465478 h 6479439"/>
              <a:gd name="connsiteX112" fmla="*/ 7657926 w 9586368"/>
              <a:gd name="connsiteY112" fmla="*/ 6461440 h 6479439"/>
              <a:gd name="connsiteX113" fmla="*/ 7667836 w 9586368"/>
              <a:gd name="connsiteY113" fmla="*/ 6461440 h 6479439"/>
              <a:gd name="connsiteX114" fmla="*/ 7671855 w 9586368"/>
              <a:gd name="connsiteY114" fmla="*/ 6465478 h 6479439"/>
              <a:gd name="connsiteX115" fmla="*/ 7671855 w 9586368"/>
              <a:gd name="connsiteY115" fmla="*/ 6475349 h 6479439"/>
              <a:gd name="connsiteX116" fmla="*/ 7667836 w 9586368"/>
              <a:gd name="connsiteY116" fmla="*/ 6479388 h 6479439"/>
              <a:gd name="connsiteX117" fmla="*/ 7657926 w 9586368"/>
              <a:gd name="connsiteY117" fmla="*/ 6479388 h 6479439"/>
              <a:gd name="connsiteX118" fmla="*/ 7653906 w 9586368"/>
              <a:gd name="connsiteY118" fmla="*/ 6475349 h 6479439"/>
              <a:gd name="connsiteX119" fmla="*/ 7653906 w 9586368"/>
              <a:gd name="connsiteY119" fmla="*/ 6465478 h 6479439"/>
              <a:gd name="connsiteX120" fmla="*/ 7418611 w 9586368"/>
              <a:gd name="connsiteY120" fmla="*/ 6461440 h 6479439"/>
              <a:gd name="connsiteX121" fmla="*/ 7428521 w 9586368"/>
              <a:gd name="connsiteY121" fmla="*/ 6461440 h 6479439"/>
              <a:gd name="connsiteX122" fmla="*/ 7432540 w 9586368"/>
              <a:gd name="connsiteY122" fmla="*/ 6465478 h 6479439"/>
              <a:gd name="connsiteX123" fmla="*/ 7432540 w 9586368"/>
              <a:gd name="connsiteY123" fmla="*/ 6475349 h 6479439"/>
              <a:gd name="connsiteX124" fmla="*/ 7428521 w 9586368"/>
              <a:gd name="connsiteY124" fmla="*/ 6479388 h 6479439"/>
              <a:gd name="connsiteX125" fmla="*/ 7418611 w 9586368"/>
              <a:gd name="connsiteY125" fmla="*/ 6479388 h 6479439"/>
              <a:gd name="connsiteX126" fmla="*/ 7414592 w 9586368"/>
              <a:gd name="connsiteY126" fmla="*/ 6475349 h 6479439"/>
              <a:gd name="connsiteX127" fmla="*/ 7414592 w 9586368"/>
              <a:gd name="connsiteY127" fmla="*/ 6465478 h 6479439"/>
              <a:gd name="connsiteX128" fmla="*/ 7179298 w 9586368"/>
              <a:gd name="connsiteY128" fmla="*/ 6461440 h 6479439"/>
              <a:gd name="connsiteX129" fmla="*/ 7189209 w 9586368"/>
              <a:gd name="connsiteY129" fmla="*/ 6461440 h 6479439"/>
              <a:gd name="connsiteX130" fmla="*/ 7193228 w 9586368"/>
              <a:gd name="connsiteY130" fmla="*/ 6465478 h 6479439"/>
              <a:gd name="connsiteX131" fmla="*/ 7193228 w 9586368"/>
              <a:gd name="connsiteY131" fmla="*/ 6475349 h 6479439"/>
              <a:gd name="connsiteX132" fmla="*/ 7189209 w 9586368"/>
              <a:gd name="connsiteY132" fmla="*/ 6479388 h 6479439"/>
              <a:gd name="connsiteX133" fmla="*/ 7179298 w 9586368"/>
              <a:gd name="connsiteY133" fmla="*/ 6479388 h 6479439"/>
              <a:gd name="connsiteX134" fmla="*/ 7175279 w 9586368"/>
              <a:gd name="connsiteY134" fmla="*/ 6475349 h 6479439"/>
              <a:gd name="connsiteX135" fmla="*/ 7175279 w 9586368"/>
              <a:gd name="connsiteY135" fmla="*/ 6465478 h 6479439"/>
              <a:gd name="connsiteX136" fmla="*/ 6939983 w 9586368"/>
              <a:gd name="connsiteY136" fmla="*/ 6461440 h 6479439"/>
              <a:gd name="connsiteX137" fmla="*/ 6949894 w 9586368"/>
              <a:gd name="connsiteY137" fmla="*/ 6461440 h 6479439"/>
              <a:gd name="connsiteX138" fmla="*/ 6953913 w 9586368"/>
              <a:gd name="connsiteY138" fmla="*/ 6465478 h 6479439"/>
              <a:gd name="connsiteX139" fmla="*/ 6953913 w 9586368"/>
              <a:gd name="connsiteY139" fmla="*/ 6475349 h 6479439"/>
              <a:gd name="connsiteX140" fmla="*/ 6949894 w 9586368"/>
              <a:gd name="connsiteY140" fmla="*/ 6479388 h 6479439"/>
              <a:gd name="connsiteX141" fmla="*/ 6939983 w 9586368"/>
              <a:gd name="connsiteY141" fmla="*/ 6479388 h 6479439"/>
              <a:gd name="connsiteX142" fmla="*/ 6935964 w 9586368"/>
              <a:gd name="connsiteY142" fmla="*/ 6475349 h 6479439"/>
              <a:gd name="connsiteX143" fmla="*/ 6935964 w 9586368"/>
              <a:gd name="connsiteY143" fmla="*/ 6465478 h 6479439"/>
              <a:gd name="connsiteX144" fmla="*/ 6700670 w 9586368"/>
              <a:gd name="connsiteY144" fmla="*/ 6461440 h 6479439"/>
              <a:gd name="connsiteX145" fmla="*/ 6710581 w 9586368"/>
              <a:gd name="connsiteY145" fmla="*/ 6461440 h 6479439"/>
              <a:gd name="connsiteX146" fmla="*/ 6714600 w 9586368"/>
              <a:gd name="connsiteY146" fmla="*/ 6465478 h 6479439"/>
              <a:gd name="connsiteX147" fmla="*/ 6714600 w 9586368"/>
              <a:gd name="connsiteY147" fmla="*/ 6475349 h 6479439"/>
              <a:gd name="connsiteX148" fmla="*/ 6710581 w 9586368"/>
              <a:gd name="connsiteY148" fmla="*/ 6479388 h 6479439"/>
              <a:gd name="connsiteX149" fmla="*/ 6700670 w 9586368"/>
              <a:gd name="connsiteY149" fmla="*/ 6479388 h 6479439"/>
              <a:gd name="connsiteX150" fmla="*/ 6696651 w 9586368"/>
              <a:gd name="connsiteY150" fmla="*/ 6475349 h 6479439"/>
              <a:gd name="connsiteX151" fmla="*/ 6696651 w 9586368"/>
              <a:gd name="connsiteY151" fmla="*/ 6465478 h 6479439"/>
              <a:gd name="connsiteX152" fmla="*/ 6461356 w 9586368"/>
              <a:gd name="connsiteY152" fmla="*/ 6461440 h 6479439"/>
              <a:gd name="connsiteX153" fmla="*/ 6471266 w 9586368"/>
              <a:gd name="connsiteY153" fmla="*/ 6461440 h 6479439"/>
              <a:gd name="connsiteX154" fmla="*/ 6475285 w 9586368"/>
              <a:gd name="connsiteY154" fmla="*/ 6465478 h 6479439"/>
              <a:gd name="connsiteX155" fmla="*/ 6475285 w 9586368"/>
              <a:gd name="connsiteY155" fmla="*/ 6475349 h 6479439"/>
              <a:gd name="connsiteX156" fmla="*/ 6471266 w 9586368"/>
              <a:gd name="connsiteY156" fmla="*/ 6479388 h 6479439"/>
              <a:gd name="connsiteX157" fmla="*/ 6461356 w 9586368"/>
              <a:gd name="connsiteY157" fmla="*/ 6479388 h 6479439"/>
              <a:gd name="connsiteX158" fmla="*/ 6457337 w 9586368"/>
              <a:gd name="connsiteY158" fmla="*/ 6475349 h 6479439"/>
              <a:gd name="connsiteX159" fmla="*/ 6457337 w 9586368"/>
              <a:gd name="connsiteY159" fmla="*/ 6465478 h 6479439"/>
              <a:gd name="connsiteX160" fmla="*/ 6222042 w 9586368"/>
              <a:gd name="connsiteY160" fmla="*/ 6461440 h 6479439"/>
              <a:gd name="connsiteX161" fmla="*/ 6231952 w 9586368"/>
              <a:gd name="connsiteY161" fmla="*/ 6461440 h 6479439"/>
              <a:gd name="connsiteX162" fmla="*/ 6235971 w 9586368"/>
              <a:gd name="connsiteY162" fmla="*/ 6465478 h 6479439"/>
              <a:gd name="connsiteX163" fmla="*/ 6235971 w 9586368"/>
              <a:gd name="connsiteY163" fmla="*/ 6475349 h 6479439"/>
              <a:gd name="connsiteX164" fmla="*/ 6231952 w 9586368"/>
              <a:gd name="connsiteY164" fmla="*/ 6479388 h 6479439"/>
              <a:gd name="connsiteX165" fmla="*/ 6222042 w 9586368"/>
              <a:gd name="connsiteY165" fmla="*/ 6479388 h 6479439"/>
              <a:gd name="connsiteX166" fmla="*/ 6218023 w 9586368"/>
              <a:gd name="connsiteY166" fmla="*/ 6475349 h 6479439"/>
              <a:gd name="connsiteX167" fmla="*/ 6218023 w 9586368"/>
              <a:gd name="connsiteY167" fmla="*/ 6465478 h 6479439"/>
              <a:gd name="connsiteX168" fmla="*/ 5982729 w 9586368"/>
              <a:gd name="connsiteY168" fmla="*/ 6461440 h 6479439"/>
              <a:gd name="connsiteX169" fmla="*/ 5992639 w 9586368"/>
              <a:gd name="connsiteY169" fmla="*/ 6461440 h 6479439"/>
              <a:gd name="connsiteX170" fmla="*/ 5996658 w 9586368"/>
              <a:gd name="connsiteY170" fmla="*/ 6465478 h 6479439"/>
              <a:gd name="connsiteX171" fmla="*/ 5996658 w 9586368"/>
              <a:gd name="connsiteY171" fmla="*/ 6475349 h 6479439"/>
              <a:gd name="connsiteX172" fmla="*/ 5992639 w 9586368"/>
              <a:gd name="connsiteY172" fmla="*/ 6479388 h 6479439"/>
              <a:gd name="connsiteX173" fmla="*/ 5982729 w 9586368"/>
              <a:gd name="connsiteY173" fmla="*/ 6479388 h 6479439"/>
              <a:gd name="connsiteX174" fmla="*/ 5978710 w 9586368"/>
              <a:gd name="connsiteY174" fmla="*/ 6475349 h 6479439"/>
              <a:gd name="connsiteX175" fmla="*/ 5978710 w 9586368"/>
              <a:gd name="connsiteY175" fmla="*/ 6465478 h 6479439"/>
              <a:gd name="connsiteX176" fmla="*/ 5743412 w 9586368"/>
              <a:gd name="connsiteY176" fmla="*/ 6461440 h 6479439"/>
              <a:gd name="connsiteX177" fmla="*/ 5753323 w 9586368"/>
              <a:gd name="connsiteY177" fmla="*/ 6461440 h 6479439"/>
              <a:gd name="connsiteX178" fmla="*/ 5757342 w 9586368"/>
              <a:gd name="connsiteY178" fmla="*/ 6465478 h 6479439"/>
              <a:gd name="connsiteX179" fmla="*/ 5757342 w 9586368"/>
              <a:gd name="connsiteY179" fmla="*/ 6475349 h 6479439"/>
              <a:gd name="connsiteX180" fmla="*/ 5753323 w 9586368"/>
              <a:gd name="connsiteY180" fmla="*/ 6479388 h 6479439"/>
              <a:gd name="connsiteX181" fmla="*/ 5743412 w 9586368"/>
              <a:gd name="connsiteY181" fmla="*/ 6479388 h 6479439"/>
              <a:gd name="connsiteX182" fmla="*/ 5739393 w 9586368"/>
              <a:gd name="connsiteY182" fmla="*/ 6475349 h 6479439"/>
              <a:gd name="connsiteX183" fmla="*/ 5739393 w 9586368"/>
              <a:gd name="connsiteY183" fmla="*/ 6465478 h 6479439"/>
              <a:gd name="connsiteX184" fmla="*/ 5504099 w 9586368"/>
              <a:gd name="connsiteY184" fmla="*/ 6461440 h 6479439"/>
              <a:gd name="connsiteX185" fmla="*/ 5514010 w 9586368"/>
              <a:gd name="connsiteY185" fmla="*/ 6461440 h 6479439"/>
              <a:gd name="connsiteX186" fmla="*/ 5518029 w 9586368"/>
              <a:gd name="connsiteY186" fmla="*/ 6465478 h 6479439"/>
              <a:gd name="connsiteX187" fmla="*/ 5518029 w 9586368"/>
              <a:gd name="connsiteY187" fmla="*/ 6475349 h 6479439"/>
              <a:gd name="connsiteX188" fmla="*/ 5514010 w 9586368"/>
              <a:gd name="connsiteY188" fmla="*/ 6479388 h 6479439"/>
              <a:gd name="connsiteX189" fmla="*/ 5504099 w 9586368"/>
              <a:gd name="connsiteY189" fmla="*/ 6479388 h 6479439"/>
              <a:gd name="connsiteX190" fmla="*/ 5500080 w 9586368"/>
              <a:gd name="connsiteY190" fmla="*/ 6475349 h 6479439"/>
              <a:gd name="connsiteX191" fmla="*/ 5500080 w 9586368"/>
              <a:gd name="connsiteY191" fmla="*/ 6465478 h 6479439"/>
              <a:gd name="connsiteX192" fmla="*/ 5264784 w 9586368"/>
              <a:gd name="connsiteY192" fmla="*/ 6461440 h 6479439"/>
              <a:gd name="connsiteX193" fmla="*/ 5274694 w 9586368"/>
              <a:gd name="connsiteY193" fmla="*/ 6461440 h 6479439"/>
              <a:gd name="connsiteX194" fmla="*/ 5278713 w 9586368"/>
              <a:gd name="connsiteY194" fmla="*/ 6465478 h 6479439"/>
              <a:gd name="connsiteX195" fmla="*/ 5278713 w 9586368"/>
              <a:gd name="connsiteY195" fmla="*/ 6475349 h 6479439"/>
              <a:gd name="connsiteX196" fmla="*/ 5274694 w 9586368"/>
              <a:gd name="connsiteY196" fmla="*/ 6479388 h 6479439"/>
              <a:gd name="connsiteX197" fmla="*/ 5264784 w 9586368"/>
              <a:gd name="connsiteY197" fmla="*/ 6479388 h 6479439"/>
              <a:gd name="connsiteX198" fmla="*/ 5260765 w 9586368"/>
              <a:gd name="connsiteY198" fmla="*/ 6475349 h 6479439"/>
              <a:gd name="connsiteX199" fmla="*/ 5260765 w 9586368"/>
              <a:gd name="connsiteY199" fmla="*/ 6465478 h 6479439"/>
              <a:gd name="connsiteX200" fmla="*/ 5025470 w 9586368"/>
              <a:gd name="connsiteY200" fmla="*/ 6461440 h 6479439"/>
              <a:gd name="connsiteX201" fmla="*/ 5035381 w 9586368"/>
              <a:gd name="connsiteY201" fmla="*/ 6461440 h 6479439"/>
              <a:gd name="connsiteX202" fmla="*/ 5039400 w 9586368"/>
              <a:gd name="connsiteY202" fmla="*/ 6465478 h 6479439"/>
              <a:gd name="connsiteX203" fmla="*/ 5039400 w 9586368"/>
              <a:gd name="connsiteY203" fmla="*/ 6475349 h 6479439"/>
              <a:gd name="connsiteX204" fmla="*/ 5035381 w 9586368"/>
              <a:gd name="connsiteY204" fmla="*/ 6479388 h 6479439"/>
              <a:gd name="connsiteX205" fmla="*/ 5025470 w 9586368"/>
              <a:gd name="connsiteY205" fmla="*/ 6479388 h 6479439"/>
              <a:gd name="connsiteX206" fmla="*/ 5021451 w 9586368"/>
              <a:gd name="connsiteY206" fmla="*/ 6475349 h 6479439"/>
              <a:gd name="connsiteX207" fmla="*/ 5021451 w 9586368"/>
              <a:gd name="connsiteY207" fmla="*/ 6465478 h 6479439"/>
              <a:gd name="connsiteX208" fmla="*/ 4786241 w 9586368"/>
              <a:gd name="connsiteY208" fmla="*/ 6461440 h 6479439"/>
              <a:gd name="connsiteX209" fmla="*/ 4796152 w 9586368"/>
              <a:gd name="connsiteY209" fmla="*/ 6461440 h 6479439"/>
              <a:gd name="connsiteX210" fmla="*/ 4800171 w 9586368"/>
              <a:gd name="connsiteY210" fmla="*/ 6465478 h 6479439"/>
              <a:gd name="connsiteX211" fmla="*/ 4800171 w 9586368"/>
              <a:gd name="connsiteY211" fmla="*/ 6475349 h 6479439"/>
              <a:gd name="connsiteX212" fmla="*/ 4796152 w 9586368"/>
              <a:gd name="connsiteY212" fmla="*/ 6479388 h 6479439"/>
              <a:gd name="connsiteX213" fmla="*/ 4786241 w 9586368"/>
              <a:gd name="connsiteY213" fmla="*/ 6479388 h 6479439"/>
              <a:gd name="connsiteX214" fmla="*/ 4782224 w 9586368"/>
              <a:gd name="connsiteY214" fmla="*/ 6475349 h 6479439"/>
              <a:gd name="connsiteX215" fmla="*/ 4782224 w 9586368"/>
              <a:gd name="connsiteY215" fmla="*/ 6465478 h 6479439"/>
              <a:gd name="connsiteX216" fmla="*/ 4546929 w 9586368"/>
              <a:gd name="connsiteY216" fmla="*/ 6461440 h 6479439"/>
              <a:gd name="connsiteX217" fmla="*/ 4556840 w 9586368"/>
              <a:gd name="connsiteY217" fmla="*/ 6461440 h 6479439"/>
              <a:gd name="connsiteX218" fmla="*/ 4560859 w 9586368"/>
              <a:gd name="connsiteY218" fmla="*/ 6465478 h 6479439"/>
              <a:gd name="connsiteX219" fmla="*/ 4560859 w 9586368"/>
              <a:gd name="connsiteY219" fmla="*/ 6475349 h 6479439"/>
              <a:gd name="connsiteX220" fmla="*/ 4556840 w 9586368"/>
              <a:gd name="connsiteY220" fmla="*/ 6479388 h 6479439"/>
              <a:gd name="connsiteX221" fmla="*/ 4546929 w 9586368"/>
              <a:gd name="connsiteY221" fmla="*/ 6479388 h 6479439"/>
              <a:gd name="connsiteX222" fmla="*/ 4542910 w 9586368"/>
              <a:gd name="connsiteY222" fmla="*/ 6475349 h 6479439"/>
              <a:gd name="connsiteX223" fmla="*/ 4542910 w 9586368"/>
              <a:gd name="connsiteY223" fmla="*/ 6465478 h 6479439"/>
              <a:gd name="connsiteX224" fmla="*/ 4307612 w 9586368"/>
              <a:gd name="connsiteY224" fmla="*/ 6461440 h 6479439"/>
              <a:gd name="connsiteX225" fmla="*/ 4317523 w 9586368"/>
              <a:gd name="connsiteY225" fmla="*/ 6461440 h 6479439"/>
              <a:gd name="connsiteX226" fmla="*/ 4321543 w 9586368"/>
              <a:gd name="connsiteY226" fmla="*/ 6465478 h 6479439"/>
              <a:gd name="connsiteX227" fmla="*/ 4321543 w 9586368"/>
              <a:gd name="connsiteY227" fmla="*/ 6475349 h 6479439"/>
              <a:gd name="connsiteX228" fmla="*/ 4317523 w 9586368"/>
              <a:gd name="connsiteY228" fmla="*/ 6479388 h 6479439"/>
              <a:gd name="connsiteX229" fmla="*/ 4307612 w 9586368"/>
              <a:gd name="connsiteY229" fmla="*/ 6479388 h 6479439"/>
              <a:gd name="connsiteX230" fmla="*/ 4303595 w 9586368"/>
              <a:gd name="connsiteY230" fmla="*/ 6475349 h 6479439"/>
              <a:gd name="connsiteX231" fmla="*/ 4303595 w 9586368"/>
              <a:gd name="connsiteY231" fmla="*/ 6465478 h 6479439"/>
              <a:gd name="connsiteX232" fmla="*/ 4068297 w 9586368"/>
              <a:gd name="connsiteY232" fmla="*/ 6461440 h 6479439"/>
              <a:gd name="connsiteX233" fmla="*/ 4078210 w 9586368"/>
              <a:gd name="connsiteY233" fmla="*/ 6461440 h 6479439"/>
              <a:gd name="connsiteX234" fmla="*/ 4082229 w 9586368"/>
              <a:gd name="connsiteY234" fmla="*/ 6465478 h 6479439"/>
              <a:gd name="connsiteX235" fmla="*/ 4082229 w 9586368"/>
              <a:gd name="connsiteY235" fmla="*/ 6475349 h 6479439"/>
              <a:gd name="connsiteX236" fmla="*/ 4078210 w 9586368"/>
              <a:gd name="connsiteY236" fmla="*/ 6479388 h 6479439"/>
              <a:gd name="connsiteX237" fmla="*/ 4068297 w 9586368"/>
              <a:gd name="connsiteY237" fmla="*/ 6479388 h 6479439"/>
              <a:gd name="connsiteX238" fmla="*/ 4064278 w 9586368"/>
              <a:gd name="connsiteY238" fmla="*/ 6475349 h 6479439"/>
              <a:gd name="connsiteX239" fmla="*/ 4064278 w 9586368"/>
              <a:gd name="connsiteY239" fmla="*/ 6465478 h 6479439"/>
              <a:gd name="connsiteX240" fmla="*/ 3828990 w 9586368"/>
              <a:gd name="connsiteY240" fmla="*/ 6461440 h 6479439"/>
              <a:gd name="connsiteX241" fmla="*/ 3838899 w 9586368"/>
              <a:gd name="connsiteY241" fmla="*/ 6461440 h 6479439"/>
              <a:gd name="connsiteX242" fmla="*/ 3842917 w 9586368"/>
              <a:gd name="connsiteY242" fmla="*/ 6465478 h 6479439"/>
              <a:gd name="connsiteX243" fmla="*/ 3842917 w 9586368"/>
              <a:gd name="connsiteY243" fmla="*/ 6475349 h 6479439"/>
              <a:gd name="connsiteX244" fmla="*/ 3838899 w 9586368"/>
              <a:gd name="connsiteY244" fmla="*/ 6479388 h 6479439"/>
              <a:gd name="connsiteX245" fmla="*/ 3828990 w 9586368"/>
              <a:gd name="connsiteY245" fmla="*/ 6479388 h 6479439"/>
              <a:gd name="connsiteX246" fmla="*/ 3824971 w 9586368"/>
              <a:gd name="connsiteY246" fmla="*/ 6475349 h 6479439"/>
              <a:gd name="connsiteX247" fmla="*/ 3824971 w 9586368"/>
              <a:gd name="connsiteY247" fmla="*/ 6465478 h 6479439"/>
              <a:gd name="connsiteX248" fmla="*/ 3589676 w 9586368"/>
              <a:gd name="connsiteY248" fmla="*/ 6461440 h 6479439"/>
              <a:gd name="connsiteX249" fmla="*/ 3599585 w 9586368"/>
              <a:gd name="connsiteY249" fmla="*/ 6461440 h 6479439"/>
              <a:gd name="connsiteX250" fmla="*/ 3603604 w 9586368"/>
              <a:gd name="connsiteY250" fmla="*/ 6465478 h 6479439"/>
              <a:gd name="connsiteX251" fmla="*/ 3603604 w 9586368"/>
              <a:gd name="connsiteY251" fmla="*/ 6475349 h 6479439"/>
              <a:gd name="connsiteX252" fmla="*/ 3599585 w 9586368"/>
              <a:gd name="connsiteY252" fmla="*/ 6479388 h 6479439"/>
              <a:gd name="connsiteX253" fmla="*/ 3589676 w 9586368"/>
              <a:gd name="connsiteY253" fmla="*/ 6479388 h 6479439"/>
              <a:gd name="connsiteX254" fmla="*/ 3585657 w 9586368"/>
              <a:gd name="connsiteY254" fmla="*/ 6475349 h 6479439"/>
              <a:gd name="connsiteX255" fmla="*/ 3585657 w 9586368"/>
              <a:gd name="connsiteY255" fmla="*/ 6465478 h 6479439"/>
              <a:gd name="connsiteX256" fmla="*/ 3350359 w 9586368"/>
              <a:gd name="connsiteY256" fmla="*/ 6461440 h 6479439"/>
              <a:gd name="connsiteX257" fmla="*/ 3360268 w 9586368"/>
              <a:gd name="connsiteY257" fmla="*/ 6461440 h 6479439"/>
              <a:gd name="connsiteX258" fmla="*/ 3364287 w 9586368"/>
              <a:gd name="connsiteY258" fmla="*/ 6465478 h 6479439"/>
              <a:gd name="connsiteX259" fmla="*/ 3364287 w 9586368"/>
              <a:gd name="connsiteY259" fmla="*/ 6475349 h 6479439"/>
              <a:gd name="connsiteX260" fmla="*/ 3360268 w 9586368"/>
              <a:gd name="connsiteY260" fmla="*/ 6479388 h 6479439"/>
              <a:gd name="connsiteX261" fmla="*/ 3350359 w 9586368"/>
              <a:gd name="connsiteY261" fmla="*/ 6479388 h 6479439"/>
              <a:gd name="connsiteX262" fmla="*/ 3346340 w 9586368"/>
              <a:gd name="connsiteY262" fmla="*/ 6475349 h 6479439"/>
              <a:gd name="connsiteX263" fmla="*/ 3346340 w 9586368"/>
              <a:gd name="connsiteY263" fmla="*/ 6465478 h 6479439"/>
              <a:gd name="connsiteX264" fmla="*/ 3111048 w 9586368"/>
              <a:gd name="connsiteY264" fmla="*/ 6461440 h 6479439"/>
              <a:gd name="connsiteX265" fmla="*/ 3120959 w 9586368"/>
              <a:gd name="connsiteY265" fmla="*/ 6461440 h 6479439"/>
              <a:gd name="connsiteX266" fmla="*/ 3124977 w 9586368"/>
              <a:gd name="connsiteY266" fmla="*/ 6465478 h 6479439"/>
              <a:gd name="connsiteX267" fmla="*/ 3124977 w 9586368"/>
              <a:gd name="connsiteY267" fmla="*/ 6475349 h 6479439"/>
              <a:gd name="connsiteX268" fmla="*/ 3120959 w 9586368"/>
              <a:gd name="connsiteY268" fmla="*/ 6479388 h 6479439"/>
              <a:gd name="connsiteX269" fmla="*/ 3111048 w 9586368"/>
              <a:gd name="connsiteY269" fmla="*/ 6479388 h 6479439"/>
              <a:gd name="connsiteX270" fmla="*/ 3107029 w 9586368"/>
              <a:gd name="connsiteY270" fmla="*/ 6475349 h 6479439"/>
              <a:gd name="connsiteX271" fmla="*/ 3107029 w 9586368"/>
              <a:gd name="connsiteY271" fmla="*/ 6465478 h 6479439"/>
              <a:gd name="connsiteX272" fmla="*/ 2871737 w 9586368"/>
              <a:gd name="connsiteY272" fmla="*/ 6461440 h 6479439"/>
              <a:gd name="connsiteX273" fmla="*/ 2881646 w 9586368"/>
              <a:gd name="connsiteY273" fmla="*/ 6461440 h 6479439"/>
              <a:gd name="connsiteX274" fmla="*/ 2885666 w 9586368"/>
              <a:gd name="connsiteY274" fmla="*/ 6465478 h 6479439"/>
              <a:gd name="connsiteX275" fmla="*/ 2885666 w 9586368"/>
              <a:gd name="connsiteY275" fmla="*/ 6475349 h 6479439"/>
              <a:gd name="connsiteX276" fmla="*/ 2881646 w 9586368"/>
              <a:gd name="connsiteY276" fmla="*/ 6479388 h 6479439"/>
              <a:gd name="connsiteX277" fmla="*/ 2871737 w 9586368"/>
              <a:gd name="connsiteY277" fmla="*/ 6479388 h 6479439"/>
              <a:gd name="connsiteX278" fmla="*/ 2867717 w 9586368"/>
              <a:gd name="connsiteY278" fmla="*/ 6475349 h 6479439"/>
              <a:gd name="connsiteX279" fmla="*/ 2867717 w 9586368"/>
              <a:gd name="connsiteY279" fmla="*/ 6465478 h 6479439"/>
              <a:gd name="connsiteX280" fmla="*/ 2632423 w 9586368"/>
              <a:gd name="connsiteY280" fmla="*/ 6461440 h 6479439"/>
              <a:gd name="connsiteX281" fmla="*/ 2642334 w 9586368"/>
              <a:gd name="connsiteY281" fmla="*/ 6461440 h 6479439"/>
              <a:gd name="connsiteX282" fmla="*/ 2646352 w 9586368"/>
              <a:gd name="connsiteY282" fmla="*/ 6465478 h 6479439"/>
              <a:gd name="connsiteX283" fmla="*/ 2646352 w 9586368"/>
              <a:gd name="connsiteY283" fmla="*/ 6475349 h 6479439"/>
              <a:gd name="connsiteX284" fmla="*/ 2642334 w 9586368"/>
              <a:gd name="connsiteY284" fmla="*/ 6479388 h 6479439"/>
              <a:gd name="connsiteX285" fmla="*/ 2632423 w 9586368"/>
              <a:gd name="connsiteY285" fmla="*/ 6479388 h 6479439"/>
              <a:gd name="connsiteX286" fmla="*/ 2628404 w 9586368"/>
              <a:gd name="connsiteY286" fmla="*/ 6475349 h 6479439"/>
              <a:gd name="connsiteX287" fmla="*/ 2628404 w 9586368"/>
              <a:gd name="connsiteY287" fmla="*/ 6465478 h 6479439"/>
              <a:gd name="connsiteX288" fmla="*/ 2393104 w 9586368"/>
              <a:gd name="connsiteY288" fmla="*/ 6461440 h 6479439"/>
              <a:gd name="connsiteX289" fmla="*/ 2403015 w 9586368"/>
              <a:gd name="connsiteY289" fmla="*/ 6461440 h 6479439"/>
              <a:gd name="connsiteX290" fmla="*/ 2407034 w 9586368"/>
              <a:gd name="connsiteY290" fmla="*/ 6465478 h 6479439"/>
              <a:gd name="connsiteX291" fmla="*/ 2407034 w 9586368"/>
              <a:gd name="connsiteY291" fmla="*/ 6475349 h 6479439"/>
              <a:gd name="connsiteX292" fmla="*/ 2403015 w 9586368"/>
              <a:gd name="connsiteY292" fmla="*/ 6479388 h 6479439"/>
              <a:gd name="connsiteX293" fmla="*/ 2393104 w 9586368"/>
              <a:gd name="connsiteY293" fmla="*/ 6479388 h 6479439"/>
              <a:gd name="connsiteX294" fmla="*/ 2389087 w 9586368"/>
              <a:gd name="connsiteY294" fmla="*/ 6475349 h 6479439"/>
              <a:gd name="connsiteX295" fmla="*/ 2389087 w 9586368"/>
              <a:gd name="connsiteY295" fmla="*/ 6465478 h 6479439"/>
              <a:gd name="connsiteX296" fmla="*/ 721958 w 9586368"/>
              <a:gd name="connsiteY296" fmla="*/ 6461440 h 6479439"/>
              <a:gd name="connsiteX297" fmla="*/ 731868 w 9586368"/>
              <a:gd name="connsiteY297" fmla="*/ 6461440 h 6479439"/>
              <a:gd name="connsiteX298" fmla="*/ 735887 w 9586368"/>
              <a:gd name="connsiteY298" fmla="*/ 6465478 h 6479439"/>
              <a:gd name="connsiteX299" fmla="*/ 735887 w 9586368"/>
              <a:gd name="connsiteY299" fmla="*/ 6475349 h 6479439"/>
              <a:gd name="connsiteX300" fmla="*/ 731868 w 9586368"/>
              <a:gd name="connsiteY300" fmla="*/ 6479388 h 6479439"/>
              <a:gd name="connsiteX301" fmla="*/ 721958 w 9586368"/>
              <a:gd name="connsiteY301" fmla="*/ 6479388 h 6479439"/>
              <a:gd name="connsiteX302" fmla="*/ 717939 w 9586368"/>
              <a:gd name="connsiteY302" fmla="*/ 6475349 h 6479439"/>
              <a:gd name="connsiteX303" fmla="*/ 717939 w 9586368"/>
              <a:gd name="connsiteY303" fmla="*/ 6465478 h 6479439"/>
              <a:gd name="connsiteX304" fmla="*/ 482646 w 9586368"/>
              <a:gd name="connsiteY304" fmla="*/ 6461440 h 6479439"/>
              <a:gd name="connsiteX305" fmla="*/ 492556 w 9586368"/>
              <a:gd name="connsiteY305" fmla="*/ 6461440 h 6479439"/>
              <a:gd name="connsiteX306" fmla="*/ 496575 w 9586368"/>
              <a:gd name="connsiteY306" fmla="*/ 6465478 h 6479439"/>
              <a:gd name="connsiteX307" fmla="*/ 496575 w 9586368"/>
              <a:gd name="connsiteY307" fmla="*/ 6475349 h 6479439"/>
              <a:gd name="connsiteX308" fmla="*/ 492556 w 9586368"/>
              <a:gd name="connsiteY308" fmla="*/ 6479388 h 6479439"/>
              <a:gd name="connsiteX309" fmla="*/ 482646 w 9586368"/>
              <a:gd name="connsiteY309" fmla="*/ 6479388 h 6479439"/>
              <a:gd name="connsiteX310" fmla="*/ 478627 w 9586368"/>
              <a:gd name="connsiteY310" fmla="*/ 6475349 h 6479439"/>
              <a:gd name="connsiteX311" fmla="*/ 478627 w 9586368"/>
              <a:gd name="connsiteY311" fmla="*/ 6465478 h 6479439"/>
              <a:gd name="connsiteX312" fmla="*/ 243332 w 9586368"/>
              <a:gd name="connsiteY312" fmla="*/ 6461440 h 6479439"/>
              <a:gd name="connsiteX313" fmla="*/ 253242 w 9586368"/>
              <a:gd name="connsiteY313" fmla="*/ 6461440 h 6479439"/>
              <a:gd name="connsiteX314" fmla="*/ 257261 w 9586368"/>
              <a:gd name="connsiteY314" fmla="*/ 6465478 h 6479439"/>
              <a:gd name="connsiteX315" fmla="*/ 257261 w 9586368"/>
              <a:gd name="connsiteY315" fmla="*/ 6475349 h 6479439"/>
              <a:gd name="connsiteX316" fmla="*/ 253242 w 9586368"/>
              <a:gd name="connsiteY316" fmla="*/ 6479388 h 6479439"/>
              <a:gd name="connsiteX317" fmla="*/ 243332 w 9586368"/>
              <a:gd name="connsiteY317" fmla="*/ 6479388 h 6479439"/>
              <a:gd name="connsiteX318" fmla="*/ 239313 w 9586368"/>
              <a:gd name="connsiteY318" fmla="*/ 6475349 h 6479439"/>
              <a:gd name="connsiteX319" fmla="*/ 239313 w 9586368"/>
              <a:gd name="connsiteY319" fmla="*/ 6465478 h 6479439"/>
              <a:gd name="connsiteX320" fmla="*/ 4019 w 9586368"/>
              <a:gd name="connsiteY320" fmla="*/ 6461440 h 6479439"/>
              <a:gd name="connsiteX321" fmla="*/ 13929 w 9586368"/>
              <a:gd name="connsiteY321" fmla="*/ 6461440 h 6479439"/>
              <a:gd name="connsiteX322" fmla="*/ 17949 w 9586368"/>
              <a:gd name="connsiteY322" fmla="*/ 6465478 h 6479439"/>
              <a:gd name="connsiteX323" fmla="*/ 17949 w 9586368"/>
              <a:gd name="connsiteY323" fmla="*/ 6475349 h 6479439"/>
              <a:gd name="connsiteX324" fmla="*/ 13929 w 9586368"/>
              <a:gd name="connsiteY324" fmla="*/ 6479388 h 6479439"/>
              <a:gd name="connsiteX325" fmla="*/ 4019 w 9586368"/>
              <a:gd name="connsiteY325" fmla="*/ 6479388 h 6479439"/>
              <a:gd name="connsiteX326" fmla="*/ 0 w 9586368"/>
              <a:gd name="connsiteY326" fmla="*/ 6475349 h 6479439"/>
              <a:gd name="connsiteX327" fmla="*/ 0 w 9586368"/>
              <a:gd name="connsiteY327" fmla="*/ 6465478 h 6479439"/>
              <a:gd name="connsiteX328" fmla="*/ 9572438 w 9586368"/>
              <a:gd name="connsiteY328" fmla="*/ 6222160 h 6479439"/>
              <a:gd name="connsiteX329" fmla="*/ 9582349 w 9586368"/>
              <a:gd name="connsiteY329" fmla="*/ 6222160 h 6479439"/>
              <a:gd name="connsiteX330" fmla="*/ 9586368 w 9586368"/>
              <a:gd name="connsiteY330" fmla="*/ 6226198 h 6479439"/>
              <a:gd name="connsiteX331" fmla="*/ 9586368 w 9586368"/>
              <a:gd name="connsiteY331" fmla="*/ 6236069 h 6479439"/>
              <a:gd name="connsiteX332" fmla="*/ 9582349 w 9586368"/>
              <a:gd name="connsiteY332" fmla="*/ 6240109 h 6479439"/>
              <a:gd name="connsiteX333" fmla="*/ 9572438 w 9586368"/>
              <a:gd name="connsiteY333" fmla="*/ 6240109 h 6479439"/>
              <a:gd name="connsiteX334" fmla="*/ 9568419 w 9586368"/>
              <a:gd name="connsiteY334" fmla="*/ 6236069 h 6479439"/>
              <a:gd name="connsiteX335" fmla="*/ 9568419 w 9586368"/>
              <a:gd name="connsiteY335" fmla="*/ 6226198 h 6479439"/>
              <a:gd name="connsiteX336" fmla="*/ 9333125 w 9586368"/>
              <a:gd name="connsiteY336" fmla="*/ 6222160 h 6479439"/>
              <a:gd name="connsiteX337" fmla="*/ 9343036 w 9586368"/>
              <a:gd name="connsiteY337" fmla="*/ 6222160 h 6479439"/>
              <a:gd name="connsiteX338" fmla="*/ 9347055 w 9586368"/>
              <a:gd name="connsiteY338" fmla="*/ 6226198 h 6479439"/>
              <a:gd name="connsiteX339" fmla="*/ 9347055 w 9586368"/>
              <a:gd name="connsiteY339" fmla="*/ 6236069 h 6479439"/>
              <a:gd name="connsiteX340" fmla="*/ 9343036 w 9586368"/>
              <a:gd name="connsiteY340" fmla="*/ 6240109 h 6479439"/>
              <a:gd name="connsiteX341" fmla="*/ 9333125 w 9586368"/>
              <a:gd name="connsiteY341" fmla="*/ 6240109 h 6479439"/>
              <a:gd name="connsiteX342" fmla="*/ 9329106 w 9586368"/>
              <a:gd name="connsiteY342" fmla="*/ 6236069 h 6479439"/>
              <a:gd name="connsiteX343" fmla="*/ 9329106 w 9586368"/>
              <a:gd name="connsiteY343" fmla="*/ 6226198 h 6479439"/>
              <a:gd name="connsiteX344" fmla="*/ 9093811 w 9586368"/>
              <a:gd name="connsiteY344" fmla="*/ 6222160 h 6479439"/>
              <a:gd name="connsiteX345" fmla="*/ 9103722 w 9586368"/>
              <a:gd name="connsiteY345" fmla="*/ 6222160 h 6479439"/>
              <a:gd name="connsiteX346" fmla="*/ 9107741 w 9586368"/>
              <a:gd name="connsiteY346" fmla="*/ 6226198 h 6479439"/>
              <a:gd name="connsiteX347" fmla="*/ 9107741 w 9586368"/>
              <a:gd name="connsiteY347" fmla="*/ 6236069 h 6479439"/>
              <a:gd name="connsiteX348" fmla="*/ 9103722 w 9586368"/>
              <a:gd name="connsiteY348" fmla="*/ 6240109 h 6479439"/>
              <a:gd name="connsiteX349" fmla="*/ 9093811 w 9586368"/>
              <a:gd name="connsiteY349" fmla="*/ 6240109 h 6479439"/>
              <a:gd name="connsiteX350" fmla="*/ 9089792 w 9586368"/>
              <a:gd name="connsiteY350" fmla="*/ 6236069 h 6479439"/>
              <a:gd name="connsiteX351" fmla="*/ 9089792 w 9586368"/>
              <a:gd name="connsiteY351" fmla="*/ 6226198 h 6479439"/>
              <a:gd name="connsiteX352" fmla="*/ 8854496 w 9586368"/>
              <a:gd name="connsiteY352" fmla="*/ 6222160 h 6479439"/>
              <a:gd name="connsiteX353" fmla="*/ 8864407 w 9586368"/>
              <a:gd name="connsiteY353" fmla="*/ 6222160 h 6479439"/>
              <a:gd name="connsiteX354" fmla="*/ 8868426 w 9586368"/>
              <a:gd name="connsiteY354" fmla="*/ 6226198 h 6479439"/>
              <a:gd name="connsiteX355" fmla="*/ 8868426 w 9586368"/>
              <a:gd name="connsiteY355" fmla="*/ 6236069 h 6479439"/>
              <a:gd name="connsiteX356" fmla="*/ 8864407 w 9586368"/>
              <a:gd name="connsiteY356" fmla="*/ 6240109 h 6479439"/>
              <a:gd name="connsiteX357" fmla="*/ 8854496 w 9586368"/>
              <a:gd name="connsiteY357" fmla="*/ 6240109 h 6479439"/>
              <a:gd name="connsiteX358" fmla="*/ 8850477 w 9586368"/>
              <a:gd name="connsiteY358" fmla="*/ 6236069 h 6479439"/>
              <a:gd name="connsiteX359" fmla="*/ 8850477 w 9586368"/>
              <a:gd name="connsiteY359" fmla="*/ 6226198 h 6479439"/>
              <a:gd name="connsiteX360" fmla="*/ 8615184 w 9586368"/>
              <a:gd name="connsiteY360" fmla="*/ 6222160 h 6479439"/>
              <a:gd name="connsiteX361" fmla="*/ 8625095 w 9586368"/>
              <a:gd name="connsiteY361" fmla="*/ 6222160 h 6479439"/>
              <a:gd name="connsiteX362" fmla="*/ 8629114 w 9586368"/>
              <a:gd name="connsiteY362" fmla="*/ 6226198 h 6479439"/>
              <a:gd name="connsiteX363" fmla="*/ 8629114 w 9586368"/>
              <a:gd name="connsiteY363" fmla="*/ 6236069 h 6479439"/>
              <a:gd name="connsiteX364" fmla="*/ 8625095 w 9586368"/>
              <a:gd name="connsiteY364" fmla="*/ 6240109 h 6479439"/>
              <a:gd name="connsiteX365" fmla="*/ 8615184 w 9586368"/>
              <a:gd name="connsiteY365" fmla="*/ 6240109 h 6479439"/>
              <a:gd name="connsiteX366" fmla="*/ 8611165 w 9586368"/>
              <a:gd name="connsiteY366" fmla="*/ 6236069 h 6479439"/>
              <a:gd name="connsiteX367" fmla="*/ 8611165 w 9586368"/>
              <a:gd name="connsiteY367" fmla="*/ 6226198 h 6479439"/>
              <a:gd name="connsiteX368" fmla="*/ 8375869 w 9586368"/>
              <a:gd name="connsiteY368" fmla="*/ 6222160 h 6479439"/>
              <a:gd name="connsiteX369" fmla="*/ 8385779 w 9586368"/>
              <a:gd name="connsiteY369" fmla="*/ 6222160 h 6479439"/>
              <a:gd name="connsiteX370" fmla="*/ 8389799 w 9586368"/>
              <a:gd name="connsiteY370" fmla="*/ 6226198 h 6479439"/>
              <a:gd name="connsiteX371" fmla="*/ 8389799 w 9586368"/>
              <a:gd name="connsiteY371" fmla="*/ 6236069 h 6479439"/>
              <a:gd name="connsiteX372" fmla="*/ 8385779 w 9586368"/>
              <a:gd name="connsiteY372" fmla="*/ 6240109 h 6479439"/>
              <a:gd name="connsiteX373" fmla="*/ 8375869 w 9586368"/>
              <a:gd name="connsiteY373" fmla="*/ 6240109 h 6479439"/>
              <a:gd name="connsiteX374" fmla="*/ 8371850 w 9586368"/>
              <a:gd name="connsiteY374" fmla="*/ 6236069 h 6479439"/>
              <a:gd name="connsiteX375" fmla="*/ 8371850 w 9586368"/>
              <a:gd name="connsiteY375" fmla="*/ 6226198 h 6479439"/>
              <a:gd name="connsiteX376" fmla="*/ 8136553 w 9586368"/>
              <a:gd name="connsiteY376" fmla="*/ 6222160 h 6479439"/>
              <a:gd name="connsiteX377" fmla="*/ 8146464 w 9586368"/>
              <a:gd name="connsiteY377" fmla="*/ 6222160 h 6479439"/>
              <a:gd name="connsiteX378" fmla="*/ 8150483 w 9586368"/>
              <a:gd name="connsiteY378" fmla="*/ 6226198 h 6479439"/>
              <a:gd name="connsiteX379" fmla="*/ 8150483 w 9586368"/>
              <a:gd name="connsiteY379" fmla="*/ 6236069 h 6479439"/>
              <a:gd name="connsiteX380" fmla="*/ 8146464 w 9586368"/>
              <a:gd name="connsiteY380" fmla="*/ 6240109 h 6479439"/>
              <a:gd name="connsiteX381" fmla="*/ 8136553 w 9586368"/>
              <a:gd name="connsiteY381" fmla="*/ 6240109 h 6479439"/>
              <a:gd name="connsiteX382" fmla="*/ 8132534 w 9586368"/>
              <a:gd name="connsiteY382" fmla="*/ 6236069 h 6479439"/>
              <a:gd name="connsiteX383" fmla="*/ 8132534 w 9586368"/>
              <a:gd name="connsiteY383" fmla="*/ 6226198 h 6479439"/>
              <a:gd name="connsiteX384" fmla="*/ 7897241 w 9586368"/>
              <a:gd name="connsiteY384" fmla="*/ 6222160 h 6479439"/>
              <a:gd name="connsiteX385" fmla="*/ 7907151 w 9586368"/>
              <a:gd name="connsiteY385" fmla="*/ 6222160 h 6479439"/>
              <a:gd name="connsiteX386" fmla="*/ 7911170 w 9586368"/>
              <a:gd name="connsiteY386" fmla="*/ 6226198 h 6479439"/>
              <a:gd name="connsiteX387" fmla="*/ 7911170 w 9586368"/>
              <a:gd name="connsiteY387" fmla="*/ 6236069 h 6479439"/>
              <a:gd name="connsiteX388" fmla="*/ 7907151 w 9586368"/>
              <a:gd name="connsiteY388" fmla="*/ 6240109 h 6479439"/>
              <a:gd name="connsiteX389" fmla="*/ 7897241 w 9586368"/>
              <a:gd name="connsiteY389" fmla="*/ 6240109 h 6479439"/>
              <a:gd name="connsiteX390" fmla="*/ 7893222 w 9586368"/>
              <a:gd name="connsiteY390" fmla="*/ 6236069 h 6479439"/>
              <a:gd name="connsiteX391" fmla="*/ 7893222 w 9586368"/>
              <a:gd name="connsiteY391" fmla="*/ 6226198 h 6479439"/>
              <a:gd name="connsiteX392" fmla="*/ 7657926 w 9586368"/>
              <a:gd name="connsiteY392" fmla="*/ 6222160 h 6479439"/>
              <a:gd name="connsiteX393" fmla="*/ 7667836 w 9586368"/>
              <a:gd name="connsiteY393" fmla="*/ 6222160 h 6479439"/>
              <a:gd name="connsiteX394" fmla="*/ 7671855 w 9586368"/>
              <a:gd name="connsiteY394" fmla="*/ 6226198 h 6479439"/>
              <a:gd name="connsiteX395" fmla="*/ 7671855 w 9586368"/>
              <a:gd name="connsiteY395" fmla="*/ 6236069 h 6479439"/>
              <a:gd name="connsiteX396" fmla="*/ 7667836 w 9586368"/>
              <a:gd name="connsiteY396" fmla="*/ 6240109 h 6479439"/>
              <a:gd name="connsiteX397" fmla="*/ 7657926 w 9586368"/>
              <a:gd name="connsiteY397" fmla="*/ 6240109 h 6479439"/>
              <a:gd name="connsiteX398" fmla="*/ 7653906 w 9586368"/>
              <a:gd name="connsiteY398" fmla="*/ 6236069 h 6479439"/>
              <a:gd name="connsiteX399" fmla="*/ 7653906 w 9586368"/>
              <a:gd name="connsiteY399" fmla="*/ 6226198 h 6479439"/>
              <a:gd name="connsiteX400" fmla="*/ 7418611 w 9586368"/>
              <a:gd name="connsiteY400" fmla="*/ 6222160 h 6479439"/>
              <a:gd name="connsiteX401" fmla="*/ 7428521 w 9586368"/>
              <a:gd name="connsiteY401" fmla="*/ 6222160 h 6479439"/>
              <a:gd name="connsiteX402" fmla="*/ 7432540 w 9586368"/>
              <a:gd name="connsiteY402" fmla="*/ 6226198 h 6479439"/>
              <a:gd name="connsiteX403" fmla="*/ 7432540 w 9586368"/>
              <a:gd name="connsiteY403" fmla="*/ 6236069 h 6479439"/>
              <a:gd name="connsiteX404" fmla="*/ 7428521 w 9586368"/>
              <a:gd name="connsiteY404" fmla="*/ 6240109 h 6479439"/>
              <a:gd name="connsiteX405" fmla="*/ 7418611 w 9586368"/>
              <a:gd name="connsiteY405" fmla="*/ 6240109 h 6479439"/>
              <a:gd name="connsiteX406" fmla="*/ 7414592 w 9586368"/>
              <a:gd name="connsiteY406" fmla="*/ 6236069 h 6479439"/>
              <a:gd name="connsiteX407" fmla="*/ 7414592 w 9586368"/>
              <a:gd name="connsiteY407" fmla="*/ 6226198 h 6479439"/>
              <a:gd name="connsiteX408" fmla="*/ 7179298 w 9586368"/>
              <a:gd name="connsiteY408" fmla="*/ 6222160 h 6479439"/>
              <a:gd name="connsiteX409" fmla="*/ 7189209 w 9586368"/>
              <a:gd name="connsiteY409" fmla="*/ 6222160 h 6479439"/>
              <a:gd name="connsiteX410" fmla="*/ 7193228 w 9586368"/>
              <a:gd name="connsiteY410" fmla="*/ 6226198 h 6479439"/>
              <a:gd name="connsiteX411" fmla="*/ 7193228 w 9586368"/>
              <a:gd name="connsiteY411" fmla="*/ 6236069 h 6479439"/>
              <a:gd name="connsiteX412" fmla="*/ 7189209 w 9586368"/>
              <a:gd name="connsiteY412" fmla="*/ 6240109 h 6479439"/>
              <a:gd name="connsiteX413" fmla="*/ 7179298 w 9586368"/>
              <a:gd name="connsiteY413" fmla="*/ 6240109 h 6479439"/>
              <a:gd name="connsiteX414" fmla="*/ 7175279 w 9586368"/>
              <a:gd name="connsiteY414" fmla="*/ 6236069 h 6479439"/>
              <a:gd name="connsiteX415" fmla="*/ 7175279 w 9586368"/>
              <a:gd name="connsiteY415" fmla="*/ 6226198 h 6479439"/>
              <a:gd name="connsiteX416" fmla="*/ 6939983 w 9586368"/>
              <a:gd name="connsiteY416" fmla="*/ 6222160 h 6479439"/>
              <a:gd name="connsiteX417" fmla="*/ 6949894 w 9586368"/>
              <a:gd name="connsiteY417" fmla="*/ 6222160 h 6479439"/>
              <a:gd name="connsiteX418" fmla="*/ 6953913 w 9586368"/>
              <a:gd name="connsiteY418" fmla="*/ 6226198 h 6479439"/>
              <a:gd name="connsiteX419" fmla="*/ 6953913 w 9586368"/>
              <a:gd name="connsiteY419" fmla="*/ 6236069 h 6479439"/>
              <a:gd name="connsiteX420" fmla="*/ 6949894 w 9586368"/>
              <a:gd name="connsiteY420" fmla="*/ 6240109 h 6479439"/>
              <a:gd name="connsiteX421" fmla="*/ 6939983 w 9586368"/>
              <a:gd name="connsiteY421" fmla="*/ 6240109 h 6479439"/>
              <a:gd name="connsiteX422" fmla="*/ 6935964 w 9586368"/>
              <a:gd name="connsiteY422" fmla="*/ 6236069 h 6479439"/>
              <a:gd name="connsiteX423" fmla="*/ 6935964 w 9586368"/>
              <a:gd name="connsiteY423" fmla="*/ 6226198 h 6479439"/>
              <a:gd name="connsiteX424" fmla="*/ 6700670 w 9586368"/>
              <a:gd name="connsiteY424" fmla="*/ 6222160 h 6479439"/>
              <a:gd name="connsiteX425" fmla="*/ 6710581 w 9586368"/>
              <a:gd name="connsiteY425" fmla="*/ 6222160 h 6479439"/>
              <a:gd name="connsiteX426" fmla="*/ 6714600 w 9586368"/>
              <a:gd name="connsiteY426" fmla="*/ 6226198 h 6479439"/>
              <a:gd name="connsiteX427" fmla="*/ 6714600 w 9586368"/>
              <a:gd name="connsiteY427" fmla="*/ 6236069 h 6479439"/>
              <a:gd name="connsiteX428" fmla="*/ 6710581 w 9586368"/>
              <a:gd name="connsiteY428" fmla="*/ 6240109 h 6479439"/>
              <a:gd name="connsiteX429" fmla="*/ 6700670 w 9586368"/>
              <a:gd name="connsiteY429" fmla="*/ 6240109 h 6479439"/>
              <a:gd name="connsiteX430" fmla="*/ 6696651 w 9586368"/>
              <a:gd name="connsiteY430" fmla="*/ 6236069 h 6479439"/>
              <a:gd name="connsiteX431" fmla="*/ 6696651 w 9586368"/>
              <a:gd name="connsiteY431" fmla="*/ 6226198 h 6479439"/>
              <a:gd name="connsiteX432" fmla="*/ 6461356 w 9586368"/>
              <a:gd name="connsiteY432" fmla="*/ 6222160 h 6479439"/>
              <a:gd name="connsiteX433" fmla="*/ 6471266 w 9586368"/>
              <a:gd name="connsiteY433" fmla="*/ 6222160 h 6479439"/>
              <a:gd name="connsiteX434" fmla="*/ 6475285 w 9586368"/>
              <a:gd name="connsiteY434" fmla="*/ 6226198 h 6479439"/>
              <a:gd name="connsiteX435" fmla="*/ 6475285 w 9586368"/>
              <a:gd name="connsiteY435" fmla="*/ 6236069 h 6479439"/>
              <a:gd name="connsiteX436" fmla="*/ 6471266 w 9586368"/>
              <a:gd name="connsiteY436" fmla="*/ 6240109 h 6479439"/>
              <a:gd name="connsiteX437" fmla="*/ 6461356 w 9586368"/>
              <a:gd name="connsiteY437" fmla="*/ 6240109 h 6479439"/>
              <a:gd name="connsiteX438" fmla="*/ 6457337 w 9586368"/>
              <a:gd name="connsiteY438" fmla="*/ 6236069 h 6479439"/>
              <a:gd name="connsiteX439" fmla="*/ 6457337 w 9586368"/>
              <a:gd name="connsiteY439" fmla="*/ 6226198 h 6479439"/>
              <a:gd name="connsiteX440" fmla="*/ 6222042 w 9586368"/>
              <a:gd name="connsiteY440" fmla="*/ 6222160 h 6479439"/>
              <a:gd name="connsiteX441" fmla="*/ 6231952 w 9586368"/>
              <a:gd name="connsiteY441" fmla="*/ 6222160 h 6479439"/>
              <a:gd name="connsiteX442" fmla="*/ 6235971 w 9586368"/>
              <a:gd name="connsiteY442" fmla="*/ 6226198 h 6479439"/>
              <a:gd name="connsiteX443" fmla="*/ 6235971 w 9586368"/>
              <a:gd name="connsiteY443" fmla="*/ 6236069 h 6479439"/>
              <a:gd name="connsiteX444" fmla="*/ 6231952 w 9586368"/>
              <a:gd name="connsiteY444" fmla="*/ 6240109 h 6479439"/>
              <a:gd name="connsiteX445" fmla="*/ 6222042 w 9586368"/>
              <a:gd name="connsiteY445" fmla="*/ 6240109 h 6479439"/>
              <a:gd name="connsiteX446" fmla="*/ 6218023 w 9586368"/>
              <a:gd name="connsiteY446" fmla="*/ 6236069 h 6479439"/>
              <a:gd name="connsiteX447" fmla="*/ 6218023 w 9586368"/>
              <a:gd name="connsiteY447" fmla="*/ 6226198 h 6479439"/>
              <a:gd name="connsiteX448" fmla="*/ 5982729 w 9586368"/>
              <a:gd name="connsiteY448" fmla="*/ 6222160 h 6479439"/>
              <a:gd name="connsiteX449" fmla="*/ 5992639 w 9586368"/>
              <a:gd name="connsiteY449" fmla="*/ 6222160 h 6479439"/>
              <a:gd name="connsiteX450" fmla="*/ 5996658 w 9586368"/>
              <a:gd name="connsiteY450" fmla="*/ 6226198 h 6479439"/>
              <a:gd name="connsiteX451" fmla="*/ 5996658 w 9586368"/>
              <a:gd name="connsiteY451" fmla="*/ 6236069 h 6479439"/>
              <a:gd name="connsiteX452" fmla="*/ 5992639 w 9586368"/>
              <a:gd name="connsiteY452" fmla="*/ 6240109 h 6479439"/>
              <a:gd name="connsiteX453" fmla="*/ 5982729 w 9586368"/>
              <a:gd name="connsiteY453" fmla="*/ 6240109 h 6479439"/>
              <a:gd name="connsiteX454" fmla="*/ 5978710 w 9586368"/>
              <a:gd name="connsiteY454" fmla="*/ 6236069 h 6479439"/>
              <a:gd name="connsiteX455" fmla="*/ 5978710 w 9586368"/>
              <a:gd name="connsiteY455" fmla="*/ 6226198 h 6479439"/>
              <a:gd name="connsiteX456" fmla="*/ 5743412 w 9586368"/>
              <a:gd name="connsiteY456" fmla="*/ 6222160 h 6479439"/>
              <a:gd name="connsiteX457" fmla="*/ 5753323 w 9586368"/>
              <a:gd name="connsiteY457" fmla="*/ 6222160 h 6479439"/>
              <a:gd name="connsiteX458" fmla="*/ 5757342 w 9586368"/>
              <a:gd name="connsiteY458" fmla="*/ 6226198 h 6479439"/>
              <a:gd name="connsiteX459" fmla="*/ 5757342 w 9586368"/>
              <a:gd name="connsiteY459" fmla="*/ 6236069 h 6479439"/>
              <a:gd name="connsiteX460" fmla="*/ 5753323 w 9586368"/>
              <a:gd name="connsiteY460" fmla="*/ 6240109 h 6479439"/>
              <a:gd name="connsiteX461" fmla="*/ 5743412 w 9586368"/>
              <a:gd name="connsiteY461" fmla="*/ 6240109 h 6479439"/>
              <a:gd name="connsiteX462" fmla="*/ 5739393 w 9586368"/>
              <a:gd name="connsiteY462" fmla="*/ 6236069 h 6479439"/>
              <a:gd name="connsiteX463" fmla="*/ 5739393 w 9586368"/>
              <a:gd name="connsiteY463" fmla="*/ 6226198 h 6479439"/>
              <a:gd name="connsiteX464" fmla="*/ 5504099 w 9586368"/>
              <a:gd name="connsiteY464" fmla="*/ 6222160 h 6479439"/>
              <a:gd name="connsiteX465" fmla="*/ 5514010 w 9586368"/>
              <a:gd name="connsiteY465" fmla="*/ 6222160 h 6479439"/>
              <a:gd name="connsiteX466" fmla="*/ 5518029 w 9586368"/>
              <a:gd name="connsiteY466" fmla="*/ 6226198 h 6479439"/>
              <a:gd name="connsiteX467" fmla="*/ 5518029 w 9586368"/>
              <a:gd name="connsiteY467" fmla="*/ 6236069 h 6479439"/>
              <a:gd name="connsiteX468" fmla="*/ 5514010 w 9586368"/>
              <a:gd name="connsiteY468" fmla="*/ 6240109 h 6479439"/>
              <a:gd name="connsiteX469" fmla="*/ 5504099 w 9586368"/>
              <a:gd name="connsiteY469" fmla="*/ 6240109 h 6479439"/>
              <a:gd name="connsiteX470" fmla="*/ 5500080 w 9586368"/>
              <a:gd name="connsiteY470" fmla="*/ 6236069 h 6479439"/>
              <a:gd name="connsiteX471" fmla="*/ 5500080 w 9586368"/>
              <a:gd name="connsiteY471" fmla="*/ 6226198 h 6479439"/>
              <a:gd name="connsiteX472" fmla="*/ 5264784 w 9586368"/>
              <a:gd name="connsiteY472" fmla="*/ 6222160 h 6479439"/>
              <a:gd name="connsiteX473" fmla="*/ 5274694 w 9586368"/>
              <a:gd name="connsiteY473" fmla="*/ 6222160 h 6479439"/>
              <a:gd name="connsiteX474" fmla="*/ 5278713 w 9586368"/>
              <a:gd name="connsiteY474" fmla="*/ 6226198 h 6479439"/>
              <a:gd name="connsiteX475" fmla="*/ 5278713 w 9586368"/>
              <a:gd name="connsiteY475" fmla="*/ 6236069 h 6479439"/>
              <a:gd name="connsiteX476" fmla="*/ 5274694 w 9586368"/>
              <a:gd name="connsiteY476" fmla="*/ 6240109 h 6479439"/>
              <a:gd name="connsiteX477" fmla="*/ 5264784 w 9586368"/>
              <a:gd name="connsiteY477" fmla="*/ 6240109 h 6479439"/>
              <a:gd name="connsiteX478" fmla="*/ 5260765 w 9586368"/>
              <a:gd name="connsiteY478" fmla="*/ 6236069 h 6479439"/>
              <a:gd name="connsiteX479" fmla="*/ 5260765 w 9586368"/>
              <a:gd name="connsiteY479" fmla="*/ 6226198 h 6479439"/>
              <a:gd name="connsiteX480" fmla="*/ 5025470 w 9586368"/>
              <a:gd name="connsiteY480" fmla="*/ 6222160 h 6479439"/>
              <a:gd name="connsiteX481" fmla="*/ 5035381 w 9586368"/>
              <a:gd name="connsiteY481" fmla="*/ 6222160 h 6479439"/>
              <a:gd name="connsiteX482" fmla="*/ 5039400 w 9586368"/>
              <a:gd name="connsiteY482" fmla="*/ 6226198 h 6479439"/>
              <a:gd name="connsiteX483" fmla="*/ 5039400 w 9586368"/>
              <a:gd name="connsiteY483" fmla="*/ 6236069 h 6479439"/>
              <a:gd name="connsiteX484" fmla="*/ 5035381 w 9586368"/>
              <a:gd name="connsiteY484" fmla="*/ 6240109 h 6479439"/>
              <a:gd name="connsiteX485" fmla="*/ 5025470 w 9586368"/>
              <a:gd name="connsiteY485" fmla="*/ 6240109 h 6479439"/>
              <a:gd name="connsiteX486" fmla="*/ 5021451 w 9586368"/>
              <a:gd name="connsiteY486" fmla="*/ 6236069 h 6479439"/>
              <a:gd name="connsiteX487" fmla="*/ 5021451 w 9586368"/>
              <a:gd name="connsiteY487" fmla="*/ 6226198 h 6479439"/>
              <a:gd name="connsiteX488" fmla="*/ 4786241 w 9586368"/>
              <a:gd name="connsiteY488" fmla="*/ 6222160 h 6479439"/>
              <a:gd name="connsiteX489" fmla="*/ 4796152 w 9586368"/>
              <a:gd name="connsiteY489" fmla="*/ 6222160 h 6479439"/>
              <a:gd name="connsiteX490" fmla="*/ 4800171 w 9586368"/>
              <a:gd name="connsiteY490" fmla="*/ 6226198 h 6479439"/>
              <a:gd name="connsiteX491" fmla="*/ 4800171 w 9586368"/>
              <a:gd name="connsiteY491" fmla="*/ 6236069 h 6479439"/>
              <a:gd name="connsiteX492" fmla="*/ 4796152 w 9586368"/>
              <a:gd name="connsiteY492" fmla="*/ 6240109 h 6479439"/>
              <a:gd name="connsiteX493" fmla="*/ 4786241 w 9586368"/>
              <a:gd name="connsiteY493" fmla="*/ 6240109 h 6479439"/>
              <a:gd name="connsiteX494" fmla="*/ 4782224 w 9586368"/>
              <a:gd name="connsiteY494" fmla="*/ 6236069 h 6479439"/>
              <a:gd name="connsiteX495" fmla="*/ 4782224 w 9586368"/>
              <a:gd name="connsiteY495" fmla="*/ 6226198 h 6479439"/>
              <a:gd name="connsiteX496" fmla="*/ 4546929 w 9586368"/>
              <a:gd name="connsiteY496" fmla="*/ 6222160 h 6479439"/>
              <a:gd name="connsiteX497" fmla="*/ 4556840 w 9586368"/>
              <a:gd name="connsiteY497" fmla="*/ 6222160 h 6479439"/>
              <a:gd name="connsiteX498" fmla="*/ 4560859 w 9586368"/>
              <a:gd name="connsiteY498" fmla="*/ 6226198 h 6479439"/>
              <a:gd name="connsiteX499" fmla="*/ 4560859 w 9586368"/>
              <a:gd name="connsiteY499" fmla="*/ 6236069 h 6479439"/>
              <a:gd name="connsiteX500" fmla="*/ 4556840 w 9586368"/>
              <a:gd name="connsiteY500" fmla="*/ 6240109 h 6479439"/>
              <a:gd name="connsiteX501" fmla="*/ 4546929 w 9586368"/>
              <a:gd name="connsiteY501" fmla="*/ 6240109 h 6479439"/>
              <a:gd name="connsiteX502" fmla="*/ 4542910 w 9586368"/>
              <a:gd name="connsiteY502" fmla="*/ 6236069 h 6479439"/>
              <a:gd name="connsiteX503" fmla="*/ 4542910 w 9586368"/>
              <a:gd name="connsiteY503" fmla="*/ 6226198 h 6479439"/>
              <a:gd name="connsiteX504" fmla="*/ 4307612 w 9586368"/>
              <a:gd name="connsiteY504" fmla="*/ 6222160 h 6479439"/>
              <a:gd name="connsiteX505" fmla="*/ 4317523 w 9586368"/>
              <a:gd name="connsiteY505" fmla="*/ 6222160 h 6479439"/>
              <a:gd name="connsiteX506" fmla="*/ 4321543 w 9586368"/>
              <a:gd name="connsiteY506" fmla="*/ 6226198 h 6479439"/>
              <a:gd name="connsiteX507" fmla="*/ 4321543 w 9586368"/>
              <a:gd name="connsiteY507" fmla="*/ 6236069 h 6479439"/>
              <a:gd name="connsiteX508" fmla="*/ 4317523 w 9586368"/>
              <a:gd name="connsiteY508" fmla="*/ 6240109 h 6479439"/>
              <a:gd name="connsiteX509" fmla="*/ 4307612 w 9586368"/>
              <a:gd name="connsiteY509" fmla="*/ 6240109 h 6479439"/>
              <a:gd name="connsiteX510" fmla="*/ 4303595 w 9586368"/>
              <a:gd name="connsiteY510" fmla="*/ 6236069 h 6479439"/>
              <a:gd name="connsiteX511" fmla="*/ 4303595 w 9586368"/>
              <a:gd name="connsiteY511" fmla="*/ 6226198 h 6479439"/>
              <a:gd name="connsiteX512" fmla="*/ 4068297 w 9586368"/>
              <a:gd name="connsiteY512" fmla="*/ 6222160 h 6479439"/>
              <a:gd name="connsiteX513" fmla="*/ 4078210 w 9586368"/>
              <a:gd name="connsiteY513" fmla="*/ 6222160 h 6479439"/>
              <a:gd name="connsiteX514" fmla="*/ 4082229 w 9586368"/>
              <a:gd name="connsiteY514" fmla="*/ 6226198 h 6479439"/>
              <a:gd name="connsiteX515" fmla="*/ 4082229 w 9586368"/>
              <a:gd name="connsiteY515" fmla="*/ 6236069 h 6479439"/>
              <a:gd name="connsiteX516" fmla="*/ 4078210 w 9586368"/>
              <a:gd name="connsiteY516" fmla="*/ 6240109 h 6479439"/>
              <a:gd name="connsiteX517" fmla="*/ 4068297 w 9586368"/>
              <a:gd name="connsiteY517" fmla="*/ 6240109 h 6479439"/>
              <a:gd name="connsiteX518" fmla="*/ 4064278 w 9586368"/>
              <a:gd name="connsiteY518" fmla="*/ 6236069 h 6479439"/>
              <a:gd name="connsiteX519" fmla="*/ 4064278 w 9586368"/>
              <a:gd name="connsiteY519" fmla="*/ 6226198 h 6479439"/>
              <a:gd name="connsiteX520" fmla="*/ 3828990 w 9586368"/>
              <a:gd name="connsiteY520" fmla="*/ 6222160 h 6479439"/>
              <a:gd name="connsiteX521" fmla="*/ 3838899 w 9586368"/>
              <a:gd name="connsiteY521" fmla="*/ 6222160 h 6479439"/>
              <a:gd name="connsiteX522" fmla="*/ 3842917 w 9586368"/>
              <a:gd name="connsiteY522" fmla="*/ 6226198 h 6479439"/>
              <a:gd name="connsiteX523" fmla="*/ 3842917 w 9586368"/>
              <a:gd name="connsiteY523" fmla="*/ 6236069 h 6479439"/>
              <a:gd name="connsiteX524" fmla="*/ 3838899 w 9586368"/>
              <a:gd name="connsiteY524" fmla="*/ 6240109 h 6479439"/>
              <a:gd name="connsiteX525" fmla="*/ 3828990 w 9586368"/>
              <a:gd name="connsiteY525" fmla="*/ 6240109 h 6479439"/>
              <a:gd name="connsiteX526" fmla="*/ 3824971 w 9586368"/>
              <a:gd name="connsiteY526" fmla="*/ 6236069 h 6479439"/>
              <a:gd name="connsiteX527" fmla="*/ 3824971 w 9586368"/>
              <a:gd name="connsiteY527" fmla="*/ 6226198 h 6479439"/>
              <a:gd name="connsiteX528" fmla="*/ 3589676 w 9586368"/>
              <a:gd name="connsiteY528" fmla="*/ 6222160 h 6479439"/>
              <a:gd name="connsiteX529" fmla="*/ 3599585 w 9586368"/>
              <a:gd name="connsiteY529" fmla="*/ 6222160 h 6479439"/>
              <a:gd name="connsiteX530" fmla="*/ 3603604 w 9586368"/>
              <a:gd name="connsiteY530" fmla="*/ 6226198 h 6479439"/>
              <a:gd name="connsiteX531" fmla="*/ 3603604 w 9586368"/>
              <a:gd name="connsiteY531" fmla="*/ 6236069 h 6479439"/>
              <a:gd name="connsiteX532" fmla="*/ 3599585 w 9586368"/>
              <a:gd name="connsiteY532" fmla="*/ 6240109 h 6479439"/>
              <a:gd name="connsiteX533" fmla="*/ 3589676 w 9586368"/>
              <a:gd name="connsiteY533" fmla="*/ 6240109 h 6479439"/>
              <a:gd name="connsiteX534" fmla="*/ 3585657 w 9586368"/>
              <a:gd name="connsiteY534" fmla="*/ 6236069 h 6479439"/>
              <a:gd name="connsiteX535" fmla="*/ 3585657 w 9586368"/>
              <a:gd name="connsiteY535" fmla="*/ 6226198 h 6479439"/>
              <a:gd name="connsiteX536" fmla="*/ 3350359 w 9586368"/>
              <a:gd name="connsiteY536" fmla="*/ 6222160 h 6479439"/>
              <a:gd name="connsiteX537" fmla="*/ 3360268 w 9586368"/>
              <a:gd name="connsiteY537" fmla="*/ 6222160 h 6479439"/>
              <a:gd name="connsiteX538" fmla="*/ 3364287 w 9586368"/>
              <a:gd name="connsiteY538" fmla="*/ 6226198 h 6479439"/>
              <a:gd name="connsiteX539" fmla="*/ 3364287 w 9586368"/>
              <a:gd name="connsiteY539" fmla="*/ 6236069 h 6479439"/>
              <a:gd name="connsiteX540" fmla="*/ 3360268 w 9586368"/>
              <a:gd name="connsiteY540" fmla="*/ 6240109 h 6479439"/>
              <a:gd name="connsiteX541" fmla="*/ 3350359 w 9586368"/>
              <a:gd name="connsiteY541" fmla="*/ 6240109 h 6479439"/>
              <a:gd name="connsiteX542" fmla="*/ 3346340 w 9586368"/>
              <a:gd name="connsiteY542" fmla="*/ 6236069 h 6479439"/>
              <a:gd name="connsiteX543" fmla="*/ 3346340 w 9586368"/>
              <a:gd name="connsiteY543" fmla="*/ 6226198 h 6479439"/>
              <a:gd name="connsiteX544" fmla="*/ 3111048 w 9586368"/>
              <a:gd name="connsiteY544" fmla="*/ 6222160 h 6479439"/>
              <a:gd name="connsiteX545" fmla="*/ 3120959 w 9586368"/>
              <a:gd name="connsiteY545" fmla="*/ 6222160 h 6479439"/>
              <a:gd name="connsiteX546" fmla="*/ 3124977 w 9586368"/>
              <a:gd name="connsiteY546" fmla="*/ 6226198 h 6479439"/>
              <a:gd name="connsiteX547" fmla="*/ 3124977 w 9586368"/>
              <a:gd name="connsiteY547" fmla="*/ 6236069 h 6479439"/>
              <a:gd name="connsiteX548" fmla="*/ 3120959 w 9586368"/>
              <a:gd name="connsiteY548" fmla="*/ 6240109 h 6479439"/>
              <a:gd name="connsiteX549" fmla="*/ 3111048 w 9586368"/>
              <a:gd name="connsiteY549" fmla="*/ 6240109 h 6479439"/>
              <a:gd name="connsiteX550" fmla="*/ 3107029 w 9586368"/>
              <a:gd name="connsiteY550" fmla="*/ 6236069 h 6479439"/>
              <a:gd name="connsiteX551" fmla="*/ 3107029 w 9586368"/>
              <a:gd name="connsiteY551" fmla="*/ 6226198 h 6479439"/>
              <a:gd name="connsiteX552" fmla="*/ 2871737 w 9586368"/>
              <a:gd name="connsiteY552" fmla="*/ 6222160 h 6479439"/>
              <a:gd name="connsiteX553" fmla="*/ 2881646 w 9586368"/>
              <a:gd name="connsiteY553" fmla="*/ 6222160 h 6479439"/>
              <a:gd name="connsiteX554" fmla="*/ 2885666 w 9586368"/>
              <a:gd name="connsiteY554" fmla="*/ 6226198 h 6479439"/>
              <a:gd name="connsiteX555" fmla="*/ 2885666 w 9586368"/>
              <a:gd name="connsiteY555" fmla="*/ 6236069 h 6479439"/>
              <a:gd name="connsiteX556" fmla="*/ 2881646 w 9586368"/>
              <a:gd name="connsiteY556" fmla="*/ 6240109 h 6479439"/>
              <a:gd name="connsiteX557" fmla="*/ 2871737 w 9586368"/>
              <a:gd name="connsiteY557" fmla="*/ 6240109 h 6479439"/>
              <a:gd name="connsiteX558" fmla="*/ 2867717 w 9586368"/>
              <a:gd name="connsiteY558" fmla="*/ 6236069 h 6479439"/>
              <a:gd name="connsiteX559" fmla="*/ 2867717 w 9586368"/>
              <a:gd name="connsiteY559" fmla="*/ 6226198 h 6479439"/>
              <a:gd name="connsiteX560" fmla="*/ 2632423 w 9586368"/>
              <a:gd name="connsiteY560" fmla="*/ 6222160 h 6479439"/>
              <a:gd name="connsiteX561" fmla="*/ 2642334 w 9586368"/>
              <a:gd name="connsiteY561" fmla="*/ 6222160 h 6479439"/>
              <a:gd name="connsiteX562" fmla="*/ 2646352 w 9586368"/>
              <a:gd name="connsiteY562" fmla="*/ 6226198 h 6479439"/>
              <a:gd name="connsiteX563" fmla="*/ 2646352 w 9586368"/>
              <a:gd name="connsiteY563" fmla="*/ 6236069 h 6479439"/>
              <a:gd name="connsiteX564" fmla="*/ 2642334 w 9586368"/>
              <a:gd name="connsiteY564" fmla="*/ 6240109 h 6479439"/>
              <a:gd name="connsiteX565" fmla="*/ 2632423 w 9586368"/>
              <a:gd name="connsiteY565" fmla="*/ 6240109 h 6479439"/>
              <a:gd name="connsiteX566" fmla="*/ 2628404 w 9586368"/>
              <a:gd name="connsiteY566" fmla="*/ 6236069 h 6479439"/>
              <a:gd name="connsiteX567" fmla="*/ 2628404 w 9586368"/>
              <a:gd name="connsiteY567" fmla="*/ 6226198 h 6479439"/>
              <a:gd name="connsiteX568" fmla="*/ 2393104 w 9586368"/>
              <a:gd name="connsiteY568" fmla="*/ 6222160 h 6479439"/>
              <a:gd name="connsiteX569" fmla="*/ 2403015 w 9586368"/>
              <a:gd name="connsiteY569" fmla="*/ 6222160 h 6479439"/>
              <a:gd name="connsiteX570" fmla="*/ 2407034 w 9586368"/>
              <a:gd name="connsiteY570" fmla="*/ 6226198 h 6479439"/>
              <a:gd name="connsiteX571" fmla="*/ 2407034 w 9586368"/>
              <a:gd name="connsiteY571" fmla="*/ 6236069 h 6479439"/>
              <a:gd name="connsiteX572" fmla="*/ 2403015 w 9586368"/>
              <a:gd name="connsiteY572" fmla="*/ 6240109 h 6479439"/>
              <a:gd name="connsiteX573" fmla="*/ 2393104 w 9586368"/>
              <a:gd name="connsiteY573" fmla="*/ 6240109 h 6479439"/>
              <a:gd name="connsiteX574" fmla="*/ 2389087 w 9586368"/>
              <a:gd name="connsiteY574" fmla="*/ 6236069 h 6479439"/>
              <a:gd name="connsiteX575" fmla="*/ 2389087 w 9586368"/>
              <a:gd name="connsiteY575" fmla="*/ 6226198 h 6479439"/>
              <a:gd name="connsiteX576" fmla="*/ 2157818 w 9586368"/>
              <a:gd name="connsiteY576" fmla="*/ 6222160 h 6479439"/>
              <a:gd name="connsiteX577" fmla="*/ 2167728 w 9586368"/>
              <a:gd name="connsiteY577" fmla="*/ 6222160 h 6479439"/>
              <a:gd name="connsiteX578" fmla="*/ 2171746 w 9586368"/>
              <a:gd name="connsiteY578" fmla="*/ 6226198 h 6479439"/>
              <a:gd name="connsiteX579" fmla="*/ 2171746 w 9586368"/>
              <a:gd name="connsiteY579" fmla="*/ 6236069 h 6479439"/>
              <a:gd name="connsiteX580" fmla="*/ 2167728 w 9586368"/>
              <a:gd name="connsiteY580" fmla="*/ 6240109 h 6479439"/>
              <a:gd name="connsiteX581" fmla="*/ 2157818 w 9586368"/>
              <a:gd name="connsiteY581" fmla="*/ 6240109 h 6479439"/>
              <a:gd name="connsiteX582" fmla="*/ 2153799 w 9586368"/>
              <a:gd name="connsiteY582" fmla="*/ 6236069 h 6479439"/>
              <a:gd name="connsiteX583" fmla="*/ 2153799 w 9586368"/>
              <a:gd name="connsiteY583" fmla="*/ 6226198 h 6479439"/>
              <a:gd name="connsiteX584" fmla="*/ 1918509 w 9586368"/>
              <a:gd name="connsiteY584" fmla="*/ 6222160 h 6479439"/>
              <a:gd name="connsiteX585" fmla="*/ 1928419 w 9586368"/>
              <a:gd name="connsiteY585" fmla="*/ 6222160 h 6479439"/>
              <a:gd name="connsiteX586" fmla="*/ 1932438 w 9586368"/>
              <a:gd name="connsiteY586" fmla="*/ 6226198 h 6479439"/>
              <a:gd name="connsiteX587" fmla="*/ 1932438 w 9586368"/>
              <a:gd name="connsiteY587" fmla="*/ 6236069 h 6479439"/>
              <a:gd name="connsiteX588" fmla="*/ 1928419 w 9586368"/>
              <a:gd name="connsiteY588" fmla="*/ 6240109 h 6479439"/>
              <a:gd name="connsiteX589" fmla="*/ 1918509 w 9586368"/>
              <a:gd name="connsiteY589" fmla="*/ 6240109 h 6479439"/>
              <a:gd name="connsiteX590" fmla="*/ 1914490 w 9586368"/>
              <a:gd name="connsiteY590" fmla="*/ 6236069 h 6479439"/>
              <a:gd name="connsiteX591" fmla="*/ 1914490 w 9586368"/>
              <a:gd name="connsiteY591" fmla="*/ 6226198 h 6479439"/>
              <a:gd name="connsiteX592" fmla="*/ 1679200 w 9586368"/>
              <a:gd name="connsiteY592" fmla="*/ 6222160 h 6479439"/>
              <a:gd name="connsiteX593" fmla="*/ 1689110 w 9586368"/>
              <a:gd name="connsiteY593" fmla="*/ 6222160 h 6479439"/>
              <a:gd name="connsiteX594" fmla="*/ 1693129 w 9586368"/>
              <a:gd name="connsiteY594" fmla="*/ 6226198 h 6479439"/>
              <a:gd name="connsiteX595" fmla="*/ 1693129 w 9586368"/>
              <a:gd name="connsiteY595" fmla="*/ 6236069 h 6479439"/>
              <a:gd name="connsiteX596" fmla="*/ 1689110 w 9586368"/>
              <a:gd name="connsiteY596" fmla="*/ 6240109 h 6479439"/>
              <a:gd name="connsiteX597" fmla="*/ 1679200 w 9586368"/>
              <a:gd name="connsiteY597" fmla="*/ 6240109 h 6479439"/>
              <a:gd name="connsiteX598" fmla="*/ 1675182 w 9586368"/>
              <a:gd name="connsiteY598" fmla="*/ 6236069 h 6479439"/>
              <a:gd name="connsiteX599" fmla="*/ 1675182 w 9586368"/>
              <a:gd name="connsiteY599" fmla="*/ 6226198 h 6479439"/>
              <a:gd name="connsiteX600" fmla="*/ 1439885 w 9586368"/>
              <a:gd name="connsiteY600" fmla="*/ 6222160 h 6479439"/>
              <a:gd name="connsiteX601" fmla="*/ 1449795 w 9586368"/>
              <a:gd name="connsiteY601" fmla="*/ 6222160 h 6479439"/>
              <a:gd name="connsiteX602" fmla="*/ 1453814 w 9586368"/>
              <a:gd name="connsiteY602" fmla="*/ 6226198 h 6479439"/>
              <a:gd name="connsiteX603" fmla="*/ 1453814 w 9586368"/>
              <a:gd name="connsiteY603" fmla="*/ 6236069 h 6479439"/>
              <a:gd name="connsiteX604" fmla="*/ 1449795 w 9586368"/>
              <a:gd name="connsiteY604" fmla="*/ 6240109 h 6479439"/>
              <a:gd name="connsiteX605" fmla="*/ 1439885 w 9586368"/>
              <a:gd name="connsiteY605" fmla="*/ 6240109 h 6479439"/>
              <a:gd name="connsiteX606" fmla="*/ 1435866 w 9586368"/>
              <a:gd name="connsiteY606" fmla="*/ 6236069 h 6479439"/>
              <a:gd name="connsiteX607" fmla="*/ 1435866 w 9586368"/>
              <a:gd name="connsiteY607" fmla="*/ 6226198 h 6479439"/>
              <a:gd name="connsiteX608" fmla="*/ 1200570 w 9586368"/>
              <a:gd name="connsiteY608" fmla="*/ 6222160 h 6479439"/>
              <a:gd name="connsiteX609" fmla="*/ 1210481 w 9586368"/>
              <a:gd name="connsiteY609" fmla="*/ 6222160 h 6479439"/>
              <a:gd name="connsiteX610" fmla="*/ 1214499 w 9586368"/>
              <a:gd name="connsiteY610" fmla="*/ 6226198 h 6479439"/>
              <a:gd name="connsiteX611" fmla="*/ 1214499 w 9586368"/>
              <a:gd name="connsiteY611" fmla="*/ 6236069 h 6479439"/>
              <a:gd name="connsiteX612" fmla="*/ 1210481 w 9586368"/>
              <a:gd name="connsiteY612" fmla="*/ 6240109 h 6479439"/>
              <a:gd name="connsiteX613" fmla="*/ 1200570 w 9586368"/>
              <a:gd name="connsiteY613" fmla="*/ 6240109 h 6479439"/>
              <a:gd name="connsiteX614" fmla="*/ 1196551 w 9586368"/>
              <a:gd name="connsiteY614" fmla="*/ 6236069 h 6479439"/>
              <a:gd name="connsiteX615" fmla="*/ 1196551 w 9586368"/>
              <a:gd name="connsiteY615" fmla="*/ 6226198 h 6479439"/>
              <a:gd name="connsiteX616" fmla="*/ 961258 w 9586368"/>
              <a:gd name="connsiteY616" fmla="*/ 6222160 h 6479439"/>
              <a:gd name="connsiteX617" fmla="*/ 971167 w 9586368"/>
              <a:gd name="connsiteY617" fmla="*/ 6222160 h 6479439"/>
              <a:gd name="connsiteX618" fmla="*/ 975186 w 9586368"/>
              <a:gd name="connsiteY618" fmla="*/ 6226198 h 6479439"/>
              <a:gd name="connsiteX619" fmla="*/ 975186 w 9586368"/>
              <a:gd name="connsiteY619" fmla="*/ 6236069 h 6479439"/>
              <a:gd name="connsiteX620" fmla="*/ 971167 w 9586368"/>
              <a:gd name="connsiteY620" fmla="*/ 6240109 h 6479439"/>
              <a:gd name="connsiteX621" fmla="*/ 961258 w 9586368"/>
              <a:gd name="connsiteY621" fmla="*/ 6240109 h 6479439"/>
              <a:gd name="connsiteX622" fmla="*/ 957239 w 9586368"/>
              <a:gd name="connsiteY622" fmla="*/ 6236069 h 6479439"/>
              <a:gd name="connsiteX623" fmla="*/ 957239 w 9586368"/>
              <a:gd name="connsiteY623" fmla="*/ 6226198 h 6479439"/>
              <a:gd name="connsiteX624" fmla="*/ 721959 w 9586368"/>
              <a:gd name="connsiteY624" fmla="*/ 6222160 h 6479439"/>
              <a:gd name="connsiteX625" fmla="*/ 731869 w 9586368"/>
              <a:gd name="connsiteY625" fmla="*/ 6222160 h 6479439"/>
              <a:gd name="connsiteX626" fmla="*/ 735888 w 9586368"/>
              <a:gd name="connsiteY626" fmla="*/ 6226198 h 6479439"/>
              <a:gd name="connsiteX627" fmla="*/ 735888 w 9586368"/>
              <a:gd name="connsiteY627" fmla="*/ 6236069 h 6479439"/>
              <a:gd name="connsiteX628" fmla="*/ 731869 w 9586368"/>
              <a:gd name="connsiteY628" fmla="*/ 6240109 h 6479439"/>
              <a:gd name="connsiteX629" fmla="*/ 721959 w 9586368"/>
              <a:gd name="connsiteY629" fmla="*/ 6240109 h 6479439"/>
              <a:gd name="connsiteX630" fmla="*/ 717940 w 9586368"/>
              <a:gd name="connsiteY630" fmla="*/ 6236069 h 6479439"/>
              <a:gd name="connsiteX631" fmla="*/ 717940 w 9586368"/>
              <a:gd name="connsiteY631" fmla="*/ 6226198 h 6479439"/>
              <a:gd name="connsiteX632" fmla="*/ 482646 w 9586368"/>
              <a:gd name="connsiteY632" fmla="*/ 6222160 h 6479439"/>
              <a:gd name="connsiteX633" fmla="*/ 492557 w 9586368"/>
              <a:gd name="connsiteY633" fmla="*/ 6222160 h 6479439"/>
              <a:gd name="connsiteX634" fmla="*/ 496576 w 9586368"/>
              <a:gd name="connsiteY634" fmla="*/ 6226198 h 6479439"/>
              <a:gd name="connsiteX635" fmla="*/ 496576 w 9586368"/>
              <a:gd name="connsiteY635" fmla="*/ 6236069 h 6479439"/>
              <a:gd name="connsiteX636" fmla="*/ 492557 w 9586368"/>
              <a:gd name="connsiteY636" fmla="*/ 6240109 h 6479439"/>
              <a:gd name="connsiteX637" fmla="*/ 482646 w 9586368"/>
              <a:gd name="connsiteY637" fmla="*/ 6240109 h 6479439"/>
              <a:gd name="connsiteX638" fmla="*/ 478627 w 9586368"/>
              <a:gd name="connsiteY638" fmla="*/ 6236069 h 6479439"/>
              <a:gd name="connsiteX639" fmla="*/ 478627 w 9586368"/>
              <a:gd name="connsiteY639" fmla="*/ 6226198 h 6479439"/>
              <a:gd name="connsiteX640" fmla="*/ 243333 w 9586368"/>
              <a:gd name="connsiteY640" fmla="*/ 6222160 h 6479439"/>
              <a:gd name="connsiteX641" fmla="*/ 253243 w 9586368"/>
              <a:gd name="connsiteY641" fmla="*/ 6222160 h 6479439"/>
              <a:gd name="connsiteX642" fmla="*/ 257263 w 9586368"/>
              <a:gd name="connsiteY642" fmla="*/ 6226198 h 6479439"/>
              <a:gd name="connsiteX643" fmla="*/ 257263 w 9586368"/>
              <a:gd name="connsiteY643" fmla="*/ 6236069 h 6479439"/>
              <a:gd name="connsiteX644" fmla="*/ 253243 w 9586368"/>
              <a:gd name="connsiteY644" fmla="*/ 6240109 h 6479439"/>
              <a:gd name="connsiteX645" fmla="*/ 243333 w 9586368"/>
              <a:gd name="connsiteY645" fmla="*/ 6240109 h 6479439"/>
              <a:gd name="connsiteX646" fmla="*/ 239314 w 9586368"/>
              <a:gd name="connsiteY646" fmla="*/ 6236069 h 6479439"/>
              <a:gd name="connsiteX647" fmla="*/ 239314 w 9586368"/>
              <a:gd name="connsiteY647" fmla="*/ 6226198 h 6479439"/>
              <a:gd name="connsiteX648" fmla="*/ 4020 w 9586368"/>
              <a:gd name="connsiteY648" fmla="*/ 6222160 h 6479439"/>
              <a:gd name="connsiteX649" fmla="*/ 13930 w 9586368"/>
              <a:gd name="connsiteY649" fmla="*/ 6222160 h 6479439"/>
              <a:gd name="connsiteX650" fmla="*/ 17949 w 9586368"/>
              <a:gd name="connsiteY650" fmla="*/ 6226198 h 6479439"/>
              <a:gd name="connsiteX651" fmla="*/ 17949 w 9586368"/>
              <a:gd name="connsiteY651" fmla="*/ 6236069 h 6479439"/>
              <a:gd name="connsiteX652" fmla="*/ 13930 w 9586368"/>
              <a:gd name="connsiteY652" fmla="*/ 6240109 h 6479439"/>
              <a:gd name="connsiteX653" fmla="*/ 4020 w 9586368"/>
              <a:gd name="connsiteY653" fmla="*/ 6240109 h 6479439"/>
              <a:gd name="connsiteX654" fmla="*/ 1 w 9586368"/>
              <a:gd name="connsiteY654" fmla="*/ 6236069 h 6479439"/>
              <a:gd name="connsiteX655" fmla="*/ 1 w 9586368"/>
              <a:gd name="connsiteY655" fmla="*/ 6226198 h 6479439"/>
              <a:gd name="connsiteX656" fmla="*/ 2157818 w 9586368"/>
              <a:gd name="connsiteY656" fmla="*/ 5982881 h 6479439"/>
              <a:gd name="connsiteX657" fmla="*/ 2167728 w 9586368"/>
              <a:gd name="connsiteY657" fmla="*/ 5982881 h 6479439"/>
              <a:gd name="connsiteX658" fmla="*/ 2171747 w 9586368"/>
              <a:gd name="connsiteY658" fmla="*/ 5986919 h 6479439"/>
              <a:gd name="connsiteX659" fmla="*/ 2171747 w 9586368"/>
              <a:gd name="connsiteY659" fmla="*/ 5996790 h 6479439"/>
              <a:gd name="connsiteX660" fmla="*/ 2167728 w 9586368"/>
              <a:gd name="connsiteY660" fmla="*/ 6000829 h 6479439"/>
              <a:gd name="connsiteX661" fmla="*/ 2157818 w 9586368"/>
              <a:gd name="connsiteY661" fmla="*/ 6000829 h 6479439"/>
              <a:gd name="connsiteX662" fmla="*/ 2153799 w 9586368"/>
              <a:gd name="connsiteY662" fmla="*/ 5996790 h 6479439"/>
              <a:gd name="connsiteX663" fmla="*/ 2153799 w 9586368"/>
              <a:gd name="connsiteY663" fmla="*/ 5986919 h 6479439"/>
              <a:gd name="connsiteX664" fmla="*/ 1918509 w 9586368"/>
              <a:gd name="connsiteY664" fmla="*/ 5982881 h 6479439"/>
              <a:gd name="connsiteX665" fmla="*/ 1928420 w 9586368"/>
              <a:gd name="connsiteY665" fmla="*/ 5982881 h 6479439"/>
              <a:gd name="connsiteX666" fmla="*/ 1932438 w 9586368"/>
              <a:gd name="connsiteY666" fmla="*/ 5986919 h 6479439"/>
              <a:gd name="connsiteX667" fmla="*/ 1932438 w 9586368"/>
              <a:gd name="connsiteY667" fmla="*/ 5996790 h 6479439"/>
              <a:gd name="connsiteX668" fmla="*/ 1928420 w 9586368"/>
              <a:gd name="connsiteY668" fmla="*/ 6000829 h 6479439"/>
              <a:gd name="connsiteX669" fmla="*/ 1918509 w 9586368"/>
              <a:gd name="connsiteY669" fmla="*/ 6000829 h 6479439"/>
              <a:gd name="connsiteX670" fmla="*/ 1914490 w 9586368"/>
              <a:gd name="connsiteY670" fmla="*/ 5996790 h 6479439"/>
              <a:gd name="connsiteX671" fmla="*/ 1914490 w 9586368"/>
              <a:gd name="connsiteY671" fmla="*/ 5986919 h 6479439"/>
              <a:gd name="connsiteX672" fmla="*/ 1679201 w 9586368"/>
              <a:gd name="connsiteY672" fmla="*/ 5982881 h 6479439"/>
              <a:gd name="connsiteX673" fmla="*/ 1689111 w 9586368"/>
              <a:gd name="connsiteY673" fmla="*/ 5982881 h 6479439"/>
              <a:gd name="connsiteX674" fmla="*/ 1693129 w 9586368"/>
              <a:gd name="connsiteY674" fmla="*/ 5986919 h 6479439"/>
              <a:gd name="connsiteX675" fmla="*/ 1693129 w 9586368"/>
              <a:gd name="connsiteY675" fmla="*/ 5996790 h 6479439"/>
              <a:gd name="connsiteX676" fmla="*/ 1689111 w 9586368"/>
              <a:gd name="connsiteY676" fmla="*/ 6000829 h 6479439"/>
              <a:gd name="connsiteX677" fmla="*/ 1679201 w 9586368"/>
              <a:gd name="connsiteY677" fmla="*/ 6000829 h 6479439"/>
              <a:gd name="connsiteX678" fmla="*/ 1675182 w 9586368"/>
              <a:gd name="connsiteY678" fmla="*/ 5996790 h 6479439"/>
              <a:gd name="connsiteX679" fmla="*/ 1675182 w 9586368"/>
              <a:gd name="connsiteY679" fmla="*/ 5986919 h 6479439"/>
              <a:gd name="connsiteX680" fmla="*/ 1439886 w 9586368"/>
              <a:gd name="connsiteY680" fmla="*/ 5982881 h 6479439"/>
              <a:gd name="connsiteX681" fmla="*/ 1449796 w 9586368"/>
              <a:gd name="connsiteY681" fmla="*/ 5982881 h 6479439"/>
              <a:gd name="connsiteX682" fmla="*/ 1453814 w 9586368"/>
              <a:gd name="connsiteY682" fmla="*/ 5986919 h 6479439"/>
              <a:gd name="connsiteX683" fmla="*/ 1453814 w 9586368"/>
              <a:gd name="connsiteY683" fmla="*/ 5996790 h 6479439"/>
              <a:gd name="connsiteX684" fmla="*/ 1449796 w 9586368"/>
              <a:gd name="connsiteY684" fmla="*/ 6000829 h 6479439"/>
              <a:gd name="connsiteX685" fmla="*/ 1439886 w 9586368"/>
              <a:gd name="connsiteY685" fmla="*/ 6000829 h 6479439"/>
              <a:gd name="connsiteX686" fmla="*/ 1435866 w 9586368"/>
              <a:gd name="connsiteY686" fmla="*/ 5996790 h 6479439"/>
              <a:gd name="connsiteX687" fmla="*/ 1435866 w 9586368"/>
              <a:gd name="connsiteY687" fmla="*/ 5986919 h 6479439"/>
              <a:gd name="connsiteX688" fmla="*/ 1200571 w 9586368"/>
              <a:gd name="connsiteY688" fmla="*/ 5982881 h 6479439"/>
              <a:gd name="connsiteX689" fmla="*/ 1210481 w 9586368"/>
              <a:gd name="connsiteY689" fmla="*/ 5982881 h 6479439"/>
              <a:gd name="connsiteX690" fmla="*/ 1214500 w 9586368"/>
              <a:gd name="connsiteY690" fmla="*/ 5986919 h 6479439"/>
              <a:gd name="connsiteX691" fmla="*/ 1214500 w 9586368"/>
              <a:gd name="connsiteY691" fmla="*/ 5996790 h 6479439"/>
              <a:gd name="connsiteX692" fmla="*/ 1210481 w 9586368"/>
              <a:gd name="connsiteY692" fmla="*/ 6000829 h 6479439"/>
              <a:gd name="connsiteX693" fmla="*/ 1200571 w 9586368"/>
              <a:gd name="connsiteY693" fmla="*/ 6000829 h 6479439"/>
              <a:gd name="connsiteX694" fmla="*/ 1196553 w 9586368"/>
              <a:gd name="connsiteY694" fmla="*/ 5996790 h 6479439"/>
              <a:gd name="connsiteX695" fmla="*/ 1196553 w 9586368"/>
              <a:gd name="connsiteY695" fmla="*/ 5986919 h 6479439"/>
              <a:gd name="connsiteX696" fmla="*/ 961258 w 9586368"/>
              <a:gd name="connsiteY696" fmla="*/ 5982881 h 6479439"/>
              <a:gd name="connsiteX697" fmla="*/ 971168 w 9586368"/>
              <a:gd name="connsiteY697" fmla="*/ 5982881 h 6479439"/>
              <a:gd name="connsiteX698" fmla="*/ 975187 w 9586368"/>
              <a:gd name="connsiteY698" fmla="*/ 5986919 h 6479439"/>
              <a:gd name="connsiteX699" fmla="*/ 975187 w 9586368"/>
              <a:gd name="connsiteY699" fmla="*/ 5996790 h 6479439"/>
              <a:gd name="connsiteX700" fmla="*/ 971168 w 9586368"/>
              <a:gd name="connsiteY700" fmla="*/ 6000829 h 6479439"/>
              <a:gd name="connsiteX701" fmla="*/ 961258 w 9586368"/>
              <a:gd name="connsiteY701" fmla="*/ 6000829 h 6479439"/>
              <a:gd name="connsiteX702" fmla="*/ 957239 w 9586368"/>
              <a:gd name="connsiteY702" fmla="*/ 5996790 h 6479439"/>
              <a:gd name="connsiteX703" fmla="*/ 957239 w 9586368"/>
              <a:gd name="connsiteY703" fmla="*/ 5986919 h 6479439"/>
              <a:gd name="connsiteX704" fmla="*/ 9572438 w 9586368"/>
              <a:gd name="connsiteY704" fmla="*/ 5982829 h 6479439"/>
              <a:gd name="connsiteX705" fmla="*/ 9582349 w 9586368"/>
              <a:gd name="connsiteY705" fmla="*/ 5982829 h 6479439"/>
              <a:gd name="connsiteX706" fmla="*/ 9586368 w 9586368"/>
              <a:gd name="connsiteY706" fmla="*/ 5986868 h 6479439"/>
              <a:gd name="connsiteX707" fmla="*/ 9586368 w 9586368"/>
              <a:gd name="connsiteY707" fmla="*/ 5996739 h 6479439"/>
              <a:gd name="connsiteX708" fmla="*/ 9582349 w 9586368"/>
              <a:gd name="connsiteY708" fmla="*/ 6000778 h 6479439"/>
              <a:gd name="connsiteX709" fmla="*/ 9572438 w 9586368"/>
              <a:gd name="connsiteY709" fmla="*/ 6000778 h 6479439"/>
              <a:gd name="connsiteX710" fmla="*/ 9568419 w 9586368"/>
              <a:gd name="connsiteY710" fmla="*/ 5996739 h 6479439"/>
              <a:gd name="connsiteX711" fmla="*/ 9568419 w 9586368"/>
              <a:gd name="connsiteY711" fmla="*/ 5986868 h 6479439"/>
              <a:gd name="connsiteX712" fmla="*/ 9333125 w 9586368"/>
              <a:gd name="connsiteY712" fmla="*/ 5982829 h 6479439"/>
              <a:gd name="connsiteX713" fmla="*/ 9343036 w 9586368"/>
              <a:gd name="connsiteY713" fmla="*/ 5982829 h 6479439"/>
              <a:gd name="connsiteX714" fmla="*/ 9347055 w 9586368"/>
              <a:gd name="connsiteY714" fmla="*/ 5986868 h 6479439"/>
              <a:gd name="connsiteX715" fmla="*/ 9347055 w 9586368"/>
              <a:gd name="connsiteY715" fmla="*/ 5996739 h 6479439"/>
              <a:gd name="connsiteX716" fmla="*/ 9343036 w 9586368"/>
              <a:gd name="connsiteY716" fmla="*/ 6000778 h 6479439"/>
              <a:gd name="connsiteX717" fmla="*/ 9333125 w 9586368"/>
              <a:gd name="connsiteY717" fmla="*/ 6000778 h 6479439"/>
              <a:gd name="connsiteX718" fmla="*/ 9329106 w 9586368"/>
              <a:gd name="connsiteY718" fmla="*/ 5996739 h 6479439"/>
              <a:gd name="connsiteX719" fmla="*/ 9329106 w 9586368"/>
              <a:gd name="connsiteY719" fmla="*/ 5986868 h 6479439"/>
              <a:gd name="connsiteX720" fmla="*/ 9093811 w 9586368"/>
              <a:gd name="connsiteY720" fmla="*/ 5982829 h 6479439"/>
              <a:gd name="connsiteX721" fmla="*/ 9103722 w 9586368"/>
              <a:gd name="connsiteY721" fmla="*/ 5982829 h 6479439"/>
              <a:gd name="connsiteX722" fmla="*/ 9107741 w 9586368"/>
              <a:gd name="connsiteY722" fmla="*/ 5986868 h 6479439"/>
              <a:gd name="connsiteX723" fmla="*/ 9107741 w 9586368"/>
              <a:gd name="connsiteY723" fmla="*/ 5996739 h 6479439"/>
              <a:gd name="connsiteX724" fmla="*/ 9103722 w 9586368"/>
              <a:gd name="connsiteY724" fmla="*/ 6000778 h 6479439"/>
              <a:gd name="connsiteX725" fmla="*/ 9093811 w 9586368"/>
              <a:gd name="connsiteY725" fmla="*/ 6000778 h 6479439"/>
              <a:gd name="connsiteX726" fmla="*/ 9089792 w 9586368"/>
              <a:gd name="connsiteY726" fmla="*/ 5996739 h 6479439"/>
              <a:gd name="connsiteX727" fmla="*/ 9089792 w 9586368"/>
              <a:gd name="connsiteY727" fmla="*/ 5986868 h 6479439"/>
              <a:gd name="connsiteX728" fmla="*/ 8854496 w 9586368"/>
              <a:gd name="connsiteY728" fmla="*/ 5982829 h 6479439"/>
              <a:gd name="connsiteX729" fmla="*/ 8864407 w 9586368"/>
              <a:gd name="connsiteY729" fmla="*/ 5982829 h 6479439"/>
              <a:gd name="connsiteX730" fmla="*/ 8868426 w 9586368"/>
              <a:gd name="connsiteY730" fmla="*/ 5986868 h 6479439"/>
              <a:gd name="connsiteX731" fmla="*/ 8868426 w 9586368"/>
              <a:gd name="connsiteY731" fmla="*/ 5996739 h 6479439"/>
              <a:gd name="connsiteX732" fmla="*/ 8864407 w 9586368"/>
              <a:gd name="connsiteY732" fmla="*/ 6000778 h 6479439"/>
              <a:gd name="connsiteX733" fmla="*/ 8854496 w 9586368"/>
              <a:gd name="connsiteY733" fmla="*/ 6000778 h 6479439"/>
              <a:gd name="connsiteX734" fmla="*/ 8850477 w 9586368"/>
              <a:gd name="connsiteY734" fmla="*/ 5996739 h 6479439"/>
              <a:gd name="connsiteX735" fmla="*/ 8850477 w 9586368"/>
              <a:gd name="connsiteY735" fmla="*/ 5986868 h 6479439"/>
              <a:gd name="connsiteX736" fmla="*/ 8615184 w 9586368"/>
              <a:gd name="connsiteY736" fmla="*/ 5982829 h 6479439"/>
              <a:gd name="connsiteX737" fmla="*/ 8625095 w 9586368"/>
              <a:gd name="connsiteY737" fmla="*/ 5982829 h 6479439"/>
              <a:gd name="connsiteX738" fmla="*/ 8629114 w 9586368"/>
              <a:gd name="connsiteY738" fmla="*/ 5986868 h 6479439"/>
              <a:gd name="connsiteX739" fmla="*/ 8629114 w 9586368"/>
              <a:gd name="connsiteY739" fmla="*/ 5996739 h 6479439"/>
              <a:gd name="connsiteX740" fmla="*/ 8625095 w 9586368"/>
              <a:gd name="connsiteY740" fmla="*/ 6000778 h 6479439"/>
              <a:gd name="connsiteX741" fmla="*/ 8615184 w 9586368"/>
              <a:gd name="connsiteY741" fmla="*/ 6000778 h 6479439"/>
              <a:gd name="connsiteX742" fmla="*/ 8611165 w 9586368"/>
              <a:gd name="connsiteY742" fmla="*/ 5996739 h 6479439"/>
              <a:gd name="connsiteX743" fmla="*/ 8611165 w 9586368"/>
              <a:gd name="connsiteY743" fmla="*/ 5986868 h 6479439"/>
              <a:gd name="connsiteX744" fmla="*/ 8375869 w 9586368"/>
              <a:gd name="connsiteY744" fmla="*/ 5982829 h 6479439"/>
              <a:gd name="connsiteX745" fmla="*/ 8385779 w 9586368"/>
              <a:gd name="connsiteY745" fmla="*/ 5982829 h 6479439"/>
              <a:gd name="connsiteX746" fmla="*/ 8389799 w 9586368"/>
              <a:gd name="connsiteY746" fmla="*/ 5986868 h 6479439"/>
              <a:gd name="connsiteX747" fmla="*/ 8389799 w 9586368"/>
              <a:gd name="connsiteY747" fmla="*/ 5996739 h 6479439"/>
              <a:gd name="connsiteX748" fmla="*/ 8385779 w 9586368"/>
              <a:gd name="connsiteY748" fmla="*/ 6000778 h 6479439"/>
              <a:gd name="connsiteX749" fmla="*/ 8375869 w 9586368"/>
              <a:gd name="connsiteY749" fmla="*/ 6000778 h 6479439"/>
              <a:gd name="connsiteX750" fmla="*/ 8371850 w 9586368"/>
              <a:gd name="connsiteY750" fmla="*/ 5996739 h 6479439"/>
              <a:gd name="connsiteX751" fmla="*/ 8371850 w 9586368"/>
              <a:gd name="connsiteY751" fmla="*/ 5986868 h 6479439"/>
              <a:gd name="connsiteX752" fmla="*/ 8136553 w 9586368"/>
              <a:gd name="connsiteY752" fmla="*/ 5982829 h 6479439"/>
              <a:gd name="connsiteX753" fmla="*/ 8146464 w 9586368"/>
              <a:gd name="connsiteY753" fmla="*/ 5982829 h 6479439"/>
              <a:gd name="connsiteX754" fmla="*/ 8150483 w 9586368"/>
              <a:gd name="connsiteY754" fmla="*/ 5986868 h 6479439"/>
              <a:gd name="connsiteX755" fmla="*/ 8150483 w 9586368"/>
              <a:gd name="connsiteY755" fmla="*/ 5996739 h 6479439"/>
              <a:gd name="connsiteX756" fmla="*/ 8146464 w 9586368"/>
              <a:gd name="connsiteY756" fmla="*/ 6000778 h 6479439"/>
              <a:gd name="connsiteX757" fmla="*/ 8136553 w 9586368"/>
              <a:gd name="connsiteY757" fmla="*/ 6000778 h 6479439"/>
              <a:gd name="connsiteX758" fmla="*/ 8132534 w 9586368"/>
              <a:gd name="connsiteY758" fmla="*/ 5996739 h 6479439"/>
              <a:gd name="connsiteX759" fmla="*/ 8132534 w 9586368"/>
              <a:gd name="connsiteY759" fmla="*/ 5986868 h 6479439"/>
              <a:gd name="connsiteX760" fmla="*/ 7897241 w 9586368"/>
              <a:gd name="connsiteY760" fmla="*/ 5982829 h 6479439"/>
              <a:gd name="connsiteX761" fmla="*/ 7907151 w 9586368"/>
              <a:gd name="connsiteY761" fmla="*/ 5982829 h 6479439"/>
              <a:gd name="connsiteX762" fmla="*/ 7911170 w 9586368"/>
              <a:gd name="connsiteY762" fmla="*/ 5986868 h 6479439"/>
              <a:gd name="connsiteX763" fmla="*/ 7911170 w 9586368"/>
              <a:gd name="connsiteY763" fmla="*/ 5996739 h 6479439"/>
              <a:gd name="connsiteX764" fmla="*/ 7907151 w 9586368"/>
              <a:gd name="connsiteY764" fmla="*/ 6000778 h 6479439"/>
              <a:gd name="connsiteX765" fmla="*/ 7897241 w 9586368"/>
              <a:gd name="connsiteY765" fmla="*/ 6000778 h 6479439"/>
              <a:gd name="connsiteX766" fmla="*/ 7893222 w 9586368"/>
              <a:gd name="connsiteY766" fmla="*/ 5996739 h 6479439"/>
              <a:gd name="connsiteX767" fmla="*/ 7893222 w 9586368"/>
              <a:gd name="connsiteY767" fmla="*/ 5986868 h 6479439"/>
              <a:gd name="connsiteX768" fmla="*/ 7657926 w 9586368"/>
              <a:gd name="connsiteY768" fmla="*/ 5982829 h 6479439"/>
              <a:gd name="connsiteX769" fmla="*/ 7667836 w 9586368"/>
              <a:gd name="connsiteY769" fmla="*/ 5982829 h 6479439"/>
              <a:gd name="connsiteX770" fmla="*/ 7671855 w 9586368"/>
              <a:gd name="connsiteY770" fmla="*/ 5986868 h 6479439"/>
              <a:gd name="connsiteX771" fmla="*/ 7671855 w 9586368"/>
              <a:gd name="connsiteY771" fmla="*/ 5996739 h 6479439"/>
              <a:gd name="connsiteX772" fmla="*/ 7667836 w 9586368"/>
              <a:gd name="connsiteY772" fmla="*/ 6000778 h 6479439"/>
              <a:gd name="connsiteX773" fmla="*/ 7657926 w 9586368"/>
              <a:gd name="connsiteY773" fmla="*/ 6000778 h 6479439"/>
              <a:gd name="connsiteX774" fmla="*/ 7653906 w 9586368"/>
              <a:gd name="connsiteY774" fmla="*/ 5996739 h 6479439"/>
              <a:gd name="connsiteX775" fmla="*/ 7653906 w 9586368"/>
              <a:gd name="connsiteY775" fmla="*/ 5986868 h 6479439"/>
              <a:gd name="connsiteX776" fmla="*/ 7418611 w 9586368"/>
              <a:gd name="connsiteY776" fmla="*/ 5982829 h 6479439"/>
              <a:gd name="connsiteX777" fmla="*/ 7428521 w 9586368"/>
              <a:gd name="connsiteY777" fmla="*/ 5982829 h 6479439"/>
              <a:gd name="connsiteX778" fmla="*/ 7432540 w 9586368"/>
              <a:gd name="connsiteY778" fmla="*/ 5986868 h 6479439"/>
              <a:gd name="connsiteX779" fmla="*/ 7432540 w 9586368"/>
              <a:gd name="connsiteY779" fmla="*/ 5996739 h 6479439"/>
              <a:gd name="connsiteX780" fmla="*/ 7428521 w 9586368"/>
              <a:gd name="connsiteY780" fmla="*/ 6000778 h 6479439"/>
              <a:gd name="connsiteX781" fmla="*/ 7418611 w 9586368"/>
              <a:gd name="connsiteY781" fmla="*/ 6000778 h 6479439"/>
              <a:gd name="connsiteX782" fmla="*/ 7414592 w 9586368"/>
              <a:gd name="connsiteY782" fmla="*/ 5996739 h 6479439"/>
              <a:gd name="connsiteX783" fmla="*/ 7414592 w 9586368"/>
              <a:gd name="connsiteY783" fmla="*/ 5986868 h 6479439"/>
              <a:gd name="connsiteX784" fmla="*/ 7179298 w 9586368"/>
              <a:gd name="connsiteY784" fmla="*/ 5982829 h 6479439"/>
              <a:gd name="connsiteX785" fmla="*/ 7189209 w 9586368"/>
              <a:gd name="connsiteY785" fmla="*/ 5982829 h 6479439"/>
              <a:gd name="connsiteX786" fmla="*/ 7193228 w 9586368"/>
              <a:gd name="connsiteY786" fmla="*/ 5986868 h 6479439"/>
              <a:gd name="connsiteX787" fmla="*/ 7193228 w 9586368"/>
              <a:gd name="connsiteY787" fmla="*/ 5996739 h 6479439"/>
              <a:gd name="connsiteX788" fmla="*/ 7189209 w 9586368"/>
              <a:gd name="connsiteY788" fmla="*/ 6000778 h 6479439"/>
              <a:gd name="connsiteX789" fmla="*/ 7179298 w 9586368"/>
              <a:gd name="connsiteY789" fmla="*/ 6000778 h 6479439"/>
              <a:gd name="connsiteX790" fmla="*/ 7175279 w 9586368"/>
              <a:gd name="connsiteY790" fmla="*/ 5996739 h 6479439"/>
              <a:gd name="connsiteX791" fmla="*/ 7175279 w 9586368"/>
              <a:gd name="connsiteY791" fmla="*/ 5986868 h 6479439"/>
              <a:gd name="connsiteX792" fmla="*/ 6939983 w 9586368"/>
              <a:gd name="connsiteY792" fmla="*/ 5982829 h 6479439"/>
              <a:gd name="connsiteX793" fmla="*/ 6949894 w 9586368"/>
              <a:gd name="connsiteY793" fmla="*/ 5982829 h 6479439"/>
              <a:gd name="connsiteX794" fmla="*/ 6953913 w 9586368"/>
              <a:gd name="connsiteY794" fmla="*/ 5986868 h 6479439"/>
              <a:gd name="connsiteX795" fmla="*/ 6953913 w 9586368"/>
              <a:gd name="connsiteY795" fmla="*/ 5996739 h 6479439"/>
              <a:gd name="connsiteX796" fmla="*/ 6949894 w 9586368"/>
              <a:gd name="connsiteY796" fmla="*/ 6000778 h 6479439"/>
              <a:gd name="connsiteX797" fmla="*/ 6939983 w 9586368"/>
              <a:gd name="connsiteY797" fmla="*/ 6000778 h 6479439"/>
              <a:gd name="connsiteX798" fmla="*/ 6935964 w 9586368"/>
              <a:gd name="connsiteY798" fmla="*/ 5996739 h 6479439"/>
              <a:gd name="connsiteX799" fmla="*/ 6935964 w 9586368"/>
              <a:gd name="connsiteY799" fmla="*/ 5986868 h 6479439"/>
              <a:gd name="connsiteX800" fmla="*/ 6700670 w 9586368"/>
              <a:gd name="connsiteY800" fmla="*/ 5982829 h 6479439"/>
              <a:gd name="connsiteX801" fmla="*/ 6710581 w 9586368"/>
              <a:gd name="connsiteY801" fmla="*/ 5982829 h 6479439"/>
              <a:gd name="connsiteX802" fmla="*/ 6714600 w 9586368"/>
              <a:gd name="connsiteY802" fmla="*/ 5986868 h 6479439"/>
              <a:gd name="connsiteX803" fmla="*/ 6714600 w 9586368"/>
              <a:gd name="connsiteY803" fmla="*/ 5996739 h 6479439"/>
              <a:gd name="connsiteX804" fmla="*/ 6710581 w 9586368"/>
              <a:gd name="connsiteY804" fmla="*/ 6000778 h 6479439"/>
              <a:gd name="connsiteX805" fmla="*/ 6700670 w 9586368"/>
              <a:gd name="connsiteY805" fmla="*/ 6000778 h 6479439"/>
              <a:gd name="connsiteX806" fmla="*/ 6696651 w 9586368"/>
              <a:gd name="connsiteY806" fmla="*/ 5996739 h 6479439"/>
              <a:gd name="connsiteX807" fmla="*/ 6696651 w 9586368"/>
              <a:gd name="connsiteY807" fmla="*/ 5986868 h 6479439"/>
              <a:gd name="connsiteX808" fmla="*/ 6461356 w 9586368"/>
              <a:gd name="connsiteY808" fmla="*/ 5982829 h 6479439"/>
              <a:gd name="connsiteX809" fmla="*/ 6471266 w 9586368"/>
              <a:gd name="connsiteY809" fmla="*/ 5982829 h 6479439"/>
              <a:gd name="connsiteX810" fmla="*/ 6475285 w 9586368"/>
              <a:gd name="connsiteY810" fmla="*/ 5986868 h 6479439"/>
              <a:gd name="connsiteX811" fmla="*/ 6475285 w 9586368"/>
              <a:gd name="connsiteY811" fmla="*/ 5996739 h 6479439"/>
              <a:gd name="connsiteX812" fmla="*/ 6471266 w 9586368"/>
              <a:gd name="connsiteY812" fmla="*/ 6000778 h 6479439"/>
              <a:gd name="connsiteX813" fmla="*/ 6461356 w 9586368"/>
              <a:gd name="connsiteY813" fmla="*/ 6000778 h 6479439"/>
              <a:gd name="connsiteX814" fmla="*/ 6457337 w 9586368"/>
              <a:gd name="connsiteY814" fmla="*/ 5996739 h 6479439"/>
              <a:gd name="connsiteX815" fmla="*/ 6457337 w 9586368"/>
              <a:gd name="connsiteY815" fmla="*/ 5986868 h 6479439"/>
              <a:gd name="connsiteX816" fmla="*/ 6222042 w 9586368"/>
              <a:gd name="connsiteY816" fmla="*/ 5982829 h 6479439"/>
              <a:gd name="connsiteX817" fmla="*/ 6231952 w 9586368"/>
              <a:gd name="connsiteY817" fmla="*/ 5982829 h 6479439"/>
              <a:gd name="connsiteX818" fmla="*/ 6235971 w 9586368"/>
              <a:gd name="connsiteY818" fmla="*/ 5986868 h 6479439"/>
              <a:gd name="connsiteX819" fmla="*/ 6235971 w 9586368"/>
              <a:gd name="connsiteY819" fmla="*/ 5996739 h 6479439"/>
              <a:gd name="connsiteX820" fmla="*/ 6231952 w 9586368"/>
              <a:gd name="connsiteY820" fmla="*/ 6000778 h 6479439"/>
              <a:gd name="connsiteX821" fmla="*/ 6222042 w 9586368"/>
              <a:gd name="connsiteY821" fmla="*/ 6000778 h 6479439"/>
              <a:gd name="connsiteX822" fmla="*/ 6218023 w 9586368"/>
              <a:gd name="connsiteY822" fmla="*/ 5996739 h 6479439"/>
              <a:gd name="connsiteX823" fmla="*/ 6218023 w 9586368"/>
              <a:gd name="connsiteY823" fmla="*/ 5986868 h 6479439"/>
              <a:gd name="connsiteX824" fmla="*/ 5982729 w 9586368"/>
              <a:gd name="connsiteY824" fmla="*/ 5982829 h 6479439"/>
              <a:gd name="connsiteX825" fmla="*/ 5992639 w 9586368"/>
              <a:gd name="connsiteY825" fmla="*/ 5982829 h 6479439"/>
              <a:gd name="connsiteX826" fmla="*/ 5996658 w 9586368"/>
              <a:gd name="connsiteY826" fmla="*/ 5986868 h 6479439"/>
              <a:gd name="connsiteX827" fmla="*/ 5996658 w 9586368"/>
              <a:gd name="connsiteY827" fmla="*/ 5996739 h 6479439"/>
              <a:gd name="connsiteX828" fmla="*/ 5992639 w 9586368"/>
              <a:gd name="connsiteY828" fmla="*/ 6000778 h 6479439"/>
              <a:gd name="connsiteX829" fmla="*/ 5982729 w 9586368"/>
              <a:gd name="connsiteY829" fmla="*/ 6000778 h 6479439"/>
              <a:gd name="connsiteX830" fmla="*/ 5978710 w 9586368"/>
              <a:gd name="connsiteY830" fmla="*/ 5996739 h 6479439"/>
              <a:gd name="connsiteX831" fmla="*/ 5978710 w 9586368"/>
              <a:gd name="connsiteY831" fmla="*/ 5986868 h 6479439"/>
              <a:gd name="connsiteX832" fmla="*/ 5743412 w 9586368"/>
              <a:gd name="connsiteY832" fmla="*/ 5982829 h 6479439"/>
              <a:gd name="connsiteX833" fmla="*/ 5753323 w 9586368"/>
              <a:gd name="connsiteY833" fmla="*/ 5982829 h 6479439"/>
              <a:gd name="connsiteX834" fmla="*/ 5757342 w 9586368"/>
              <a:gd name="connsiteY834" fmla="*/ 5986868 h 6479439"/>
              <a:gd name="connsiteX835" fmla="*/ 5757342 w 9586368"/>
              <a:gd name="connsiteY835" fmla="*/ 5996739 h 6479439"/>
              <a:gd name="connsiteX836" fmla="*/ 5753323 w 9586368"/>
              <a:gd name="connsiteY836" fmla="*/ 6000778 h 6479439"/>
              <a:gd name="connsiteX837" fmla="*/ 5743412 w 9586368"/>
              <a:gd name="connsiteY837" fmla="*/ 6000778 h 6479439"/>
              <a:gd name="connsiteX838" fmla="*/ 5739393 w 9586368"/>
              <a:gd name="connsiteY838" fmla="*/ 5996739 h 6479439"/>
              <a:gd name="connsiteX839" fmla="*/ 5739393 w 9586368"/>
              <a:gd name="connsiteY839" fmla="*/ 5986868 h 6479439"/>
              <a:gd name="connsiteX840" fmla="*/ 5504099 w 9586368"/>
              <a:gd name="connsiteY840" fmla="*/ 5982829 h 6479439"/>
              <a:gd name="connsiteX841" fmla="*/ 5514010 w 9586368"/>
              <a:gd name="connsiteY841" fmla="*/ 5982829 h 6479439"/>
              <a:gd name="connsiteX842" fmla="*/ 5518029 w 9586368"/>
              <a:gd name="connsiteY842" fmla="*/ 5986868 h 6479439"/>
              <a:gd name="connsiteX843" fmla="*/ 5518029 w 9586368"/>
              <a:gd name="connsiteY843" fmla="*/ 5996739 h 6479439"/>
              <a:gd name="connsiteX844" fmla="*/ 5514010 w 9586368"/>
              <a:gd name="connsiteY844" fmla="*/ 6000778 h 6479439"/>
              <a:gd name="connsiteX845" fmla="*/ 5504099 w 9586368"/>
              <a:gd name="connsiteY845" fmla="*/ 6000778 h 6479439"/>
              <a:gd name="connsiteX846" fmla="*/ 5500080 w 9586368"/>
              <a:gd name="connsiteY846" fmla="*/ 5996739 h 6479439"/>
              <a:gd name="connsiteX847" fmla="*/ 5500080 w 9586368"/>
              <a:gd name="connsiteY847" fmla="*/ 5986868 h 6479439"/>
              <a:gd name="connsiteX848" fmla="*/ 5264784 w 9586368"/>
              <a:gd name="connsiteY848" fmla="*/ 5982829 h 6479439"/>
              <a:gd name="connsiteX849" fmla="*/ 5274694 w 9586368"/>
              <a:gd name="connsiteY849" fmla="*/ 5982829 h 6479439"/>
              <a:gd name="connsiteX850" fmla="*/ 5278713 w 9586368"/>
              <a:gd name="connsiteY850" fmla="*/ 5986868 h 6479439"/>
              <a:gd name="connsiteX851" fmla="*/ 5278713 w 9586368"/>
              <a:gd name="connsiteY851" fmla="*/ 5996739 h 6479439"/>
              <a:gd name="connsiteX852" fmla="*/ 5274694 w 9586368"/>
              <a:gd name="connsiteY852" fmla="*/ 6000778 h 6479439"/>
              <a:gd name="connsiteX853" fmla="*/ 5264784 w 9586368"/>
              <a:gd name="connsiteY853" fmla="*/ 6000778 h 6479439"/>
              <a:gd name="connsiteX854" fmla="*/ 5260765 w 9586368"/>
              <a:gd name="connsiteY854" fmla="*/ 5996739 h 6479439"/>
              <a:gd name="connsiteX855" fmla="*/ 5260765 w 9586368"/>
              <a:gd name="connsiteY855" fmla="*/ 5986868 h 6479439"/>
              <a:gd name="connsiteX856" fmla="*/ 5025470 w 9586368"/>
              <a:gd name="connsiteY856" fmla="*/ 5982829 h 6479439"/>
              <a:gd name="connsiteX857" fmla="*/ 5035381 w 9586368"/>
              <a:gd name="connsiteY857" fmla="*/ 5982829 h 6479439"/>
              <a:gd name="connsiteX858" fmla="*/ 5039400 w 9586368"/>
              <a:gd name="connsiteY858" fmla="*/ 5986868 h 6479439"/>
              <a:gd name="connsiteX859" fmla="*/ 5039400 w 9586368"/>
              <a:gd name="connsiteY859" fmla="*/ 5996739 h 6479439"/>
              <a:gd name="connsiteX860" fmla="*/ 5035381 w 9586368"/>
              <a:gd name="connsiteY860" fmla="*/ 6000778 h 6479439"/>
              <a:gd name="connsiteX861" fmla="*/ 5025470 w 9586368"/>
              <a:gd name="connsiteY861" fmla="*/ 6000778 h 6479439"/>
              <a:gd name="connsiteX862" fmla="*/ 5021451 w 9586368"/>
              <a:gd name="connsiteY862" fmla="*/ 5996739 h 6479439"/>
              <a:gd name="connsiteX863" fmla="*/ 5021451 w 9586368"/>
              <a:gd name="connsiteY863" fmla="*/ 5986868 h 6479439"/>
              <a:gd name="connsiteX864" fmla="*/ 4786241 w 9586368"/>
              <a:gd name="connsiteY864" fmla="*/ 5982829 h 6479439"/>
              <a:gd name="connsiteX865" fmla="*/ 4796152 w 9586368"/>
              <a:gd name="connsiteY865" fmla="*/ 5982829 h 6479439"/>
              <a:gd name="connsiteX866" fmla="*/ 4800171 w 9586368"/>
              <a:gd name="connsiteY866" fmla="*/ 5986868 h 6479439"/>
              <a:gd name="connsiteX867" fmla="*/ 4800171 w 9586368"/>
              <a:gd name="connsiteY867" fmla="*/ 5996739 h 6479439"/>
              <a:gd name="connsiteX868" fmla="*/ 4796152 w 9586368"/>
              <a:gd name="connsiteY868" fmla="*/ 6000778 h 6479439"/>
              <a:gd name="connsiteX869" fmla="*/ 4786241 w 9586368"/>
              <a:gd name="connsiteY869" fmla="*/ 6000778 h 6479439"/>
              <a:gd name="connsiteX870" fmla="*/ 4782224 w 9586368"/>
              <a:gd name="connsiteY870" fmla="*/ 5996739 h 6479439"/>
              <a:gd name="connsiteX871" fmla="*/ 4782224 w 9586368"/>
              <a:gd name="connsiteY871" fmla="*/ 5986868 h 6479439"/>
              <a:gd name="connsiteX872" fmla="*/ 4546929 w 9586368"/>
              <a:gd name="connsiteY872" fmla="*/ 5982829 h 6479439"/>
              <a:gd name="connsiteX873" fmla="*/ 4556840 w 9586368"/>
              <a:gd name="connsiteY873" fmla="*/ 5982829 h 6479439"/>
              <a:gd name="connsiteX874" fmla="*/ 4560859 w 9586368"/>
              <a:gd name="connsiteY874" fmla="*/ 5986868 h 6479439"/>
              <a:gd name="connsiteX875" fmla="*/ 4560859 w 9586368"/>
              <a:gd name="connsiteY875" fmla="*/ 5996739 h 6479439"/>
              <a:gd name="connsiteX876" fmla="*/ 4556840 w 9586368"/>
              <a:gd name="connsiteY876" fmla="*/ 6000778 h 6479439"/>
              <a:gd name="connsiteX877" fmla="*/ 4546929 w 9586368"/>
              <a:gd name="connsiteY877" fmla="*/ 6000778 h 6479439"/>
              <a:gd name="connsiteX878" fmla="*/ 4542910 w 9586368"/>
              <a:gd name="connsiteY878" fmla="*/ 5996739 h 6479439"/>
              <a:gd name="connsiteX879" fmla="*/ 4542910 w 9586368"/>
              <a:gd name="connsiteY879" fmla="*/ 5986868 h 6479439"/>
              <a:gd name="connsiteX880" fmla="*/ 4307612 w 9586368"/>
              <a:gd name="connsiteY880" fmla="*/ 5982829 h 6479439"/>
              <a:gd name="connsiteX881" fmla="*/ 4317523 w 9586368"/>
              <a:gd name="connsiteY881" fmla="*/ 5982829 h 6479439"/>
              <a:gd name="connsiteX882" fmla="*/ 4321543 w 9586368"/>
              <a:gd name="connsiteY882" fmla="*/ 5986868 h 6479439"/>
              <a:gd name="connsiteX883" fmla="*/ 4321543 w 9586368"/>
              <a:gd name="connsiteY883" fmla="*/ 5996739 h 6479439"/>
              <a:gd name="connsiteX884" fmla="*/ 4317523 w 9586368"/>
              <a:gd name="connsiteY884" fmla="*/ 6000778 h 6479439"/>
              <a:gd name="connsiteX885" fmla="*/ 4307612 w 9586368"/>
              <a:gd name="connsiteY885" fmla="*/ 6000778 h 6479439"/>
              <a:gd name="connsiteX886" fmla="*/ 4303595 w 9586368"/>
              <a:gd name="connsiteY886" fmla="*/ 5996739 h 6479439"/>
              <a:gd name="connsiteX887" fmla="*/ 4303595 w 9586368"/>
              <a:gd name="connsiteY887" fmla="*/ 5986868 h 6479439"/>
              <a:gd name="connsiteX888" fmla="*/ 4068297 w 9586368"/>
              <a:gd name="connsiteY888" fmla="*/ 5982829 h 6479439"/>
              <a:gd name="connsiteX889" fmla="*/ 4078210 w 9586368"/>
              <a:gd name="connsiteY889" fmla="*/ 5982829 h 6479439"/>
              <a:gd name="connsiteX890" fmla="*/ 4082229 w 9586368"/>
              <a:gd name="connsiteY890" fmla="*/ 5986868 h 6479439"/>
              <a:gd name="connsiteX891" fmla="*/ 4082229 w 9586368"/>
              <a:gd name="connsiteY891" fmla="*/ 5996739 h 6479439"/>
              <a:gd name="connsiteX892" fmla="*/ 4078210 w 9586368"/>
              <a:gd name="connsiteY892" fmla="*/ 6000778 h 6479439"/>
              <a:gd name="connsiteX893" fmla="*/ 4068297 w 9586368"/>
              <a:gd name="connsiteY893" fmla="*/ 6000778 h 6479439"/>
              <a:gd name="connsiteX894" fmla="*/ 4064278 w 9586368"/>
              <a:gd name="connsiteY894" fmla="*/ 5996739 h 6479439"/>
              <a:gd name="connsiteX895" fmla="*/ 4064278 w 9586368"/>
              <a:gd name="connsiteY895" fmla="*/ 5986868 h 6479439"/>
              <a:gd name="connsiteX896" fmla="*/ 3828990 w 9586368"/>
              <a:gd name="connsiteY896" fmla="*/ 5982829 h 6479439"/>
              <a:gd name="connsiteX897" fmla="*/ 3838899 w 9586368"/>
              <a:gd name="connsiteY897" fmla="*/ 5982829 h 6479439"/>
              <a:gd name="connsiteX898" fmla="*/ 3842917 w 9586368"/>
              <a:gd name="connsiteY898" fmla="*/ 5986868 h 6479439"/>
              <a:gd name="connsiteX899" fmla="*/ 3842917 w 9586368"/>
              <a:gd name="connsiteY899" fmla="*/ 5996739 h 6479439"/>
              <a:gd name="connsiteX900" fmla="*/ 3838899 w 9586368"/>
              <a:gd name="connsiteY900" fmla="*/ 6000778 h 6479439"/>
              <a:gd name="connsiteX901" fmla="*/ 3828990 w 9586368"/>
              <a:gd name="connsiteY901" fmla="*/ 6000778 h 6479439"/>
              <a:gd name="connsiteX902" fmla="*/ 3824971 w 9586368"/>
              <a:gd name="connsiteY902" fmla="*/ 5996739 h 6479439"/>
              <a:gd name="connsiteX903" fmla="*/ 3824971 w 9586368"/>
              <a:gd name="connsiteY903" fmla="*/ 5986868 h 6479439"/>
              <a:gd name="connsiteX904" fmla="*/ 3589676 w 9586368"/>
              <a:gd name="connsiteY904" fmla="*/ 5982829 h 6479439"/>
              <a:gd name="connsiteX905" fmla="*/ 3599585 w 9586368"/>
              <a:gd name="connsiteY905" fmla="*/ 5982829 h 6479439"/>
              <a:gd name="connsiteX906" fmla="*/ 3603604 w 9586368"/>
              <a:gd name="connsiteY906" fmla="*/ 5986868 h 6479439"/>
              <a:gd name="connsiteX907" fmla="*/ 3603604 w 9586368"/>
              <a:gd name="connsiteY907" fmla="*/ 5996739 h 6479439"/>
              <a:gd name="connsiteX908" fmla="*/ 3599585 w 9586368"/>
              <a:gd name="connsiteY908" fmla="*/ 6000778 h 6479439"/>
              <a:gd name="connsiteX909" fmla="*/ 3589676 w 9586368"/>
              <a:gd name="connsiteY909" fmla="*/ 6000778 h 6479439"/>
              <a:gd name="connsiteX910" fmla="*/ 3585657 w 9586368"/>
              <a:gd name="connsiteY910" fmla="*/ 5996739 h 6479439"/>
              <a:gd name="connsiteX911" fmla="*/ 3585657 w 9586368"/>
              <a:gd name="connsiteY911" fmla="*/ 5986868 h 6479439"/>
              <a:gd name="connsiteX912" fmla="*/ 3350359 w 9586368"/>
              <a:gd name="connsiteY912" fmla="*/ 5982829 h 6479439"/>
              <a:gd name="connsiteX913" fmla="*/ 3360268 w 9586368"/>
              <a:gd name="connsiteY913" fmla="*/ 5982829 h 6479439"/>
              <a:gd name="connsiteX914" fmla="*/ 3364287 w 9586368"/>
              <a:gd name="connsiteY914" fmla="*/ 5986868 h 6479439"/>
              <a:gd name="connsiteX915" fmla="*/ 3364287 w 9586368"/>
              <a:gd name="connsiteY915" fmla="*/ 5996739 h 6479439"/>
              <a:gd name="connsiteX916" fmla="*/ 3360268 w 9586368"/>
              <a:gd name="connsiteY916" fmla="*/ 6000778 h 6479439"/>
              <a:gd name="connsiteX917" fmla="*/ 3350359 w 9586368"/>
              <a:gd name="connsiteY917" fmla="*/ 6000778 h 6479439"/>
              <a:gd name="connsiteX918" fmla="*/ 3346340 w 9586368"/>
              <a:gd name="connsiteY918" fmla="*/ 5996739 h 6479439"/>
              <a:gd name="connsiteX919" fmla="*/ 3346340 w 9586368"/>
              <a:gd name="connsiteY919" fmla="*/ 5986868 h 6479439"/>
              <a:gd name="connsiteX920" fmla="*/ 3111048 w 9586368"/>
              <a:gd name="connsiteY920" fmla="*/ 5982829 h 6479439"/>
              <a:gd name="connsiteX921" fmla="*/ 3120959 w 9586368"/>
              <a:gd name="connsiteY921" fmla="*/ 5982829 h 6479439"/>
              <a:gd name="connsiteX922" fmla="*/ 3124977 w 9586368"/>
              <a:gd name="connsiteY922" fmla="*/ 5986868 h 6479439"/>
              <a:gd name="connsiteX923" fmla="*/ 3124977 w 9586368"/>
              <a:gd name="connsiteY923" fmla="*/ 5996739 h 6479439"/>
              <a:gd name="connsiteX924" fmla="*/ 3120959 w 9586368"/>
              <a:gd name="connsiteY924" fmla="*/ 6000778 h 6479439"/>
              <a:gd name="connsiteX925" fmla="*/ 3111048 w 9586368"/>
              <a:gd name="connsiteY925" fmla="*/ 6000778 h 6479439"/>
              <a:gd name="connsiteX926" fmla="*/ 3107029 w 9586368"/>
              <a:gd name="connsiteY926" fmla="*/ 5996739 h 6479439"/>
              <a:gd name="connsiteX927" fmla="*/ 3107029 w 9586368"/>
              <a:gd name="connsiteY927" fmla="*/ 5986868 h 6479439"/>
              <a:gd name="connsiteX928" fmla="*/ 2871737 w 9586368"/>
              <a:gd name="connsiteY928" fmla="*/ 5982829 h 6479439"/>
              <a:gd name="connsiteX929" fmla="*/ 2881646 w 9586368"/>
              <a:gd name="connsiteY929" fmla="*/ 5982829 h 6479439"/>
              <a:gd name="connsiteX930" fmla="*/ 2885666 w 9586368"/>
              <a:gd name="connsiteY930" fmla="*/ 5986868 h 6479439"/>
              <a:gd name="connsiteX931" fmla="*/ 2885666 w 9586368"/>
              <a:gd name="connsiteY931" fmla="*/ 5996739 h 6479439"/>
              <a:gd name="connsiteX932" fmla="*/ 2881646 w 9586368"/>
              <a:gd name="connsiteY932" fmla="*/ 6000778 h 6479439"/>
              <a:gd name="connsiteX933" fmla="*/ 2871737 w 9586368"/>
              <a:gd name="connsiteY933" fmla="*/ 6000778 h 6479439"/>
              <a:gd name="connsiteX934" fmla="*/ 2867717 w 9586368"/>
              <a:gd name="connsiteY934" fmla="*/ 5996739 h 6479439"/>
              <a:gd name="connsiteX935" fmla="*/ 2867717 w 9586368"/>
              <a:gd name="connsiteY935" fmla="*/ 5986868 h 6479439"/>
              <a:gd name="connsiteX936" fmla="*/ 2632423 w 9586368"/>
              <a:gd name="connsiteY936" fmla="*/ 5982829 h 6479439"/>
              <a:gd name="connsiteX937" fmla="*/ 2642334 w 9586368"/>
              <a:gd name="connsiteY937" fmla="*/ 5982829 h 6479439"/>
              <a:gd name="connsiteX938" fmla="*/ 2646352 w 9586368"/>
              <a:gd name="connsiteY938" fmla="*/ 5986868 h 6479439"/>
              <a:gd name="connsiteX939" fmla="*/ 2646352 w 9586368"/>
              <a:gd name="connsiteY939" fmla="*/ 5996739 h 6479439"/>
              <a:gd name="connsiteX940" fmla="*/ 2642334 w 9586368"/>
              <a:gd name="connsiteY940" fmla="*/ 6000778 h 6479439"/>
              <a:gd name="connsiteX941" fmla="*/ 2632423 w 9586368"/>
              <a:gd name="connsiteY941" fmla="*/ 6000778 h 6479439"/>
              <a:gd name="connsiteX942" fmla="*/ 2628404 w 9586368"/>
              <a:gd name="connsiteY942" fmla="*/ 5996739 h 6479439"/>
              <a:gd name="connsiteX943" fmla="*/ 2628404 w 9586368"/>
              <a:gd name="connsiteY943" fmla="*/ 5986868 h 6479439"/>
              <a:gd name="connsiteX944" fmla="*/ 2393104 w 9586368"/>
              <a:gd name="connsiteY944" fmla="*/ 5982829 h 6479439"/>
              <a:gd name="connsiteX945" fmla="*/ 2403015 w 9586368"/>
              <a:gd name="connsiteY945" fmla="*/ 5982829 h 6479439"/>
              <a:gd name="connsiteX946" fmla="*/ 2407034 w 9586368"/>
              <a:gd name="connsiteY946" fmla="*/ 5986868 h 6479439"/>
              <a:gd name="connsiteX947" fmla="*/ 2407034 w 9586368"/>
              <a:gd name="connsiteY947" fmla="*/ 5996739 h 6479439"/>
              <a:gd name="connsiteX948" fmla="*/ 2403015 w 9586368"/>
              <a:gd name="connsiteY948" fmla="*/ 6000778 h 6479439"/>
              <a:gd name="connsiteX949" fmla="*/ 2393104 w 9586368"/>
              <a:gd name="connsiteY949" fmla="*/ 6000778 h 6479439"/>
              <a:gd name="connsiteX950" fmla="*/ 2389087 w 9586368"/>
              <a:gd name="connsiteY950" fmla="*/ 5996739 h 6479439"/>
              <a:gd name="connsiteX951" fmla="*/ 2389087 w 9586368"/>
              <a:gd name="connsiteY951" fmla="*/ 5986868 h 6479439"/>
              <a:gd name="connsiteX952" fmla="*/ 721960 w 9586368"/>
              <a:gd name="connsiteY952" fmla="*/ 5982829 h 6479439"/>
              <a:gd name="connsiteX953" fmla="*/ 731869 w 9586368"/>
              <a:gd name="connsiteY953" fmla="*/ 5982829 h 6479439"/>
              <a:gd name="connsiteX954" fmla="*/ 735888 w 9586368"/>
              <a:gd name="connsiteY954" fmla="*/ 5986868 h 6479439"/>
              <a:gd name="connsiteX955" fmla="*/ 735888 w 9586368"/>
              <a:gd name="connsiteY955" fmla="*/ 5996739 h 6479439"/>
              <a:gd name="connsiteX956" fmla="*/ 731869 w 9586368"/>
              <a:gd name="connsiteY956" fmla="*/ 6000778 h 6479439"/>
              <a:gd name="connsiteX957" fmla="*/ 721960 w 9586368"/>
              <a:gd name="connsiteY957" fmla="*/ 6000778 h 6479439"/>
              <a:gd name="connsiteX958" fmla="*/ 717940 w 9586368"/>
              <a:gd name="connsiteY958" fmla="*/ 5996739 h 6479439"/>
              <a:gd name="connsiteX959" fmla="*/ 717940 w 9586368"/>
              <a:gd name="connsiteY959" fmla="*/ 5986868 h 6479439"/>
              <a:gd name="connsiteX960" fmla="*/ 482647 w 9586368"/>
              <a:gd name="connsiteY960" fmla="*/ 5982829 h 6479439"/>
              <a:gd name="connsiteX961" fmla="*/ 492557 w 9586368"/>
              <a:gd name="connsiteY961" fmla="*/ 5982829 h 6479439"/>
              <a:gd name="connsiteX962" fmla="*/ 496576 w 9586368"/>
              <a:gd name="connsiteY962" fmla="*/ 5986868 h 6479439"/>
              <a:gd name="connsiteX963" fmla="*/ 496576 w 9586368"/>
              <a:gd name="connsiteY963" fmla="*/ 5996739 h 6479439"/>
              <a:gd name="connsiteX964" fmla="*/ 492557 w 9586368"/>
              <a:gd name="connsiteY964" fmla="*/ 6000778 h 6479439"/>
              <a:gd name="connsiteX965" fmla="*/ 482647 w 9586368"/>
              <a:gd name="connsiteY965" fmla="*/ 6000778 h 6479439"/>
              <a:gd name="connsiteX966" fmla="*/ 478628 w 9586368"/>
              <a:gd name="connsiteY966" fmla="*/ 5996739 h 6479439"/>
              <a:gd name="connsiteX967" fmla="*/ 478628 w 9586368"/>
              <a:gd name="connsiteY967" fmla="*/ 5986868 h 6479439"/>
              <a:gd name="connsiteX968" fmla="*/ 243334 w 9586368"/>
              <a:gd name="connsiteY968" fmla="*/ 5982829 h 6479439"/>
              <a:gd name="connsiteX969" fmla="*/ 253244 w 9586368"/>
              <a:gd name="connsiteY969" fmla="*/ 5982829 h 6479439"/>
              <a:gd name="connsiteX970" fmla="*/ 257263 w 9586368"/>
              <a:gd name="connsiteY970" fmla="*/ 5986868 h 6479439"/>
              <a:gd name="connsiteX971" fmla="*/ 257263 w 9586368"/>
              <a:gd name="connsiteY971" fmla="*/ 5996739 h 6479439"/>
              <a:gd name="connsiteX972" fmla="*/ 253244 w 9586368"/>
              <a:gd name="connsiteY972" fmla="*/ 6000778 h 6479439"/>
              <a:gd name="connsiteX973" fmla="*/ 243334 w 9586368"/>
              <a:gd name="connsiteY973" fmla="*/ 6000778 h 6479439"/>
              <a:gd name="connsiteX974" fmla="*/ 239315 w 9586368"/>
              <a:gd name="connsiteY974" fmla="*/ 5996739 h 6479439"/>
              <a:gd name="connsiteX975" fmla="*/ 239315 w 9586368"/>
              <a:gd name="connsiteY975" fmla="*/ 5986868 h 6479439"/>
              <a:gd name="connsiteX976" fmla="*/ 4021 w 9586368"/>
              <a:gd name="connsiteY976" fmla="*/ 5982829 h 6479439"/>
              <a:gd name="connsiteX977" fmla="*/ 13931 w 9586368"/>
              <a:gd name="connsiteY977" fmla="*/ 5982829 h 6479439"/>
              <a:gd name="connsiteX978" fmla="*/ 17950 w 9586368"/>
              <a:gd name="connsiteY978" fmla="*/ 5986868 h 6479439"/>
              <a:gd name="connsiteX979" fmla="*/ 17950 w 9586368"/>
              <a:gd name="connsiteY979" fmla="*/ 5996739 h 6479439"/>
              <a:gd name="connsiteX980" fmla="*/ 13931 w 9586368"/>
              <a:gd name="connsiteY980" fmla="*/ 6000778 h 6479439"/>
              <a:gd name="connsiteX981" fmla="*/ 4021 w 9586368"/>
              <a:gd name="connsiteY981" fmla="*/ 6000778 h 6479439"/>
              <a:gd name="connsiteX982" fmla="*/ 1 w 9586368"/>
              <a:gd name="connsiteY982" fmla="*/ 5996739 h 6479439"/>
              <a:gd name="connsiteX983" fmla="*/ 1 w 9586368"/>
              <a:gd name="connsiteY983" fmla="*/ 5986868 h 6479439"/>
              <a:gd name="connsiteX984" fmla="*/ 2157818 w 9586368"/>
              <a:gd name="connsiteY984" fmla="*/ 5743551 h 6479439"/>
              <a:gd name="connsiteX985" fmla="*/ 2167728 w 9586368"/>
              <a:gd name="connsiteY985" fmla="*/ 5743551 h 6479439"/>
              <a:gd name="connsiteX986" fmla="*/ 2171747 w 9586368"/>
              <a:gd name="connsiteY986" fmla="*/ 5747589 h 6479439"/>
              <a:gd name="connsiteX987" fmla="*/ 2171747 w 9586368"/>
              <a:gd name="connsiteY987" fmla="*/ 5757460 h 6479439"/>
              <a:gd name="connsiteX988" fmla="*/ 2167728 w 9586368"/>
              <a:gd name="connsiteY988" fmla="*/ 5761499 h 6479439"/>
              <a:gd name="connsiteX989" fmla="*/ 2157818 w 9586368"/>
              <a:gd name="connsiteY989" fmla="*/ 5761499 h 6479439"/>
              <a:gd name="connsiteX990" fmla="*/ 2153799 w 9586368"/>
              <a:gd name="connsiteY990" fmla="*/ 5757460 h 6479439"/>
              <a:gd name="connsiteX991" fmla="*/ 2153799 w 9586368"/>
              <a:gd name="connsiteY991" fmla="*/ 5747589 h 6479439"/>
              <a:gd name="connsiteX992" fmla="*/ 1918510 w 9586368"/>
              <a:gd name="connsiteY992" fmla="*/ 5743551 h 6479439"/>
              <a:gd name="connsiteX993" fmla="*/ 1928420 w 9586368"/>
              <a:gd name="connsiteY993" fmla="*/ 5743551 h 6479439"/>
              <a:gd name="connsiteX994" fmla="*/ 1932438 w 9586368"/>
              <a:gd name="connsiteY994" fmla="*/ 5747589 h 6479439"/>
              <a:gd name="connsiteX995" fmla="*/ 1932438 w 9586368"/>
              <a:gd name="connsiteY995" fmla="*/ 5757460 h 6479439"/>
              <a:gd name="connsiteX996" fmla="*/ 1928420 w 9586368"/>
              <a:gd name="connsiteY996" fmla="*/ 5761499 h 6479439"/>
              <a:gd name="connsiteX997" fmla="*/ 1918510 w 9586368"/>
              <a:gd name="connsiteY997" fmla="*/ 5761499 h 6479439"/>
              <a:gd name="connsiteX998" fmla="*/ 1914490 w 9586368"/>
              <a:gd name="connsiteY998" fmla="*/ 5757460 h 6479439"/>
              <a:gd name="connsiteX999" fmla="*/ 1914490 w 9586368"/>
              <a:gd name="connsiteY999" fmla="*/ 5747589 h 6479439"/>
              <a:gd name="connsiteX1000" fmla="*/ 1679201 w 9586368"/>
              <a:gd name="connsiteY1000" fmla="*/ 5743551 h 6479439"/>
              <a:gd name="connsiteX1001" fmla="*/ 1689112 w 9586368"/>
              <a:gd name="connsiteY1001" fmla="*/ 5743551 h 6479439"/>
              <a:gd name="connsiteX1002" fmla="*/ 1693131 w 9586368"/>
              <a:gd name="connsiteY1002" fmla="*/ 5747589 h 6479439"/>
              <a:gd name="connsiteX1003" fmla="*/ 1693131 w 9586368"/>
              <a:gd name="connsiteY1003" fmla="*/ 5757460 h 6479439"/>
              <a:gd name="connsiteX1004" fmla="*/ 1689112 w 9586368"/>
              <a:gd name="connsiteY1004" fmla="*/ 5761499 h 6479439"/>
              <a:gd name="connsiteX1005" fmla="*/ 1679201 w 9586368"/>
              <a:gd name="connsiteY1005" fmla="*/ 5761499 h 6479439"/>
              <a:gd name="connsiteX1006" fmla="*/ 1675183 w 9586368"/>
              <a:gd name="connsiteY1006" fmla="*/ 5757460 h 6479439"/>
              <a:gd name="connsiteX1007" fmla="*/ 1675183 w 9586368"/>
              <a:gd name="connsiteY1007" fmla="*/ 5747589 h 6479439"/>
              <a:gd name="connsiteX1008" fmla="*/ 1439886 w 9586368"/>
              <a:gd name="connsiteY1008" fmla="*/ 5743551 h 6479439"/>
              <a:gd name="connsiteX1009" fmla="*/ 1449797 w 9586368"/>
              <a:gd name="connsiteY1009" fmla="*/ 5743551 h 6479439"/>
              <a:gd name="connsiteX1010" fmla="*/ 1453815 w 9586368"/>
              <a:gd name="connsiteY1010" fmla="*/ 5747589 h 6479439"/>
              <a:gd name="connsiteX1011" fmla="*/ 1453815 w 9586368"/>
              <a:gd name="connsiteY1011" fmla="*/ 5757460 h 6479439"/>
              <a:gd name="connsiteX1012" fmla="*/ 1449797 w 9586368"/>
              <a:gd name="connsiteY1012" fmla="*/ 5761499 h 6479439"/>
              <a:gd name="connsiteX1013" fmla="*/ 1439886 w 9586368"/>
              <a:gd name="connsiteY1013" fmla="*/ 5761499 h 6479439"/>
              <a:gd name="connsiteX1014" fmla="*/ 1435868 w 9586368"/>
              <a:gd name="connsiteY1014" fmla="*/ 5757460 h 6479439"/>
              <a:gd name="connsiteX1015" fmla="*/ 1435868 w 9586368"/>
              <a:gd name="connsiteY1015" fmla="*/ 5747589 h 6479439"/>
              <a:gd name="connsiteX1016" fmla="*/ 1200572 w 9586368"/>
              <a:gd name="connsiteY1016" fmla="*/ 5743551 h 6479439"/>
              <a:gd name="connsiteX1017" fmla="*/ 1210482 w 9586368"/>
              <a:gd name="connsiteY1017" fmla="*/ 5743551 h 6479439"/>
              <a:gd name="connsiteX1018" fmla="*/ 1214500 w 9586368"/>
              <a:gd name="connsiteY1018" fmla="*/ 5747589 h 6479439"/>
              <a:gd name="connsiteX1019" fmla="*/ 1214500 w 9586368"/>
              <a:gd name="connsiteY1019" fmla="*/ 5757460 h 6479439"/>
              <a:gd name="connsiteX1020" fmla="*/ 1210482 w 9586368"/>
              <a:gd name="connsiteY1020" fmla="*/ 5761499 h 6479439"/>
              <a:gd name="connsiteX1021" fmla="*/ 1200572 w 9586368"/>
              <a:gd name="connsiteY1021" fmla="*/ 5761499 h 6479439"/>
              <a:gd name="connsiteX1022" fmla="*/ 1196553 w 9586368"/>
              <a:gd name="connsiteY1022" fmla="*/ 5757460 h 6479439"/>
              <a:gd name="connsiteX1023" fmla="*/ 1196553 w 9586368"/>
              <a:gd name="connsiteY1023" fmla="*/ 5747589 h 6479439"/>
              <a:gd name="connsiteX1024" fmla="*/ 961259 w 9586368"/>
              <a:gd name="connsiteY1024" fmla="*/ 5743551 h 6479439"/>
              <a:gd name="connsiteX1025" fmla="*/ 971169 w 9586368"/>
              <a:gd name="connsiteY1025" fmla="*/ 5743551 h 6479439"/>
              <a:gd name="connsiteX1026" fmla="*/ 975188 w 9586368"/>
              <a:gd name="connsiteY1026" fmla="*/ 5747589 h 6479439"/>
              <a:gd name="connsiteX1027" fmla="*/ 975188 w 9586368"/>
              <a:gd name="connsiteY1027" fmla="*/ 5757460 h 6479439"/>
              <a:gd name="connsiteX1028" fmla="*/ 971169 w 9586368"/>
              <a:gd name="connsiteY1028" fmla="*/ 5761499 h 6479439"/>
              <a:gd name="connsiteX1029" fmla="*/ 961259 w 9586368"/>
              <a:gd name="connsiteY1029" fmla="*/ 5761499 h 6479439"/>
              <a:gd name="connsiteX1030" fmla="*/ 957240 w 9586368"/>
              <a:gd name="connsiteY1030" fmla="*/ 5757460 h 6479439"/>
              <a:gd name="connsiteX1031" fmla="*/ 957240 w 9586368"/>
              <a:gd name="connsiteY1031" fmla="*/ 5747589 h 6479439"/>
              <a:gd name="connsiteX1032" fmla="*/ 9572438 w 9586368"/>
              <a:gd name="connsiteY1032" fmla="*/ 5743499 h 6479439"/>
              <a:gd name="connsiteX1033" fmla="*/ 9582349 w 9586368"/>
              <a:gd name="connsiteY1033" fmla="*/ 5743499 h 6479439"/>
              <a:gd name="connsiteX1034" fmla="*/ 9586368 w 9586368"/>
              <a:gd name="connsiteY1034" fmla="*/ 5747537 h 6479439"/>
              <a:gd name="connsiteX1035" fmla="*/ 9586368 w 9586368"/>
              <a:gd name="connsiteY1035" fmla="*/ 5757408 h 6479439"/>
              <a:gd name="connsiteX1036" fmla="*/ 9582349 w 9586368"/>
              <a:gd name="connsiteY1036" fmla="*/ 5761447 h 6479439"/>
              <a:gd name="connsiteX1037" fmla="*/ 9572438 w 9586368"/>
              <a:gd name="connsiteY1037" fmla="*/ 5761447 h 6479439"/>
              <a:gd name="connsiteX1038" fmla="*/ 9568419 w 9586368"/>
              <a:gd name="connsiteY1038" fmla="*/ 5757408 h 6479439"/>
              <a:gd name="connsiteX1039" fmla="*/ 9568419 w 9586368"/>
              <a:gd name="connsiteY1039" fmla="*/ 5747537 h 6479439"/>
              <a:gd name="connsiteX1040" fmla="*/ 9333125 w 9586368"/>
              <a:gd name="connsiteY1040" fmla="*/ 5743499 h 6479439"/>
              <a:gd name="connsiteX1041" fmla="*/ 9343036 w 9586368"/>
              <a:gd name="connsiteY1041" fmla="*/ 5743499 h 6479439"/>
              <a:gd name="connsiteX1042" fmla="*/ 9347055 w 9586368"/>
              <a:gd name="connsiteY1042" fmla="*/ 5747537 h 6479439"/>
              <a:gd name="connsiteX1043" fmla="*/ 9347055 w 9586368"/>
              <a:gd name="connsiteY1043" fmla="*/ 5757408 h 6479439"/>
              <a:gd name="connsiteX1044" fmla="*/ 9343036 w 9586368"/>
              <a:gd name="connsiteY1044" fmla="*/ 5761447 h 6479439"/>
              <a:gd name="connsiteX1045" fmla="*/ 9333125 w 9586368"/>
              <a:gd name="connsiteY1045" fmla="*/ 5761447 h 6479439"/>
              <a:gd name="connsiteX1046" fmla="*/ 9329106 w 9586368"/>
              <a:gd name="connsiteY1046" fmla="*/ 5757408 h 6479439"/>
              <a:gd name="connsiteX1047" fmla="*/ 9329106 w 9586368"/>
              <a:gd name="connsiteY1047" fmla="*/ 5747537 h 6479439"/>
              <a:gd name="connsiteX1048" fmla="*/ 9093811 w 9586368"/>
              <a:gd name="connsiteY1048" fmla="*/ 5743499 h 6479439"/>
              <a:gd name="connsiteX1049" fmla="*/ 9103722 w 9586368"/>
              <a:gd name="connsiteY1049" fmla="*/ 5743499 h 6479439"/>
              <a:gd name="connsiteX1050" fmla="*/ 9107741 w 9586368"/>
              <a:gd name="connsiteY1050" fmla="*/ 5747537 h 6479439"/>
              <a:gd name="connsiteX1051" fmla="*/ 9107741 w 9586368"/>
              <a:gd name="connsiteY1051" fmla="*/ 5757408 h 6479439"/>
              <a:gd name="connsiteX1052" fmla="*/ 9103722 w 9586368"/>
              <a:gd name="connsiteY1052" fmla="*/ 5761447 h 6479439"/>
              <a:gd name="connsiteX1053" fmla="*/ 9093811 w 9586368"/>
              <a:gd name="connsiteY1053" fmla="*/ 5761447 h 6479439"/>
              <a:gd name="connsiteX1054" fmla="*/ 9089792 w 9586368"/>
              <a:gd name="connsiteY1054" fmla="*/ 5757408 h 6479439"/>
              <a:gd name="connsiteX1055" fmla="*/ 9089792 w 9586368"/>
              <a:gd name="connsiteY1055" fmla="*/ 5747537 h 6479439"/>
              <a:gd name="connsiteX1056" fmla="*/ 8854496 w 9586368"/>
              <a:gd name="connsiteY1056" fmla="*/ 5743499 h 6479439"/>
              <a:gd name="connsiteX1057" fmla="*/ 8864407 w 9586368"/>
              <a:gd name="connsiteY1057" fmla="*/ 5743499 h 6479439"/>
              <a:gd name="connsiteX1058" fmla="*/ 8868426 w 9586368"/>
              <a:gd name="connsiteY1058" fmla="*/ 5747537 h 6479439"/>
              <a:gd name="connsiteX1059" fmla="*/ 8868426 w 9586368"/>
              <a:gd name="connsiteY1059" fmla="*/ 5757408 h 6479439"/>
              <a:gd name="connsiteX1060" fmla="*/ 8864407 w 9586368"/>
              <a:gd name="connsiteY1060" fmla="*/ 5761447 h 6479439"/>
              <a:gd name="connsiteX1061" fmla="*/ 8854496 w 9586368"/>
              <a:gd name="connsiteY1061" fmla="*/ 5761447 h 6479439"/>
              <a:gd name="connsiteX1062" fmla="*/ 8850477 w 9586368"/>
              <a:gd name="connsiteY1062" fmla="*/ 5757408 h 6479439"/>
              <a:gd name="connsiteX1063" fmla="*/ 8850477 w 9586368"/>
              <a:gd name="connsiteY1063" fmla="*/ 5747537 h 6479439"/>
              <a:gd name="connsiteX1064" fmla="*/ 8615184 w 9586368"/>
              <a:gd name="connsiteY1064" fmla="*/ 5743499 h 6479439"/>
              <a:gd name="connsiteX1065" fmla="*/ 8625095 w 9586368"/>
              <a:gd name="connsiteY1065" fmla="*/ 5743499 h 6479439"/>
              <a:gd name="connsiteX1066" fmla="*/ 8629114 w 9586368"/>
              <a:gd name="connsiteY1066" fmla="*/ 5747537 h 6479439"/>
              <a:gd name="connsiteX1067" fmla="*/ 8629114 w 9586368"/>
              <a:gd name="connsiteY1067" fmla="*/ 5757408 h 6479439"/>
              <a:gd name="connsiteX1068" fmla="*/ 8625095 w 9586368"/>
              <a:gd name="connsiteY1068" fmla="*/ 5761447 h 6479439"/>
              <a:gd name="connsiteX1069" fmla="*/ 8615184 w 9586368"/>
              <a:gd name="connsiteY1069" fmla="*/ 5761447 h 6479439"/>
              <a:gd name="connsiteX1070" fmla="*/ 8611165 w 9586368"/>
              <a:gd name="connsiteY1070" fmla="*/ 5757408 h 6479439"/>
              <a:gd name="connsiteX1071" fmla="*/ 8611165 w 9586368"/>
              <a:gd name="connsiteY1071" fmla="*/ 5747537 h 6479439"/>
              <a:gd name="connsiteX1072" fmla="*/ 8375869 w 9586368"/>
              <a:gd name="connsiteY1072" fmla="*/ 5743499 h 6479439"/>
              <a:gd name="connsiteX1073" fmla="*/ 8385779 w 9586368"/>
              <a:gd name="connsiteY1073" fmla="*/ 5743499 h 6479439"/>
              <a:gd name="connsiteX1074" fmla="*/ 8389799 w 9586368"/>
              <a:gd name="connsiteY1074" fmla="*/ 5747537 h 6479439"/>
              <a:gd name="connsiteX1075" fmla="*/ 8389799 w 9586368"/>
              <a:gd name="connsiteY1075" fmla="*/ 5757408 h 6479439"/>
              <a:gd name="connsiteX1076" fmla="*/ 8385779 w 9586368"/>
              <a:gd name="connsiteY1076" fmla="*/ 5761447 h 6479439"/>
              <a:gd name="connsiteX1077" fmla="*/ 8375869 w 9586368"/>
              <a:gd name="connsiteY1077" fmla="*/ 5761447 h 6479439"/>
              <a:gd name="connsiteX1078" fmla="*/ 8371850 w 9586368"/>
              <a:gd name="connsiteY1078" fmla="*/ 5757408 h 6479439"/>
              <a:gd name="connsiteX1079" fmla="*/ 8371850 w 9586368"/>
              <a:gd name="connsiteY1079" fmla="*/ 5747537 h 6479439"/>
              <a:gd name="connsiteX1080" fmla="*/ 8136553 w 9586368"/>
              <a:gd name="connsiteY1080" fmla="*/ 5743499 h 6479439"/>
              <a:gd name="connsiteX1081" fmla="*/ 8146464 w 9586368"/>
              <a:gd name="connsiteY1081" fmla="*/ 5743499 h 6479439"/>
              <a:gd name="connsiteX1082" fmla="*/ 8150483 w 9586368"/>
              <a:gd name="connsiteY1082" fmla="*/ 5747537 h 6479439"/>
              <a:gd name="connsiteX1083" fmla="*/ 8150483 w 9586368"/>
              <a:gd name="connsiteY1083" fmla="*/ 5757408 h 6479439"/>
              <a:gd name="connsiteX1084" fmla="*/ 8146464 w 9586368"/>
              <a:gd name="connsiteY1084" fmla="*/ 5761447 h 6479439"/>
              <a:gd name="connsiteX1085" fmla="*/ 8136553 w 9586368"/>
              <a:gd name="connsiteY1085" fmla="*/ 5761447 h 6479439"/>
              <a:gd name="connsiteX1086" fmla="*/ 8132534 w 9586368"/>
              <a:gd name="connsiteY1086" fmla="*/ 5757408 h 6479439"/>
              <a:gd name="connsiteX1087" fmla="*/ 8132534 w 9586368"/>
              <a:gd name="connsiteY1087" fmla="*/ 5747537 h 6479439"/>
              <a:gd name="connsiteX1088" fmla="*/ 7897241 w 9586368"/>
              <a:gd name="connsiteY1088" fmla="*/ 5743499 h 6479439"/>
              <a:gd name="connsiteX1089" fmla="*/ 7907151 w 9586368"/>
              <a:gd name="connsiteY1089" fmla="*/ 5743499 h 6479439"/>
              <a:gd name="connsiteX1090" fmla="*/ 7911170 w 9586368"/>
              <a:gd name="connsiteY1090" fmla="*/ 5747537 h 6479439"/>
              <a:gd name="connsiteX1091" fmla="*/ 7911170 w 9586368"/>
              <a:gd name="connsiteY1091" fmla="*/ 5757408 h 6479439"/>
              <a:gd name="connsiteX1092" fmla="*/ 7907151 w 9586368"/>
              <a:gd name="connsiteY1092" fmla="*/ 5761447 h 6479439"/>
              <a:gd name="connsiteX1093" fmla="*/ 7897241 w 9586368"/>
              <a:gd name="connsiteY1093" fmla="*/ 5761447 h 6479439"/>
              <a:gd name="connsiteX1094" fmla="*/ 7893222 w 9586368"/>
              <a:gd name="connsiteY1094" fmla="*/ 5757408 h 6479439"/>
              <a:gd name="connsiteX1095" fmla="*/ 7893222 w 9586368"/>
              <a:gd name="connsiteY1095" fmla="*/ 5747537 h 6479439"/>
              <a:gd name="connsiteX1096" fmla="*/ 7657926 w 9586368"/>
              <a:gd name="connsiteY1096" fmla="*/ 5743499 h 6479439"/>
              <a:gd name="connsiteX1097" fmla="*/ 7667836 w 9586368"/>
              <a:gd name="connsiteY1097" fmla="*/ 5743499 h 6479439"/>
              <a:gd name="connsiteX1098" fmla="*/ 7671855 w 9586368"/>
              <a:gd name="connsiteY1098" fmla="*/ 5747537 h 6479439"/>
              <a:gd name="connsiteX1099" fmla="*/ 7671855 w 9586368"/>
              <a:gd name="connsiteY1099" fmla="*/ 5757408 h 6479439"/>
              <a:gd name="connsiteX1100" fmla="*/ 7667836 w 9586368"/>
              <a:gd name="connsiteY1100" fmla="*/ 5761447 h 6479439"/>
              <a:gd name="connsiteX1101" fmla="*/ 7657926 w 9586368"/>
              <a:gd name="connsiteY1101" fmla="*/ 5761447 h 6479439"/>
              <a:gd name="connsiteX1102" fmla="*/ 7653906 w 9586368"/>
              <a:gd name="connsiteY1102" fmla="*/ 5757408 h 6479439"/>
              <a:gd name="connsiteX1103" fmla="*/ 7653906 w 9586368"/>
              <a:gd name="connsiteY1103" fmla="*/ 5747537 h 6479439"/>
              <a:gd name="connsiteX1104" fmla="*/ 7418611 w 9586368"/>
              <a:gd name="connsiteY1104" fmla="*/ 5743499 h 6479439"/>
              <a:gd name="connsiteX1105" fmla="*/ 7428521 w 9586368"/>
              <a:gd name="connsiteY1105" fmla="*/ 5743499 h 6479439"/>
              <a:gd name="connsiteX1106" fmla="*/ 7432540 w 9586368"/>
              <a:gd name="connsiteY1106" fmla="*/ 5747537 h 6479439"/>
              <a:gd name="connsiteX1107" fmla="*/ 7432540 w 9586368"/>
              <a:gd name="connsiteY1107" fmla="*/ 5757408 h 6479439"/>
              <a:gd name="connsiteX1108" fmla="*/ 7428521 w 9586368"/>
              <a:gd name="connsiteY1108" fmla="*/ 5761447 h 6479439"/>
              <a:gd name="connsiteX1109" fmla="*/ 7418611 w 9586368"/>
              <a:gd name="connsiteY1109" fmla="*/ 5761447 h 6479439"/>
              <a:gd name="connsiteX1110" fmla="*/ 7414592 w 9586368"/>
              <a:gd name="connsiteY1110" fmla="*/ 5757408 h 6479439"/>
              <a:gd name="connsiteX1111" fmla="*/ 7414592 w 9586368"/>
              <a:gd name="connsiteY1111" fmla="*/ 5747537 h 6479439"/>
              <a:gd name="connsiteX1112" fmla="*/ 7179298 w 9586368"/>
              <a:gd name="connsiteY1112" fmla="*/ 5743499 h 6479439"/>
              <a:gd name="connsiteX1113" fmla="*/ 7189209 w 9586368"/>
              <a:gd name="connsiteY1113" fmla="*/ 5743499 h 6479439"/>
              <a:gd name="connsiteX1114" fmla="*/ 7193228 w 9586368"/>
              <a:gd name="connsiteY1114" fmla="*/ 5747537 h 6479439"/>
              <a:gd name="connsiteX1115" fmla="*/ 7193228 w 9586368"/>
              <a:gd name="connsiteY1115" fmla="*/ 5757408 h 6479439"/>
              <a:gd name="connsiteX1116" fmla="*/ 7189209 w 9586368"/>
              <a:gd name="connsiteY1116" fmla="*/ 5761447 h 6479439"/>
              <a:gd name="connsiteX1117" fmla="*/ 7179298 w 9586368"/>
              <a:gd name="connsiteY1117" fmla="*/ 5761447 h 6479439"/>
              <a:gd name="connsiteX1118" fmla="*/ 7175279 w 9586368"/>
              <a:gd name="connsiteY1118" fmla="*/ 5757408 h 6479439"/>
              <a:gd name="connsiteX1119" fmla="*/ 7175279 w 9586368"/>
              <a:gd name="connsiteY1119" fmla="*/ 5747537 h 6479439"/>
              <a:gd name="connsiteX1120" fmla="*/ 6939983 w 9586368"/>
              <a:gd name="connsiteY1120" fmla="*/ 5743499 h 6479439"/>
              <a:gd name="connsiteX1121" fmla="*/ 6949894 w 9586368"/>
              <a:gd name="connsiteY1121" fmla="*/ 5743499 h 6479439"/>
              <a:gd name="connsiteX1122" fmla="*/ 6953913 w 9586368"/>
              <a:gd name="connsiteY1122" fmla="*/ 5747537 h 6479439"/>
              <a:gd name="connsiteX1123" fmla="*/ 6953913 w 9586368"/>
              <a:gd name="connsiteY1123" fmla="*/ 5757408 h 6479439"/>
              <a:gd name="connsiteX1124" fmla="*/ 6949894 w 9586368"/>
              <a:gd name="connsiteY1124" fmla="*/ 5761447 h 6479439"/>
              <a:gd name="connsiteX1125" fmla="*/ 6939983 w 9586368"/>
              <a:gd name="connsiteY1125" fmla="*/ 5761447 h 6479439"/>
              <a:gd name="connsiteX1126" fmla="*/ 6935964 w 9586368"/>
              <a:gd name="connsiteY1126" fmla="*/ 5757408 h 6479439"/>
              <a:gd name="connsiteX1127" fmla="*/ 6935964 w 9586368"/>
              <a:gd name="connsiteY1127" fmla="*/ 5747537 h 6479439"/>
              <a:gd name="connsiteX1128" fmla="*/ 6700670 w 9586368"/>
              <a:gd name="connsiteY1128" fmla="*/ 5743499 h 6479439"/>
              <a:gd name="connsiteX1129" fmla="*/ 6710581 w 9586368"/>
              <a:gd name="connsiteY1129" fmla="*/ 5743499 h 6479439"/>
              <a:gd name="connsiteX1130" fmla="*/ 6714600 w 9586368"/>
              <a:gd name="connsiteY1130" fmla="*/ 5747537 h 6479439"/>
              <a:gd name="connsiteX1131" fmla="*/ 6714600 w 9586368"/>
              <a:gd name="connsiteY1131" fmla="*/ 5757408 h 6479439"/>
              <a:gd name="connsiteX1132" fmla="*/ 6710581 w 9586368"/>
              <a:gd name="connsiteY1132" fmla="*/ 5761447 h 6479439"/>
              <a:gd name="connsiteX1133" fmla="*/ 6700670 w 9586368"/>
              <a:gd name="connsiteY1133" fmla="*/ 5761447 h 6479439"/>
              <a:gd name="connsiteX1134" fmla="*/ 6696651 w 9586368"/>
              <a:gd name="connsiteY1134" fmla="*/ 5757408 h 6479439"/>
              <a:gd name="connsiteX1135" fmla="*/ 6696651 w 9586368"/>
              <a:gd name="connsiteY1135" fmla="*/ 5747537 h 6479439"/>
              <a:gd name="connsiteX1136" fmla="*/ 6461356 w 9586368"/>
              <a:gd name="connsiteY1136" fmla="*/ 5743499 h 6479439"/>
              <a:gd name="connsiteX1137" fmla="*/ 6471266 w 9586368"/>
              <a:gd name="connsiteY1137" fmla="*/ 5743499 h 6479439"/>
              <a:gd name="connsiteX1138" fmla="*/ 6475285 w 9586368"/>
              <a:gd name="connsiteY1138" fmla="*/ 5747537 h 6479439"/>
              <a:gd name="connsiteX1139" fmla="*/ 6475285 w 9586368"/>
              <a:gd name="connsiteY1139" fmla="*/ 5757408 h 6479439"/>
              <a:gd name="connsiteX1140" fmla="*/ 6471266 w 9586368"/>
              <a:gd name="connsiteY1140" fmla="*/ 5761447 h 6479439"/>
              <a:gd name="connsiteX1141" fmla="*/ 6461356 w 9586368"/>
              <a:gd name="connsiteY1141" fmla="*/ 5761447 h 6479439"/>
              <a:gd name="connsiteX1142" fmla="*/ 6457337 w 9586368"/>
              <a:gd name="connsiteY1142" fmla="*/ 5757408 h 6479439"/>
              <a:gd name="connsiteX1143" fmla="*/ 6457337 w 9586368"/>
              <a:gd name="connsiteY1143" fmla="*/ 5747537 h 6479439"/>
              <a:gd name="connsiteX1144" fmla="*/ 6222042 w 9586368"/>
              <a:gd name="connsiteY1144" fmla="*/ 5743499 h 6479439"/>
              <a:gd name="connsiteX1145" fmla="*/ 6231952 w 9586368"/>
              <a:gd name="connsiteY1145" fmla="*/ 5743499 h 6479439"/>
              <a:gd name="connsiteX1146" fmla="*/ 6235971 w 9586368"/>
              <a:gd name="connsiteY1146" fmla="*/ 5747537 h 6479439"/>
              <a:gd name="connsiteX1147" fmla="*/ 6235971 w 9586368"/>
              <a:gd name="connsiteY1147" fmla="*/ 5757408 h 6479439"/>
              <a:gd name="connsiteX1148" fmla="*/ 6231952 w 9586368"/>
              <a:gd name="connsiteY1148" fmla="*/ 5761447 h 6479439"/>
              <a:gd name="connsiteX1149" fmla="*/ 6222042 w 9586368"/>
              <a:gd name="connsiteY1149" fmla="*/ 5761447 h 6479439"/>
              <a:gd name="connsiteX1150" fmla="*/ 6218023 w 9586368"/>
              <a:gd name="connsiteY1150" fmla="*/ 5757408 h 6479439"/>
              <a:gd name="connsiteX1151" fmla="*/ 6218023 w 9586368"/>
              <a:gd name="connsiteY1151" fmla="*/ 5747537 h 6479439"/>
              <a:gd name="connsiteX1152" fmla="*/ 5982729 w 9586368"/>
              <a:gd name="connsiteY1152" fmla="*/ 5743499 h 6479439"/>
              <a:gd name="connsiteX1153" fmla="*/ 5992639 w 9586368"/>
              <a:gd name="connsiteY1153" fmla="*/ 5743499 h 6479439"/>
              <a:gd name="connsiteX1154" fmla="*/ 5996658 w 9586368"/>
              <a:gd name="connsiteY1154" fmla="*/ 5747537 h 6479439"/>
              <a:gd name="connsiteX1155" fmla="*/ 5996658 w 9586368"/>
              <a:gd name="connsiteY1155" fmla="*/ 5757408 h 6479439"/>
              <a:gd name="connsiteX1156" fmla="*/ 5992639 w 9586368"/>
              <a:gd name="connsiteY1156" fmla="*/ 5761447 h 6479439"/>
              <a:gd name="connsiteX1157" fmla="*/ 5982729 w 9586368"/>
              <a:gd name="connsiteY1157" fmla="*/ 5761447 h 6479439"/>
              <a:gd name="connsiteX1158" fmla="*/ 5978710 w 9586368"/>
              <a:gd name="connsiteY1158" fmla="*/ 5757408 h 6479439"/>
              <a:gd name="connsiteX1159" fmla="*/ 5978710 w 9586368"/>
              <a:gd name="connsiteY1159" fmla="*/ 5747537 h 6479439"/>
              <a:gd name="connsiteX1160" fmla="*/ 5743412 w 9586368"/>
              <a:gd name="connsiteY1160" fmla="*/ 5743499 h 6479439"/>
              <a:gd name="connsiteX1161" fmla="*/ 5753323 w 9586368"/>
              <a:gd name="connsiteY1161" fmla="*/ 5743499 h 6479439"/>
              <a:gd name="connsiteX1162" fmla="*/ 5757342 w 9586368"/>
              <a:gd name="connsiteY1162" fmla="*/ 5747537 h 6479439"/>
              <a:gd name="connsiteX1163" fmla="*/ 5757342 w 9586368"/>
              <a:gd name="connsiteY1163" fmla="*/ 5757408 h 6479439"/>
              <a:gd name="connsiteX1164" fmla="*/ 5753323 w 9586368"/>
              <a:gd name="connsiteY1164" fmla="*/ 5761447 h 6479439"/>
              <a:gd name="connsiteX1165" fmla="*/ 5743412 w 9586368"/>
              <a:gd name="connsiteY1165" fmla="*/ 5761447 h 6479439"/>
              <a:gd name="connsiteX1166" fmla="*/ 5739393 w 9586368"/>
              <a:gd name="connsiteY1166" fmla="*/ 5757408 h 6479439"/>
              <a:gd name="connsiteX1167" fmla="*/ 5739393 w 9586368"/>
              <a:gd name="connsiteY1167" fmla="*/ 5747537 h 6479439"/>
              <a:gd name="connsiteX1168" fmla="*/ 5504099 w 9586368"/>
              <a:gd name="connsiteY1168" fmla="*/ 5743499 h 6479439"/>
              <a:gd name="connsiteX1169" fmla="*/ 5514010 w 9586368"/>
              <a:gd name="connsiteY1169" fmla="*/ 5743499 h 6479439"/>
              <a:gd name="connsiteX1170" fmla="*/ 5518029 w 9586368"/>
              <a:gd name="connsiteY1170" fmla="*/ 5747537 h 6479439"/>
              <a:gd name="connsiteX1171" fmla="*/ 5518029 w 9586368"/>
              <a:gd name="connsiteY1171" fmla="*/ 5757408 h 6479439"/>
              <a:gd name="connsiteX1172" fmla="*/ 5514010 w 9586368"/>
              <a:gd name="connsiteY1172" fmla="*/ 5761447 h 6479439"/>
              <a:gd name="connsiteX1173" fmla="*/ 5504099 w 9586368"/>
              <a:gd name="connsiteY1173" fmla="*/ 5761447 h 6479439"/>
              <a:gd name="connsiteX1174" fmla="*/ 5500080 w 9586368"/>
              <a:gd name="connsiteY1174" fmla="*/ 5757408 h 6479439"/>
              <a:gd name="connsiteX1175" fmla="*/ 5500080 w 9586368"/>
              <a:gd name="connsiteY1175" fmla="*/ 5747537 h 6479439"/>
              <a:gd name="connsiteX1176" fmla="*/ 5264784 w 9586368"/>
              <a:gd name="connsiteY1176" fmla="*/ 5743499 h 6479439"/>
              <a:gd name="connsiteX1177" fmla="*/ 5274694 w 9586368"/>
              <a:gd name="connsiteY1177" fmla="*/ 5743499 h 6479439"/>
              <a:gd name="connsiteX1178" fmla="*/ 5278713 w 9586368"/>
              <a:gd name="connsiteY1178" fmla="*/ 5747537 h 6479439"/>
              <a:gd name="connsiteX1179" fmla="*/ 5278713 w 9586368"/>
              <a:gd name="connsiteY1179" fmla="*/ 5757408 h 6479439"/>
              <a:gd name="connsiteX1180" fmla="*/ 5274694 w 9586368"/>
              <a:gd name="connsiteY1180" fmla="*/ 5761447 h 6479439"/>
              <a:gd name="connsiteX1181" fmla="*/ 5264784 w 9586368"/>
              <a:gd name="connsiteY1181" fmla="*/ 5761447 h 6479439"/>
              <a:gd name="connsiteX1182" fmla="*/ 5260765 w 9586368"/>
              <a:gd name="connsiteY1182" fmla="*/ 5757408 h 6479439"/>
              <a:gd name="connsiteX1183" fmla="*/ 5260765 w 9586368"/>
              <a:gd name="connsiteY1183" fmla="*/ 5747537 h 6479439"/>
              <a:gd name="connsiteX1184" fmla="*/ 5025470 w 9586368"/>
              <a:gd name="connsiteY1184" fmla="*/ 5743499 h 6479439"/>
              <a:gd name="connsiteX1185" fmla="*/ 5035381 w 9586368"/>
              <a:gd name="connsiteY1185" fmla="*/ 5743499 h 6479439"/>
              <a:gd name="connsiteX1186" fmla="*/ 5039400 w 9586368"/>
              <a:gd name="connsiteY1186" fmla="*/ 5747537 h 6479439"/>
              <a:gd name="connsiteX1187" fmla="*/ 5039400 w 9586368"/>
              <a:gd name="connsiteY1187" fmla="*/ 5757408 h 6479439"/>
              <a:gd name="connsiteX1188" fmla="*/ 5035381 w 9586368"/>
              <a:gd name="connsiteY1188" fmla="*/ 5761447 h 6479439"/>
              <a:gd name="connsiteX1189" fmla="*/ 5025470 w 9586368"/>
              <a:gd name="connsiteY1189" fmla="*/ 5761447 h 6479439"/>
              <a:gd name="connsiteX1190" fmla="*/ 5021451 w 9586368"/>
              <a:gd name="connsiteY1190" fmla="*/ 5757408 h 6479439"/>
              <a:gd name="connsiteX1191" fmla="*/ 5021451 w 9586368"/>
              <a:gd name="connsiteY1191" fmla="*/ 5747537 h 6479439"/>
              <a:gd name="connsiteX1192" fmla="*/ 4786241 w 9586368"/>
              <a:gd name="connsiteY1192" fmla="*/ 5743499 h 6479439"/>
              <a:gd name="connsiteX1193" fmla="*/ 4796152 w 9586368"/>
              <a:gd name="connsiteY1193" fmla="*/ 5743499 h 6479439"/>
              <a:gd name="connsiteX1194" fmla="*/ 4800171 w 9586368"/>
              <a:gd name="connsiteY1194" fmla="*/ 5747537 h 6479439"/>
              <a:gd name="connsiteX1195" fmla="*/ 4800171 w 9586368"/>
              <a:gd name="connsiteY1195" fmla="*/ 5757408 h 6479439"/>
              <a:gd name="connsiteX1196" fmla="*/ 4796152 w 9586368"/>
              <a:gd name="connsiteY1196" fmla="*/ 5761447 h 6479439"/>
              <a:gd name="connsiteX1197" fmla="*/ 4786241 w 9586368"/>
              <a:gd name="connsiteY1197" fmla="*/ 5761447 h 6479439"/>
              <a:gd name="connsiteX1198" fmla="*/ 4782224 w 9586368"/>
              <a:gd name="connsiteY1198" fmla="*/ 5757408 h 6479439"/>
              <a:gd name="connsiteX1199" fmla="*/ 4782224 w 9586368"/>
              <a:gd name="connsiteY1199" fmla="*/ 5747537 h 6479439"/>
              <a:gd name="connsiteX1200" fmla="*/ 4546929 w 9586368"/>
              <a:gd name="connsiteY1200" fmla="*/ 5743499 h 6479439"/>
              <a:gd name="connsiteX1201" fmla="*/ 4556840 w 9586368"/>
              <a:gd name="connsiteY1201" fmla="*/ 5743499 h 6479439"/>
              <a:gd name="connsiteX1202" fmla="*/ 4560859 w 9586368"/>
              <a:gd name="connsiteY1202" fmla="*/ 5747537 h 6479439"/>
              <a:gd name="connsiteX1203" fmla="*/ 4560859 w 9586368"/>
              <a:gd name="connsiteY1203" fmla="*/ 5757408 h 6479439"/>
              <a:gd name="connsiteX1204" fmla="*/ 4556840 w 9586368"/>
              <a:gd name="connsiteY1204" fmla="*/ 5761447 h 6479439"/>
              <a:gd name="connsiteX1205" fmla="*/ 4546929 w 9586368"/>
              <a:gd name="connsiteY1205" fmla="*/ 5761447 h 6479439"/>
              <a:gd name="connsiteX1206" fmla="*/ 4542910 w 9586368"/>
              <a:gd name="connsiteY1206" fmla="*/ 5757408 h 6479439"/>
              <a:gd name="connsiteX1207" fmla="*/ 4542910 w 9586368"/>
              <a:gd name="connsiteY1207" fmla="*/ 5747537 h 6479439"/>
              <a:gd name="connsiteX1208" fmla="*/ 4307612 w 9586368"/>
              <a:gd name="connsiteY1208" fmla="*/ 5743499 h 6479439"/>
              <a:gd name="connsiteX1209" fmla="*/ 4317523 w 9586368"/>
              <a:gd name="connsiteY1209" fmla="*/ 5743499 h 6479439"/>
              <a:gd name="connsiteX1210" fmla="*/ 4321543 w 9586368"/>
              <a:gd name="connsiteY1210" fmla="*/ 5747537 h 6479439"/>
              <a:gd name="connsiteX1211" fmla="*/ 4321543 w 9586368"/>
              <a:gd name="connsiteY1211" fmla="*/ 5757408 h 6479439"/>
              <a:gd name="connsiteX1212" fmla="*/ 4317523 w 9586368"/>
              <a:gd name="connsiteY1212" fmla="*/ 5761447 h 6479439"/>
              <a:gd name="connsiteX1213" fmla="*/ 4307612 w 9586368"/>
              <a:gd name="connsiteY1213" fmla="*/ 5761447 h 6479439"/>
              <a:gd name="connsiteX1214" fmla="*/ 4303595 w 9586368"/>
              <a:gd name="connsiteY1214" fmla="*/ 5757408 h 6479439"/>
              <a:gd name="connsiteX1215" fmla="*/ 4303595 w 9586368"/>
              <a:gd name="connsiteY1215" fmla="*/ 5747537 h 6479439"/>
              <a:gd name="connsiteX1216" fmla="*/ 4068297 w 9586368"/>
              <a:gd name="connsiteY1216" fmla="*/ 5743499 h 6479439"/>
              <a:gd name="connsiteX1217" fmla="*/ 4078210 w 9586368"/>
              <a:gd name="connsiteY1217" fmla="*/ 5743499 h 6479439"/>
              <a:gd name="connsiteX1218" fmla="*/ 4082229 w 9586368"/>
              <a:gd name="connsiteY1218" fmla="*/ 5747537 h 6479439"/>
              <a:gd name="connsiteX1219" fmla="*/ 4082229 w 9586368"/>
              <a:gd name="connsiteY1219" fmla="*/ 5757408 h 6479439"/>
              <a:gd name="connsiteX1220" fmla="*/ 4078210 w 9586368"/>
              <a:gd name="connsiteY1220" fmla="*/ 5761447 h 6479439"/>
              <a:gd name="connsiteX1221" fmla="*/ 4068297 w 9586368"/>
              <a:gd name="connsiteY1221" fmla="*/ 5761447 h 6479439"/>
              <a:gd name="connsiteX1222" fmla="*/ 4064278 w 9586368"/>
              <a:gd name="connsiteY1222" fmla="*/ 5757408 h 6479439"/>
              <a:gd name="connsiteX1223" fmla="*/ 4064278 w 9586368"/>
              <a:gd name="connsiteY1223" fmla="*/ 5747537 h 6479439"/>
              <a:gd name="connsiteX1224" fmla="*/ 3828990 w 9586368"/>
              <a:gd name="connsiteY1224" fmla="*/ 5743499 h 6479439"/>
              <a:gd name="connsiteX1225" fmla="*/ 3838899 w 9586368"/>
              <a:gd name="connsiteY1225" fmla="*/ 5743499 h 6479439"/>
              <a:gd name="connsiteX1226" fmla="*/ 3842917 w 9586368"/>
              <a:gd name="connsiteY1226" fmla="*/ 5747537 h 6479439"/>
              <a:gd name="connsiteX1227" fmla="*/ 3842917 w 9586368"/>
              <a:gd name="connsiteY1227" fmla="*/ 5757408 h 6479439"/>
              <a:gd name="connsiteX1228" fmla="*/ 3838899 w 9586368"/>
              <a:gd name="connsiteY1228" fmla="*/ 5761447 h 6479439"/>
              <a:gd name="connsiteX1229" fmla="*/ 3828990 w 9586368"/>
              <a:gd name="connsiteY1229" fmla="*/ 5761447 h 6479439"/>
              <a:gd name="connsiteX1230" fmla="*/ 3824971 w 9586368"/>
              <a:gd name="connsiteY1230" fmla="*/ 5757408 h 6479439"/>
              <a:gd name="connsiteX1231" fmla="*/ 3824971 w 9586368"/>
              <a:gd name="connsiteY1231" fmla="*/ 5747537 h 6479439"/>
              <a:gd name="connsiteX1232" fmla="*/ 3589676 w 9586368"/>
              <a:gd name="connsiteY1232" fmla="*/ 5743499 h 6479439"/>
              <a:gd name="connsiteX1233" fmla="*/ 3599585 w 9586368"/>
              <a:gd name="connsiteY1233" fmla="*/ 5743499 h 6479439"/>
              <a:gd name="connsiteX1234" fmla="*/ 3603604 w 9586368"/>
              <a:gd name="connsiteY1234" fmla="*/ 5747537 h 6479439"/>
              <a:gd name="connsiteX1235" fmla="*/ 3603604 w 9586368"/>
              <a:gd name="connsiteY1235" fmla="*/ 5757408 h 6479439"/>
              <a:gd name="connsiteX1236" fmla="*/ 3599585 w 9586368"/>
              <a:gd name="connsiteY1236" fmla="*/ 5761447 h 6479439"/>
              <a:gd name="connsiteX1237" fmla="*/ 3589676 w 9586368"/>
              <a:gd name="connsiteY1237" fmla="*/ 5761447 h 6479439"/>
              <a:gd name="connsiteX1238" fmla="*/ 3585657 w 9586368"/>
              <a:gd name="connsiteY1238" fmla="*/ 5757408 h 6479439"/>
              <a:gd name="connsiteX1239" fmla="*/ 3585657 w 9586368"/>
              <a:gd name="connsiteY1239" fmla="*/ 5747537 h 6479439"/>
              <a:gd name="connsiteX1240" fmla="*/ 3350359 w 9586368"/>
              <a:gd name="connsiteY1240" fmla="*/ 5743499 h 6479439"/>
              <a:gd name="connsiteX1241" fmla="*/ 3360268 w 9586368"/>
              <a:gd name="connsiteY1241" fmla="*/ 5743499 h 6479439"/>
              <a:gd name="connsiteX1242" fmla="*/ 3364287 w 9586368"/>
              <a:gd name="connsiteY1242" fmla="*/ 5747537 h 6479439"/>
              <a:gd name="connsiteX1243" fmla="*/ 3364287 w 9586368"/>
              <a:gd name="connsiteY1243" fmla="*/ 5757408 h 6479439"/>
              <a:gd name="connsiteX1244" fmla="*/ 3360268 w 9586368"/>
              <a:gd name="connsiteY1244" fmla="*/ 5761447 h 6479439"/>
              <a:gd name="connsiteX1245" fmla="*/ 3350359 w 9586368"/>
              <a:gd name="connsiteY1245" fmla="*/ 5761447 h 6479439"/>
              <a:gd name="connsiteX1246" fmla="*/ 3346340 w 9586368"/>
              <a:gd name="connsiteY1246" fmla="*/ 5757408 h 6479439"/>
              <a:gd name="connsiteX1247" fmla="*/ 3346340 w 9586368"/>
              <a:gd name="connsiteY1247" fmla="*/ 5747537 h 6479439"/>
              <a:gd name="connsiteX1248" fmla="*/ 3111048 w 9586368"/>
              <a:gd name="connsiteY1248" fmla="*/ 5743499 h 6479439"/>
              <a:gd name="connsiteX1249" fmla="*/ 3120959 w 9586368"/>
              <a:gd name="connsiteY1249" fmla="*/ 5743499 h 6479439"/>
              <a:gd name="connsiteX1250" fmla="*/ 3124977 w 9586368"/>
              <a:gd name="connsiteY1250" fmla="*/ 5747537 h 6479439"/>
              <a:gd name="connsiteX1251" fmla="*/ 3124977 w 9586368"/>
              <a:gd name="connsiteY1251" fmla="*/ 5757408 h 6479439"/>
              <a:gd name="connsiteX1252" fmla="*/ 3120959 w 9586368"/>
              <a:gd name="connsiteY1252" fmla="*/ 5761447 h 6479439"/>
              <a:gd name="connsiteX1253" fmla="*/ 3111048 w 9586368"/>
              <a:gd name="connsiteY1253" fmla="*/ 5761447 h 6479439"/>
              <a:gd name="connsiteX1254" fmla="*/ 3107029 w 9586368"/>
              <a:gd name="connsiteY1254" fmla="*/ 5757408 h 6479439"/>
              <a:gd name="connsiteX1255" fmla="*/ 3107029 w 9586368"/>
              <a:gd name="connsiteY1255" fmla="*/ 5747537 h 6479439"/>
              <a:gd name="connsiteX1256" fmla="*/ 2871737 w 9586368"/>
              <a:gd name="connsiteY1256" fmla="*/ 5743499 h 6479439"/>
              <a:gd name="connsiteX1257" fmla="*/ 2881646 w 9586368"/>
              <a:gd name="connsiteY1257" fmla="*/ 5743499 h 6479439"/>
              <a:gd name="connsiteX1258" fmla="*/ 2885666 w 9586368"/>
              <a:gd name="connsiteY1258" fmla="*/ 5747537 h 6479439"/>
              <a:gd name="connsiteX1259" fmla="*/ 2885666 w 9586368"/>
              <a:gd name="connsiteY1259" fmla="*/ 5757408 h 6479439"/>
              <a:gd name="connsiteX1260" fmla="*/ 2881646 w 9586368"/>
              <a:gd name="connsiteY1260" fmla="*/ 5761447 h 6479439"/>
              <a:gd name="connsiteX1261" fmla="*/ 2871737 w 9586368"/>
              <a:gd name="connsiteY1261" fmla="*/ 5761447 h 6479439"/>
              <a:gd name="connsiteX1262" fmla="*/ 2867717 w 9586368"/>
              <a:gd name="connsiteY1262" fmla="*/ 5757408 h 6479439"/>
              <a:gd name="connsiteX1263" fmla="*/ 2867717 w 9586368"/>
              <a:gd name="connsiteY1263" fmla="*/ 5747537 h 6479439"/>
              <a:gd name="connsiteX1264" fmla="*/ 2632423 w 9586368"/>
              <a:gd name="connsiteY1264" fmla="*/ 5743499 h 6479439"/>
              <a:gd name="connsiteX1265" fmla="*/ 2642334 w 9586368"/>
              <a:gd name="connsiteY1265" fmla="*/ 5743499 h 6479439"/>
              <a:gd name="connsiteX1266" fmla="*/ 2646352 w 9586368"/>
              <a:gd name="connsiteY1266" fmla="*/ 5747537 h 6479439"/>
              <a:gd name="connsiteX1267" fmla="*/ 2646352 w 9586368"/>
              <a:gd name="connsiteY1267" fmla="*/ 5757408 h 6479439"/>
              <a:gd name="connsiteX1268" fmla="*/ 2642334 w 9586368"/>
              <a:gd name="connsiteY1268" fmla="*/ 5761447 h 6479439"/>
              <a:gd name="connsiteX1269" fmla="*/ 2632423 w 9586368"/>
              <a:gd name="connsiteY1269" fmla="*/ 5761447 h 6479439"/>
              <a:gd name="connsiteX1270" fmla="*/ 2628404 w 9586368"/>
              <a:gd name="connsiteY1270" fmla="*/ 5757408 h 6479439"/>
              <a:gd name="connsiteX1271" fmla="*/ 2628404 w 9586368"/>
              <a:gd name="connsiteY1271" fmla="*/ 5747537 h 6479439"/>
              <a:gd name="connsiteX1272" fmla="*/ 2393104 w 9586368"/>
              <a:gd name="connsiteY1272" fmla="*/ 5743499 h 6479439"/>
              <a:gd name="connsiteX1273" fmla="*/ 2403015 w 9586368"/>
              <a:gd name="connsiteY1273" fmla="*/ 5743499 h 6479439"/>
              <a:gd name="connsiteX1274" fmla="*/ 2407034 w 9586368"/>
              <a:gd name="connsiteY1274" fmla="*/ 5747537 h 6479439"/>
              <a:gd name="connsiteX1275" fmla="*/ 2407034 w 9586368"/>
              <a:gd name="connsiteY1275" fmla="*/ 5757408 h 6479439"/>
              <a:gd name="connsiteX1276" fmla="*/ 2403015 w 9586368"/>
              <a:gd name="connsiteY1276" fmla="*/ 5761447 h 6479439"/>
              <a:gd name="connsiteX1277" fmla="*/ 2393104 w 9586368"/>
              <a:gd name="connsiteY1277" fmla="*/ 5761447 h 6479439"/>
              <a:gd name="connsiteX1278" fmla="*/ 2389087 w 9586368"/>
              <a:gd name="connsiteY1278" fmla="*/ 5757408 h 6479439"/>
              <a:gd name="connsiteX1279" fmla="*/ 2389087 w 9586368"/>
              <a:gd name="connsiteY1279" fmla="*/ 5747537 h 6479439"/>
              <a:gd name="connsiteX1280" fmla="*/ 721960 w 9586368"/>
              <a:gd name="connsiteY1280" fmla="*/ 5743499 h 6479439"/>
              <a:gd name="connsiteX1281" fmla="*/ 731871 w 9586368"/>
              <a:gd name="connsiteY1281" fmla="*/ 5743499 h 6479439"/>
              <a:gd name="connsiteX1282" fmla="*/ 735889 w 9586368"/>
              <a:gd name="connsiteY1282" fmla="*/ 5747537 h 6479439"/>
              <a:gd name="connsiteX1283" fmla="*/ 735889 w 9586368"/>
              <a:gd name="connsiteY1283" fmla="*/ 5757408 h 6479439"/>
              <a:gd name="connsiteX1284" fmla="*/ 731871 w 9586368"/>
              <a:gd name="connsiteY1284" fmla="*/ 5761447 h 6479439"/>
              <a:gd name="connsiteX1285" fmla="*/ 721960 w 9586368"/>
              <a:gd name="connsiteY1285" fmla="*/ 5761447 h 6479439"/>
              <a:gd name="connsiteX1286" fmla="*/ 717941 w 9586368"/>
              <a:gd name="connsiteY1286" fmla="*/ 5757408 h 6479439"/>
              <a:gd name="connsiteX1287" fmla="*/ 717941 w 9586368"/>
              <a:gd name="connsiteY1287" fmla="*/ 5747537 h 6479439"/>
              <a:gd name="connsiteX1288" fmla="*/ 482648 w 9586368"/>
              <a:gd name="connsiteY1288" fmla="*/ 5743499 h 6479439"/>
              <a:gd name="connsiteX1289" fmla="*/ 492558 w 9586368"/>
              <a:gd name="connsiteY1289" fmla="*/ 5743499 h 6479439"/>
              <a:gd name="connsiteX1290" fmla="*/ 496578 w 9586368"/>
              <a:gd name="connsiteY1290" fmla="*/ 5747537 h 6479439"/>
              <a:gd name="connsiteX1291" fmla="*/ 496578 w 9586368"/>
              <a:gd name="connsiteY1291" fmla="*/ 5757408 h 6479439"/>
              <a:gd name="connsiteX1292" fmla="*/ 492558 w 9586368"/>
              <a:gd name="connsiteY1292" fmla="*/ 5761447 h 6479439"/>
              <a:gd name="connsiteX1293" fmla="*/ 482648 w 9586368"/>
              <a:gd name="connsiteY1293" fmla="*/ 5761447 h 6479439"/>
              <a:gd name="connsiteX1294" fmla="*/ 478629 w 9586368"/>
              <a:gd name="connsiteY1294" fmla="*/ 5757408 h 6479439"/>
              <a:gd name="connsiteX1295" fmla="*/ 478629 w 9586368"/>
              <a:gd name="connsiteY1295" fmla="*/ 5747537 h 6479439"/>
              <a:gd name="connsiteX1296" fmla="*/ 243334 w 9586368"/>
              <a:gd name="connsiteY1296" fmla="*/ 5743499 h 6479439"/>
              <a:gd name="connsiteX1297" fmla="*/ 253245 w 9586368"/>
              <a:gd name="connsiteY1297" fmla="*/ 5743499 h 6479439"/>
              <a:gd name="connsiteX1298" fmla="*/ 257264 w 9586368"/>
              <a:gd name="connsiteY1298" fmla="*/ 5747537 h 6479439"/>
              <a:gd name="connsiteX1299" fmla="*/ 257264 w 9586368"/>
              <a:gd name="connsiteY1299" fmla="*/ 5757408 h 6479439"/>
              <a:gd name="connsiteX1300" fmla="*/ 253245 w 9586368"/>
              <a:gd name="connsiteY1300" fmla="*/ 5761447 h 6479439"/>
              <a:gd name="connsiteX1301" fmla="*/ 243334 w 9586368"/>
              <a:gd name="connsiteY1301" fmla="*/ 5761447 h 6479439"/>
              <a:gd name="connsiteX1302" fmla="*/ 239315 w 9586368"/>
              <a:gd name="connsiteY1302" fmla="*/ 5757408 h 6479439"/>
              <a:gd name="connsiteX1303" fmla="*/ 239315 w 9586368"/>
              <a:gd name="connsiteY1303" fmla="*/ 5747537 h 6479439"/>
              <a:gd name="connsiteX1304" fmla="*/ 4021 w 9586368"/>
              <a:gd name="connsiteY1304" fmla="*/ 5743499 h 6479439"/>
              <a:gd name="connsiteX1305" fmla="*/ 13932 w 9586368"/>
              <a:gd name="connsiteY1305" fmla="*/ 5743499 h 6479439"/>
              <a:gd name="connsiteX1306" fmla="*/ 17950 w 9586368"/>
              <a:gd name="connsiteY1306" fmla="*/ 5747537 h 6479439"/>
              <a:gd name="connsiteX1307" fmla="*/ 17950 w 9586368"/>
              <a:gd name="connsiteY1307" fmla="*/ 5757408 h 6479439"/>
              <a:gd name="connsiteX1308" fmla="*/ 13932 w 9586368"/>
              <a:gd name="connsiteY1308" fmla="*/ 5761447 h 6479439"/>
              <a:gd name="connsiteX1309" fmla="*/ 4021 w 9586368"/>
              <a:gd name="connsiteY1309" fmla="*/ 5761447 h 6479439"/>
              <a:gd name="connsiteX1310" fmla="*/ 2 w 9586368"/>
              <a:gd name="connsiteY1310" fmla="*/ 5757408 h 6479439"/>
              <a:gd name="connsiteX1311" fmla="*/ 2 w 9586368"/>
              <a:gd name="connsiteY1311" fmla="*/ 5747537 h 6479439"/>
              <a:gd name="connsiteX1312" fmla="*/ 9572438 w 9586368"/>
              <a:gd name="connsiteY1312" fmla="*/ 5504220 h 6479439"/>
              <a:gd name="connsiteX1313" fmla="*/ 9582349 w 9586368"/>
              <a:gd name="connsiteY1313" fmla="*/ 5504220 h 6479439"/>
              <a:gd name="connsiteX1314" fmla="*/ 9586368 w 9586368"/>
              <a:gd name="connsiteY1314" fmla="*/ 5508258 h 6479439"/>
              <a:gd name="connsiteX1315" fmla="*/ 9586368 w 9586368"/>
              <a:gd name="connsiteY1315" fmla="*/ 5518129 h 6479439"/>
              <a:gd name="connsiteX1316" fmla="*/ 9582349 w 9586368"/>
              <a:gd name="connsiteY1316" fmla="*/ 5522168 h 6479439"/>
              <a:gd name="connsiteX1317" fmla="*/ 9572438 w 9586368"/>
              <a:gd name="connsiteY1317" fmla="*/ 5522168 h 6479439"/>
              <a:gd name="connsiteX1318" fmla="*/ 9568419 w 9586368"/>
              <a:gd name="connsiteY1318" fmla="*/ 5518129 h 6479439"/>
              <a:gd name="connsiteX1319" fmla="*/ 9568419 w 9586368"/>
              <a:gd name="connsiteY1319" fmla="*/ 5508258 h 6479439"/>
              <a:gd name="connsiteX1320" fmla="*/ 9333125 w 9586368"/>
              <a:gd name="connsiteY1320" fmla="*/ 5504220 h 6479439"/>
              <a:gd name="connsiteX1321" fmla="*/ 9343036 w 9586368"/>
              <a:gd name="connsiteY1321" fmla="*/ 5504220 h 6479439"/>
              <a:gd name="connsiteX1322" fmla="*/ 9347055 w 9586368"/>
              <a:gd name="connsiteY1322" fmla="*/ 5508258 h 6479439"/>
              <a:gd name="connsiteX1323" fmla="*/ 9347055 w 9586368"/>
              <a:gd name="connsiteY1323" fmla="*/ 5518129 h 6479439"/>
              <a:gd name="connsiteX1324" fmla="*/ 9343036 w 9586368"/>
              <a:gd name="connsiteY1324" fmla="*/ 5522168 h 6479439"/>
              <a:gd name="connsiteX1325" fmla="*/ 9333125 w 9586368"/>
              <a:gd name="connsiteY1325" fmla="*/ 5522168 h 6479439"/>
              <a:gd name="connsiteX1326" fmla="*/ 9329106 w 9586368"/>
              <a:gd name="connsiteY1326" fmla="*/ 5518129 h 6479439"/>
              <a:gd name="connsiteX1327" fmla="*/ 9329106 w 9586368"/>
              <a:gd name="connsiteY1327" fmla="*/ 5508258 h 6479439"/>
              <a:gd name="connsiteX1328" fmla="*/ 9093811 w 9586368"/>
              <a:gd name="connsiteY1328" fmla="*/ 5504220 h 6479439"/>
              <a:gd name="connsiteX1329" fmla="*/ 9103722 w 9586368"/>
              <a:gd name="connsiteY1329" fmla="*/ 5504220 h 6479439"/>
              <a:gd name="connsiteX1330" fmla="*/ 9107741 w 9586368"/>
              <a:gd name="connsiteY1330" fmla="*/ 5508258 h 6479439"/>
              <a:gd name="connsiteX1331" fmla="*/ 9107741 w 9586368"/>
              <a:gd name="connsiteY1331" fmla="*/ 5518129 h 6479439"/>
              <a:gd name="connsiteX1332" fmla="*/ 9103722 w 9586368"/>
              <a:gd name="connsiteY1332" fmla="*/ 5522168 h 6479439"/>
              <a:gd name="connsiteX1333" fmla="*/ 9093811 w 9586368"/>
              <a:gd name="connsiteY1333" fmla="*/ 5522168 h 6479439"/>
              <a:gd name="connsiteX1334" fmla="*/ 9089792 w 9586368"/>
              <a:gd name="connsiteY1334" fmla="*/ 5518129 h 6479439"/>
              <a:gd name="connsiteX1335" fmla="*/ 9089792 w 9586368"/>
              <a:gd name="connsiteY1335" fmla="*/ 5508258 h 6479439"/>
              <a:gd name="connsiteX1336" fmla="*/ 8854496 w 9586368"/>
              <a:gd name="connsiteY1336" fmla="*/ 5504220 h 6479439"/>
              <a:gd name="connsiteX1337" fmla="*/ 8864407 w 9586368"/>
              <a:gd name="connsiteY1337" fmla="*/ 5504220 h 6479439"/>
              <a:gd name="connsiteX1338" fmla="*/ 8868426 w 9586368"/>
              <a:gd name="connsiteY1338" fmla="*/ 5508258 h 6479439"/>
              <a:gd name="connsiteX1339" fmla="*/ 8868426 w 9586368"/>
              <a:gd name="connsiteY1339" fmla="*/ 5518129 h 6479439"/>
              <a:gd name="connsiteX1340" fmla="*/ 8864407 w 9586368"/>
              <a:gd name="connsiteY1340" fmla="*/ 5522168 h 6479439"/>
              <a:gd name="connsiteX1341" fmla="*/ 8854496 w 9586368"/>
              <a:gd name="connsiteY1341" fmla="*/ 5522168 h 6479439"/>
              <a:gd name="connsiteX1342" fmla="*/ 8850477 w 9586368"/>
              <a:gd name="connsiteY1342" fmla="*/ 5518129 h 6479439"/>
              <a:gd name="connsiteX1343" fmla="*/ 8850477 w 9586368"/>
              <a:gd name="connsiteY1343" fmla="*/ 5508258 h 6479439"/>
              <a:gd name="connsiteX1344" fmla="*/ 8615184 w 9586368"/>
              <a:gd name="connsiteY1344" fmla="*/ 5504220 h 6479439"/>
              <a:gd name="connsiteX1345" fmla="*/ 8625095 w 9586368"/>
              <a:gd name="connsiteY1345" fmla="*/ 5504220 h 6479439"/>
              <a:gd name="connsiteX1346" fmla="*/ 8629114 w 9586368"/>
              <a:gd name="connsiteY1346" fmla="*/ 5508258 h 6479439"/>
              <a:gd name="connsiteX1347" fmla="*/ 8629114 w 9586368"/>
              <a:gd name="connsiteY1347" fmla="*/ 5518129 h 6479439"/>
              <a:gd name="connsiteX1348" fmla="*/ 8625095 w 9586368"/>
              <a:gd name="connsiteY1348" fmla="*/ 5522168 h 6479439"/>
              <a:gd name="connsiteX1349" fmla="*/ 8615184 w 9586368"/>
              <a:gd name="connsiteY1349" fmla="*/ 5522168 h 6479439"/>
              <a:gd name="connsiteX1350" fmla="*/ 8611165 w 9586368"/>
              <a:gd name="connsiteY1350" fmla="*/ 5518129 h 6479439"/>
              <a:gd name="connsiteX1351" fmla="*/ 8611165 w 9586368"/>
              <a:gd name="connsiteY1351" fmla="*/ 5508258 h 6479439"/>
              <a:gd name="connsiteX1352" fmla="*/ 8375869 w 9586368"/>
              <a:gd name="connsiteY1352" fmla="*/ 5504220 h 6479439"/>
              <a:gd name="connsiteX1353" fmla="*/ 8385779 w 9586368"/>
              <a:gd name="connsiteY1353" fmla="*/ 5504220 h 6479439"/>
              <a:gd name="connsiteX1354" fmla="*/ 8389799 w 9586368"/>
              <a:gd name="connsiteY1354" fmla="*/ 5508258 h 6479439"/>
              <a:gd name="connsiteX1355" fmla="*/ 8389799 w 9586368"/>
              <a:gd name="connsiteY1355" fmla="*/ 5518129 h 6479439"/>
              <a:gd name="connsiteX1356" fmla="*/ 8385779 w 9586368"/>
              <a:gd name="connsiteY1356" fmla="*/ 5522168 h 6479439"/>
              <a:gd name="connsiteX1357" fmla="*/ 8375869 w 9586368"/>
              <a:gd name="connsiteY1357" fmla="*/ 5522168 h 6479439"/>
              <a:gd name="connsiteX1358" fmla="*/ 8371850 w 9586368"/>
              <a:gd name="connsiteY1358" fmla="*/ 5518129 h 6479439"/>
              <a:gd name="connsiteX1359" fmla="*/ 8371850 w 9586368"/>
              <a:gd name="connsiteY1359" fmla="*/ 5508258 h 6479439"/>
              <a:gd name="connsiteX1360" fmla="*/ 8136553 w 9586368"/>
              <a:gd name="connsiteY1360" fmla="*/ 5504220 h 6479439"/>
              <a:gd name="connsiteX1361" fmla="*/ 8146464 w 9586368"/>
              <a:gd name="connsiteY1361" fmla="*/ 5504220 h 6479439"/>
              <a:gd name="connsiteX1362" fmla="*/ 8150483 w 9586368"/>
              <a:gd name="connsiteY1362" fmla="*/ 5508258 h 6479439"/>
              <a:gd name="connsiteX1363" fmla="*/ 8150483 w 9586368"/>
              <a:gd name="connsiteY1363" fmla="*/ 5518129 h 6479439"/>
              <a:gd name="connsiteX1364" fmla="*/ 8146464 w 9586368"/>
              <a:gd name="connsiteY1364" fmla="*/ 5522168 h 6479439"/>
              <a:gd name="connsiteX1365" fmla="*/ 8136553 w 9586368"/>
              <a:gd name="connsiteY1365" fmla="*/ 5522168 h 6479439"/>
              <a:gd name="connsiteX1366" fmla="*/ 8132534 w 9586368"/>
              <a:gd name="connsiteY1366" fmla="*/ 5518129 h 6479439"/>
              <a:gd name="connsiteX1367" fmla="*/ 8132534 w 9586368"/>
              <a:gd name="connsiteY1367" fmla="*/ 5508258 h 6479439"/>
              <a:gd name="connsiteX1368" fmla="*/ 7897241 w 9586368"/>
              <a:gd name="connsiteY1368" fmla="*/ 5504220 h 6479439"/>
              <a:gd name="connsiteX1369" fmla="*/ 7907151 w 9586368"/>
              <a:gd name="connsiteY1369" fmla="*/ 5504220 h 6479439"/>
              <a:gd name="connsiteX1370" fmla="*/ 7911170 w 9586368"/>
              <a:gd name="connsiteY1370" fmla="*/ 5508258 h 6479439"/>
              <a:gd name="connsiteX1371" fmla="*/ 7911170 w 9586368"/>
              <a:gd name="connsiteY1371" fmla="*/ 5518129 h 6479439"/>
              <a:gd name="connsiteX1372" fmla="*/ 7907151 w 9586368"/>
              <a:gd name="connsiteY1372" fmla="*/ 5522168 h 6479439"/>
              <a:gd name="connsiteX1373" fmla="*/ 7897241 w 9586368"/>
              <a:gd name="connsiteY1373" fmla="*/ 5522168 h 6479439"/>
              <a:gd name="connsiteX1374" fmla="*/ 7893222 w 9586368"/>
              <a:gd name="connsiteY1374" fmla="*/ 5518129 h 6479439"/>
              <a:gd name="connsiteX1375" fmla="*/ 7893222 w 9586368"/>
              <a:gd name="connsiteY1375" fmla="*/ 5508258 h 6479439"/>
              <a:gd name="connsiteX1376" fmla="*/ 7657926 w 9586368"/>
              <a:gd name="connsiteY1376" fmla="*/ 5504220 h 6479439"/>
              <a:gd name="connsiteX1377" fmla="*/ 7667836 w 9586368"/>
              <a:gd name="connsiteY1377" fmla="*/ 5504220 h 6479439"/>
              <a:gd name="connsiteX1378" fmla="*/ 7671855 w 9586368"/>
              <a:gd name="connsiteY1378" fmla="*/ 5508258 h 6479439"/>
              <a:gd name="connsiteX1379" fmla="*/ 7671855 w 9586368"/>
              <a:gd name="connsiteY1379" fmla="*/ 5518129 h 6479439"/>
              <a:gd name="connsiteX1380" fmla="*/ 7667836 w 9586368"/>
              <a:gd name="connsiteY1380" fmla="*/ 5522168 h 6479439"/>
              <a:gd name="connsiteX1381" fmla="*/ 7657926 w 9586368"/>
              <a:gd name="connsiteY1381" fmla="*/ 5522168 h 6479439"/>
              <a:gd name="connsiteX1382" fmla="*/ 7653906 w 9586368"/>
              <a:gd name="connsiteY1382" fmla="*/ 5518129 h 6479439"/>
              <a:gd name="connsiteX1383" fmla="*/ 7653906 w 9586368"/>
              <a:gd name="connsiteY1383" fmla="*/ 5508258 h 6479439"/>
              <a:gd name="connsiteX1384" fmla="*/ 7418611 w 9586368"/>
              <a:gd name="connsiteY1384" fmla="*/ 5504220 h 6479439"/>
              <a:gd name="connsiteX1385" fmla="*/ 7428521 w 9586368"/>
              <a:gd name="connsiteY1385" fmla="*/ 5504220 h 6479439"/>
              <a:gd name="connsiteX1386" fmla="*/ 7432540 w 9586368"/>
              <a:gd name="connsiteY1386" fmla="*/ 5508258 h 6479439"/>
              <a:gd name="connsiteX1387" fmla="*/ 7432540 w 9586368"/>
              <a:gd name="connsiteY1387" fmla="*/ 5518129 h 6479439"/>
              <a:gd name="connsiteX1388" fmla="*/ 7428521 w 9586368"/>
              <a:gd name="connsiteY1388" fmla="*/ 5522168 h 6479439"/>
              <a:gd name="connsiteX1389" fmla="*/ 7418611 w 9586368"/>
              <a:gd name="connsiteY1389" fmla="*/ 5522168 h 6479439"/>
              <a:gd name="connsiteX1390" fmla="*/ 7414592 w 9586368"/>
              <a:gd name="connsiteY1390" fmla="*/ 5518129 h 6479439"/>
              <a:gd name="connsiteX1391" fmla="*/ 7414592 w 9586368"/>
              <a:gd name="connsiteY1391" fmla="*/ 5508258 h 6479439"/>
              <a:gd name="connsiteX1392" fmla="*/ 7179298 w 9586368"/>
              <a:gd name="connsiteY1392" fmla="*/ 5504220 h 6479439"/>
              <a:gd name="connsiteX1393" fmla="*/ 7189209 w 9586368"/>
              <a:gd name="connsiteY1393" fmla="*/ 5504220 h 6479439"/>
              <a:gd name="connsiteX1394" fmla="*/ 7193228 w 9586368"/>
              <a:gd name="connsiteY1394" fmla="*/ 5508258 h 6479439"/>
              <a:gd name="connsiteX1395" fmla="*/ 7193228 w 9586368"/>
              <a:gd name="connsiteY1395" fmla="*/ 5518129 h 6479439"/>
              <a:gd name="connsiteX1396" fmla="*/ 7189209 w 9586368"/>
              <a:gd name="connsiteY1396" fmla="*/ 5522168 h 6479439"/>
              <a:gd name="connsiteX1397" fmla="*/ 7179298 w 9586368"/>
              <a:gd name="connsiteY1397" fmla="*/ 5522168 h 6479439"/>
              <a:gd name="connsiteX1398" fmla="*/ 7175279 w 9586368"/>
              <a:gd name="connsiteY1398" fmla="*/ 5518129 h 6479439"/>
              <a:gd name="connsiteX1399" fmla="*/ 7175279 w 9586368"/>
              <a:gd name="connsiteY1399" fmla="*/ 5508258 h 6479439"/>
              <a:gd name="connsiteX1400" fmla="*/ 6939983 w 9586368"/>
              <a:gd name="connsiteY1400" fmla="*/ 5504220 h 6479439"/>
              <a:gd name="connsiteX1401" fmla="*/ 6949894 w 9586368"/>
              <a:gd name="connsiteY1401" fmla="*/ 5504220 h 6479439"/>
              <a:gd name="connsiteX1402" fmla="*/ 6953913 w 9586368"/>
              <a:gd name="connsiteY1402" fmla="*/ 5508258 h 6479439"/>
              <a:gd name="connsiteX1403" fmla="*/ 6953913 w 9586368"/>
              <a:gd name="connsiteY1403" fmla="*/ 5518129 h 6479439"/>
              <a:gd name="connsiteX1404" fmla="*/ 6949894 w 9586368"/>
              <a:gd name="connsiteY1404" fmla="*/ 5522168 h 6479439"/>
              <a:gd name="connsiteX1405" fmla="*/ 6939983 w 9586368"/>
              <a:gd name="connsiteY1405" fmla="*/ 5522168 h 6479439"/>
              <a:gd name="connsiteX1406" fmla="*/ 6935964 w 9586368"/>
              <a:gd name="connsiteY1406" fmla="*/ 5518129 h 6479439"/>
              <a:gd name="connsiteX1407" fmla="*/ 6935964 w 9586368"/>
              <a:gd name="connsiteY1407" fmla="*/ 5508258 h 6479439"/>
              <a:gd name="connsiteX1408" fmla="*/ 6700670 w 9586368"/>
              <a:gd name="connsiteY1408" fmla="*/ 5504220 h 6479439"/>
              <a:gd name="connsiteX1409" fmla="*/ 6710581 w 9586368"/>
              <a:gd name="connsiteY1409" fmla="*/ 5504220 h 6479439"/>
              <a:gd name="connsiteX1410" fmla="*/ 6714600 w 9586368"/>
              <a:gd name="connsiteY1410" fmla="*/ 5508258 h 6479439"/>
              <a:gd name="connsiteX1411" fmla="*/ 6714600 w 9586368"/>
              <a:gd name="connsiteY1411" fmla="*/ 5518129 h 6479439"/>
              <a:gd name="connsiteX1412" fmla="*/ 6710581 w 9586368"/>
              <a:gd name="connsiteY1412" fmla="*/ 5522168 h 6479439"/>
              <a:gd name="connsiteX1413" fmla="*/ 6700670 w 9586368"/>
              <a:gd name="connsiteY1413" fmla="*/ 5522168 h 6479439"/>
              <a:gd name="connsiteX1414" fmla="*/ 6696651 w 9586368"/>
              <a:gd name="connsiteY1414" fmla="*/ 5518129 h 6479439"/>
              <a:gd name="connsiteX1415" fmla="*/ 6696651 w 9586368"/>
              <a:gd name="connsiteY1415" fmla="*/ 5508258 h 6479439"/>
              <a:gd name="connsiteX1416" fmla="*/ 6461356 w 9586368"/>
              <a:gd name="connsiteY1416" fmla="*/ 5504220 h 6479439"/>
              <a:gd name="connsiteX1417" fmla="*/ 6471266 w 9586368"/>
              <a:gd name="connsiteY1417" fmla="*/ 5504220 h 6479439"/>
              <a:gd name="connsiteX1418" fmla="*/ 6475285 w 9586368"/>
              <a:gd name="connsiteY1418" fmla="*/ 5508258 h 6479439"/>
              <a:gd name="connsiteX1419" fmla="*/ 6475285 w 9586368"/>
              <a:gd name="connsiteY1419" fmla="*/ 5518129 h 6479439"/>
              <a:gd name="connsiteX1420" fmla="*/ 6471266 w 9586368"/>
              <a:gd name="connsiteY1420" fmla="*/ 5522168 h 6479439"/>
              <a:gd name="connsiteX1421" fmla="*/ 6461356 w 9586368"/>
              <a:gd name="connsiteY1421" fmla="*/ 5522168 h 6479439"/>
              <a:gd name="connsiteX1422" fmla="*/ 6457337 w 9586368"/>
              <a:gd name="connsiteY1422" fmla="*/ 5518129 h 6479439"/>
              <a:gd name="connsiteX1423" fmla="*/ 6457337 w 9586368"/>
              <a:gd name="connsiteY1423" fmla="*/ 5508258 h 6479439"/>
              <a:gd name="connsiteX1424" fmla="*/ 6222042 w 9586368"/>
              <a:gd name="connsiteY1424" fmla="*/ 5504220 h 6479439"/>
              <a:gd name="connsiteX1425" fmla="*/ 6231952 w 9586368"/>
              <a:gd name="connsiteY1425" fmla="*/ 5504220 h 6479439"/>
              <a:gd name="connsiteX1426" fmla="*/ 6235971 w 9586368"/>
              <a:gd name="connsiteY1426" fmla="*/ 5508258 h 6479439"/>
              <a:gd name="connsiteX1427" fmla="*/ 6235971 w 9586368"/>
              <a:gd name="connsiteY1427" fmla="*/ 5518129 h 6479439"/>
              <a:gd name="connsiteX1428" fmla="*/ 6231952 w 9586368"/>
              <a:gd name="connsiteY1428" fmla="*/ 5522168 h 6479439"/>
              <a:gd name="connsiteX1429" fmla="*/ 6222042 w 9586368"/>
              <a:gd name="connsiteY1429" fmla="*/ 5522168 h 6479439"/>
              <a:gd name="connsiteX1430" fmla="*/ 6218023 w 9586368"/>
              <a:gd name="connsiteY1430" fmla="*/ 5518129 h 6479439"/>
              <a:gd name="connsiteX1431" fmla="*/ 6218023 w 9586368"/>
              <a:gd name="connsiteY1431" fmla="*/ 5508258 h 6479439"/>
              <a:gd name="connsiteX1432" fmla="*/ 5982729 w 9586368"/>
              <a:gd name="connsiteY1432" fmla="*/ 5504220 h 6479439"/>
              <a:gd name="connsiteX1433" fmla="*/ 5992639 w 9586368"/>
              <a:gd name="connsiteY1433" fmla="*/ 5504220 h 6479439"/>
              <a:gd name="connsiteX1434" fmla="*/ 5996658 w 9586368"/>
              <a:gd name="connsiteY1434" fmla="*/ 5508258 h 6479439"/>
              <a:gd name="connsiteX1435" fmla="*/ 5996658 w 9586368"/>
              <a:gd name="connsiteY1435" fmla="*/ 5518129 h 6479439"/>
              <a:gd name="connsiteX1436" fmla="*/ 5992639 w 9586368"/>
              <a:gd name="connsiteY1436" fmla="*/ 5522168 h 6479439"/>
              <a:gd name="connsiteX1437" fmla="*/ 5982729 w 9586368"/>
              <a:gd name="connsiteY1437" fmla="*/ 5522168 h 6479439"/>
              <a:gd name="connsiteX1438" fmla="*/ 5978710 w 9586368"/>
              <a:gd name="connsiteY1438" fmla="*/ 5518129 h 6479439"/>
              <a:gd name="connsiteX1439" fmla="*/ 5978710 w 9586368"/>
              <a:gd name="connsiteY1439" fmla="*/ 5508258 h 6479439"/>
              <a:gd name="connsiteX1440" fmla="*/ 5743412 w 9586368"/>
              <a:gd name="connsiteY1440" fmla="*/ 5504220 h 6479439"/>
              <a:gd name="connsiteX1441" fmla="*/ 5753323 w 9586368"/>
              <a:gd name="connsiteY1441" fmla="*/ 5504220 h 6479439"/>
              <a:gd name="connsiteX1442" fmla="*/ 5757342 w 9586368"/>
              <a:gd name="connsiteY1442" fmla="*/ 5508258 h 6479439"/>
              <a:gd name="connsiteX1443" fmla="*/ 5757342 w 9586368"/>
              <a:gd name="connsiteY1443" fmla="*/ 5518129 h 6479439"/>
              <a:gd name="connsiteX1444" fmla="*/ 5753323 w 9586368"/>
              <a:gd name="connsiteY1444" fmla="*/ 5522168 h 6479439"/>
              <a:gd name="connsiteX1445" fmla="*/ 5743412 w 9586368"/>
              <a:gd name="connsiteY1445" fmla="*/ 5522168 h 6479439"/>
              <a:gd name="connsiteX1446" fmla="*/ 5739393 w 9586368"/>
              <a:gd name="connsiteY1446" fmla="*/ 5518129 h 6479439"/>
              <a:gd name="connsiteX1447" fmla="*/ 5739393 w 9586368"/>
              <a:gd name="connsiteY1447" fmla="*/ 5508258 h 6479439"/>
              <a:gd name="connsiteX1448" fmla="*/ 5504099 w 9586368"/>
              <a:gd name="connsiteY1448" fmla="*/ 5504220 h 6479439"/>
              <a:gd name="connsiteX1449" fmla="*/ 5514010 w 9586368"/>
              <a:gd name="connsiteY1449" fmla="*/ 5504220 h 6479439"/>
              <a:gd name="connsiteX1450" fmla="*/ 5518029 w 9586368"/>
              <a:gd name="connsiteY1450" fmla="*/ 5508258 h 6479439"/>
              <a:gd name="connsiteX1451" fmla="*/ 5518029 w 9586368"/>
              <a:gd name="connsiteY1451" fmla="*/ 5518129 h 6479439"/>
              <a:gd name="connsiteX1452" fmla="*/ 5514010 w 9586368"/>
              <a:gd name="connsiteY1452" fmla="*/ 5522168 h 6479439"/>
              <a:gd name="connsiteX1453" fmla="*/ 5504099 w 9586368"/>
              <a:gd name="connsiteY1453" fmla="*/ 5522168 h 6479439"/>
              <a:gd name="connsiteX1454" fmla="*/ 5500080 w 9586368"/>
              <a:gd name="connsiteY1454" fmla="*/ 5518129 h 6479439"/>
              <a:gd name="connsiteX1455" fmla="*/ 5500080 w 9586368"/>
              <a:gd name="connsiteY1455" fmla="*/ 5508258 h 6479439"/>
              <a:gd name="connsiteX1456" fmla="*/ 5264784 w 9586368"/>
              <a:gd name="connsiteY1456" fmla="*/ 5504220 h 6479439"/>
              <a:gd name="connsiteX1457" fmla="*/ 5274694 w 9586368"/>
              <a:gd name="connsiteY1457" fmla="*/ 5504220 h 6479439"/>
              <a:gd name="connsiteX1458" fmla="*/ 5278713 w 9586368"/>
              <a:gd name="connsiteY1458" fmla="*/ 5508258 h 6479439"/>
              <a:gd name="connsiteX1459" fmla="*/ 5278713 w 9586368"/>
              <a:gd name="connsiteY1459" fmla="*/ 5518129 h 6479439"/>
              <a:gd name="connsiteX1460" fmla="*/ 5274694 w 9586368"/>
              <a:gd name="connsiteY1460" fmla="*/ 5522168 h 6479439"/>
              <a:gd name="connsiteX1461" fmla="*/ 5264784 w 9586368"/>
              <a:gd name="connsiteY1461" fmla="*/ 5522168 h 6479439"/>
              <a:gd name="connsiteX1462" fmla="*/ 5260765 w 9586368"/>
              <a:gd name="connsiteY1462" fmla="*/ 5518129 h 6479439"/>
              <a:gd name="connsiteX1463" fmla="*/ 5260765 w 9586368"/>
              <a:gd name="connsiteY1463" fmla="*/ 5508258 h 6479439"/>
              <a:gd name="connsiteX1464" fmla="*/ 5025470 w 9586368"/>
              <a:gd name="connsiteY1464" fmla="*/ 5504220 h 6479439"/>
              <a:gd name="connsiteX1465" fmla="*/ 5035381 w 9586368"/>
              <a:gd name="connsiteY1465" fmla="*/ 5504220 h 6479439"/>
              <a:gd name="connsiteX1466" fmla="*/ 5039400 w 9586368"/>
              <a:gd name="connsiteY1466" fmla="*/ 5508258 h 6479439"/>
              <a:gd name="connsiteX1467" fmla="*/ 5039400 w 9586368"/>
              <a:gd name="connsiteY1467" fmla="*/ 5518129 h 6479439"/>
              <a:gd name="connsiteX1468" fmla="*/ 5035381 w 9586368"/>
              <a:gd name="connsiteY1468" fmla="*/ 5522168 h 6479439"/>
              <a:gd name="connsiteX1469" fmla="*/ 5025470 w 9586368"/>
              <a:gd name="connsiteY1469" fmla="*/ 5522168 h 6479439"/>
              <a:gd name="connsiteX1470" fmla="*/ 5021451 w 9586368"/>
              <a:gd name="connsiteY1470" fmla="*/ 5518129 h 6479439"/>
              <a:gd name="connsiteX1471" fmla="*/ 5021451 w 9586368"/>
              <a:gd name="connsiteY1471" fmla="*/ 5508258 h 6479439"/>
              <a:gd name="connsiteX1472" fmla="*/ 4786241 w 9586368"/>
              <a:gd name="connsiteY1472" fmla="*/ 5504220 h 6479439"/>
              <a:gd name="connsiteX1473" fmla="*/ 4796152 w 9586368"/>
              <a:gd name="connsiteY1473" fmla="*/ 5504220 h 6479439"/>
              <a:gd name="connsiteX1474" fmla="*/ 4800171 w 9586368"/>
              <a:gd name="connsiteY1474" fmla="*/ 5508258 h 6479439"/>
              <a:gd name="connsiteX1475" fmla="*/ 4800171 w 9586368"/>
              <a:gd name="connsiteY1475" fmla="*/ 5518129 h 6479439"/>
              <a:gd name="connsiteX1476" fmla="*/ 4796152 w 9586368"/>
              <a:gd name="connsiteY1476" fmla="*/ 5522168 h 6479439"/>
              <a:gd name="connsiteX1477" fmla="*/ 4786241 w 9586368"/>
              <a:gd name="connsiteY1477" fmla="*/ 5522168 h 6479439"/>
              <a:gd name="connsiteX1478" fmla="*/ 4782224 w 9586368"/>
              <a:gd name="connsiteY1478" fmla="*/ 5518129 h 6479439"/>
              <a:gd name="connsiteX1479" fmla="*/ 4782224 w 9586368"/>
              <a:gd name="connsiteY1479" fmla="*/ 5508258 h 6479439"/>
              <a:gd name="connsiteX1480" fmla="*/ 4546929 w 9586368"/>
              <a:gd name="connsiteY1480" fmla="*/ 5504220 h 6479439"/>
              <a:gd name="connsiteX1481" fmla="*/ 4556840 w 9586368"/>
              <a:gd name="connsiteY1481" fmla="*/ 5504220 h 6479439"/>
              <a:gd name="connsiteX1482" fmla="*/ 4560859 w 9586368"/>
              <a:gd name="connsiteY1482" fmla="*/ 5508258 h 6479439"/>
              <a:gd name="connsiteX1483" fmla="*/ 4560859 w 9586368"/>
              <a:gd name="connsiteY1483" fmla="*/ 5518129 h 6479439"/>
              <a:gd name="connsiteX1484" fmla="*/ 4556840 w 9586368"/>
              <a:gd name="connsiteY1484" fmla="*/ 5522168 h 6479439"/>
              <a:gd name="connsiteX1485" fmla="*/ 4546929 w 9586368"/>
              <a:gd name="connsiteY1485" fmla="*/ 5522168 h 6479439"/>
              <a:gd name="connsiteX1486" fmla="*/ 4542910 w 9586368"/>
              <a:gd name="connsiteY1486" fmla="*/ 5518129 h 6479439"/>
              <a:gd name="connsiteX1487" fmla="*/ 4542910 w 9586368"/>
              <a:gd name="connsiteY1487" fmla="*/ 5508258 h 6479439"/>
              <a:gd name="connsiteX1488" fmla="*/ 4307612 w 9586368"/>
              <a:gd name="connsiteY1488" fmla="*/ 5504220 h 6479439"/>
              <a:gd name="connsiteX1489" fmla="*/ 4317523 w 9586368"/>
              <a:gd name="connsiteY1489" fmla="*/ 5504220 h 6479439"/>
              <a:gd name="connsiteX1490" fmla="*/ 4321543 w 9586368"/>
              <a:gd name="connsiteY1490" fmla="*/ 5508258 h 6479439"/>
              <a:gd name="connsiteX1491" fmla="*/ 4321543 w 9586368"/>
              <a:gd name="connsiteY1491" fmla="*/ 5518129 h 6479439"/>
              <a:gd name="connsiteX1492" fmla="*/ 4317523 w 9586368"/>
              <a:gd name="connsiteY1492" fmla="*/ 5522168 h 6479439"/>
              <a:gd name="connsiteX1493" fmla="*/ 4307612 w 9586368"/>
              <a:gd name="connsiteY1493" fmla="*/ 5522168 h 6479439"/>
              <a:gd name="connsiteX1494" fmla="*/ 4303595 w 9586368"/>
              <a:gd name="connsiteY1494" fmla="*/ 5518129 h 6479439"/>
              <a:gd name="connsiteX1495" fmla="*/ 4303595 w 9586368"/>
              <a:gd name="connsiteY1495" fmla="*/ 5508258 h 6479439"/>
              <a:gd name="connsiteX1496" fmla="*/ 4068297 w 9586368"/>
              <a:gd name="connsiteY1496" fmla="*/ 5504220 h 6479439"/>
              <a:gd name="connsiteX1497" fmla="*/ 4078210 w 9586368"/>
              <a:gd name="connsiteY1497" fmla="*/ 5504220 h 6479439"/>
              <a:gd name="connsiteX1498" fmla="*/ 4082229 w 9586368"/>
              <a:gd name="connsiteY1498" fmla="*/ 5508258 h 6479439"/>
              <a:gd name="connsiteX1499" fmla="*/ 4082229 w 9586368"/>
              <a:gd name="connsiteY1499" fmla="*/ 5518129 h 6479439"/>
              <a:gd name="connsiteX1500" fmla="*/ 4078210 w 9586368"/>
              <a:gd name="connsiteY1500" fmla="*/ 5522168 h 6479439"/>
              <a:gd name="connsiteX1501" fmla="*/ 4068297 w 9586368"/>
              <a:gd name="connsiteY1501" fmla="*/ 5522168 h 6479439"/>
              <a:gd name="connsiteX1502" fmla="*/ 4064278 w 9586368"/>
              <a:gd name="connsiteY1502" fmla="*/ 5518129 h 6479439"/>
              <a:gd name="connsiteX1503" fmla="*/ 4064278 w 9586368"/>
              <a:gd name="connsiteY1503" fmla="*/ 5508258 h 6479439"/>
              <a:gd name="connsiteX1504" fmla="*/ 3828990 w 9586368"/>
              <a:gd name="connsiteY1504" fmla="*/ 5504220 h 6479439"/>
              <a:gd name="connsiteX1505" fmla="*/ 3838899 w 9586368"/>
              <a:gd name="connsiteY1505" fmla="*/ 5504220 h 6479439"/>
              <a:gd name="connsiteX1506" fmla="*/ 3842917 w 9586368"/>
              <a:gd name="connsiteY1506" fmla="*/ 5508258 h 6479439"/>
              <a:gd name="connsiteX1507" fmla="*/ 3842917 w 9586368"/>
              <a:gd name="connsiteY1507" fmla="*/ 5518129 h 6479439"/>
              <a:gd name="connsiteX1508" fmla="*/ 3838899 w 9586368"/>
              <a:gd name="connsiteY1508" fmla="*/ 5522168 h 6479439"/>
              <a:gd name="connsiteX1509" fmla="*/ 3828990 w 9586368"/>
              <a:gd name="connsiteY1509" fmla="*/ 5522168 h 6479439"/>
              <a:gd name="connsiteX1510" fmla="*/ 3824971 w 9586368"/>
              <a:gd name="connsiteY1510" fmla="*/ 5518129 h 6479439"/>
              <a:gd name="connsiteX1511" fmla="*/ 3824971 w 9586368"/>
              <a:gd name="connsiteY1511" fmla="*/ 5508258 h 6479439"/>
              <a:gd name="connsiteX1512" fmla="*/ 3589676 w 9586368"/>
              <a:gd name="connsiteY1512" fmla="*/ 5504220 h 6479439"/>
              <a:gd name="connsiteX1513" fmla="*/ 3599585 w 9586368"/>
              <a:gd name="connsiteY1513" fmla="*/ 5504220 h 6479439"/>
              <a:gd name="connsiteX1514" fmla="*/ 3603604 w 9586368"/>
              <a:gd name="connsiteY1514" fmla="*/ 5508258 h 6479439"/>
              <a:gd name="connsiteX1515" fmla="*/ 3603604 w 9586368"/>
              <a:gd name="connsiteY1515" fmla="*/ 5518129 h 6479439"/>
              <a:gd name="connsiteX1516" fmla="*/ 3599585 w 9586368"/>
              <a:gd name="connsiteY1516" fmla="*/ 5522168 h 6479439"/>
              <a:gd name="connsiteX1517" fmla="*/ 3589676 w 9586368"/>
              <a:gd name="connsiteY1517" fmla="*/ 5522168 h 6479439"/>
              <a:gd name="connsiteX1518" fmla="*/ 3585657 w 9586368"/>
              <a:gd name="connsiteY1518" fmla="*/ 5518129 h 6479439"/>
              <a:gd name="connsiteX1519" fmla="*/ 3585657 w 9586368"/>
              <a:gd name="connsiteY1519" fmla="*/ 5508258 h 6479439"/>
              <a:gd name="connsiteX1520" fmla="*/ 3350359 w 9586368"/>
              <a:gd name="connsiteY1520" fmla="*/ 5504220 h 6479439"/>
              <a:gd name="connsiteX1521" fmla="*/ 3360268 w 9586368"/>
              <a:gd name="connsiteY1521" fmla="*/ 5504220 h 6479439"/>
              <a:gd name="connsiteX1522" fmla="*/ 3364287 w 9586368"/>
              <a:gd name="connsiteY1522" fmla="*/ 5508258 h 6479439"/>
              <a:gd name="connsiteX1523" fmla="*/ 3364287 w 9586368"/>
              <a:gd name="connsiteY1523" fmla="*/ 5518129 h 6479439"/>
              <a:gd name="connsiteX1524" fmla="*/ 3360268 w 9586368"/>
              <a:gd name="connsiteY1524" fmla="*/ 5522168 h 6479439"/>
              <a:gd name="connsiteX1525" fmla="*/ 3350359 w 9586368"/>
              <a:gd name="connsiteY1525" fmla="*/ 5522168 h 6479439"/>
              <a:gd name="connsiteX1526" fmla="*/ 3346340 w 9586368"/>
              <a:gd name="connsiteY1526" fmla="*/ 5518129 h 6479439"/>
              <a:gd name="connsiteX1527" fmla="*/ 3346340 w 9586368"/>
              <a:gd name="connsiteY1527" fmla="*/ 5508258 h 6479439"/>
              <a:gd name="connsiteX1528" fmla="*/ 3111048 w 9586368"/>
              <a:gd name="connsiteY1528" fmla="*/ 5504220 h 6479439"/>
              <a:gd name="connsiteX1529" fmla="*/ 3120959 w 9586368"/>
              <a:gd name="connsiteY1529" fmla="*/ 5504220 h 6479439"/>
              <a:gd name="connsiteX1530" fmla="*/ 3124977 w 9586368"/>
              <a:gd name="connsiteY1530" fmla="*/ 5508258 h 6479439"/>
              <a:gd name="connsiteX1531" fmla="*/ 3124977 w 9586368"/>
              <a:gd name="connsiteY1531" fmla="*/ 5518129 h 6479439"/>
              <a:gd name="connsiteX1532" fmla="*/ 3120959 w 9586368"/>
              <a:gd name="connsiteY1532" fmla="*/ 5522168 h 6479439"/>
              <a:gd name="connsiteX1533" fmla="*/ 3111048 w 9586368"/>
              <a:gd name="connsiteY1533" fmla="*/ 5522168 h 6479439"/>
              <a:gd name="connsiteX1534" fmla="*/ 3107029 w 9586368"/>
              <a:gd name="connsiteY1534" fmla="*/ 5518129 h 6479439"/>
              <a:gd name="connsiteX1535" fmla="*/ 3107029 w 9586368"/>
              <a:gd name="connsiteY1535" fmla="*/ 5508258 h 6479439"/>
              <a:gd name="connsiteX1536" fmla="*/ 2871737 w 9586368"/>
              <a:gd name="connsiteY1536" fmla="*/ 5504220 h 6479439"/>
              <a:gd name="connsiteX1537" fmla="*/ 2881646 w 9586368"/>
              <a:gd name="connsiteY1537" fmla="*/ 5504220 h 6479439"/>
              <a:gd name="connsiteX1538" fmla="*/ 2885666 w 9586368"/>
              <a:gd name="connsiteY1538" fmla="*/ 5508258 h 6479439"/>
              <a:gd name="connsiteX1539" fmla="*/ 2885666 w 9586368"/>
              <a:gd name="connsiteY1539" fmla="*/ 5518129 h 6479439"/>
              <a:gd name="connsiteX1540" fmla="*/ 2881646 w 9586368"/>
              <a:gd name="connsiteY1540" fmla="*/ 5522168 h 6479439"/>
              <a:gd name="connsiteX1541" fmla="*/ 2871737 w 9586368"/>
              <a:gd name="connsiteY1541" fmla="*/ 5522168 h 6479439"/>
              <a:gd name="connsiteX1542" fmla="*/ 2867717 w 9586368"/>
              <a:gd name="connsiteY1542" fmla="*/ 5518129 h 6479439"/>
              <a:gd name="connsiteX1543" fmla="*/ 2867717 w 9586368"/>
              <a:gd name="connsiteY1543" fmla="*/ 5508258 h 6479439"/>
              <a:gd name="connsiteX1544" fmla="*/ 2632423 w 9586368"/>
              <a:gd name="connsiteY1544" fmla="*/ 5504220 h 6479439"/>
              <a:gd name="connsiteX1545" fmla="*/ 2642334 w 9586368"/>
              <a:gd name="connsiteY1545" fmla="*/ 5504220 h 6479439"/>
              <a:gd name="connsiteX1546" fmla="*/ 2646352 w 9586368"/>
              <a:gd name="connsiteY1546" fmla="*/ 5508258 h 6479439"/>
              <a:gd name="connsiteX1547" fmla="*/ 2646352 w 9586368"/>
              <a:gd name="connsiteY1547" fmla="*/ 5518129 h 6479439"/>
              <a:gd name="connsiteX1548" fmla="*/ 2642334 w 9586368"/>
              <a:gd name="connsiteY1548" fmla="*/ 5522168 h 6479439"/>
              <a:gd name="connsiteX1549" fmla="*/ 2632423 w 9586368"/>
              <a:gd name="connsiteY1549" fmla="*/ 5522168 h 6479439"/>
              <a:gd name="connsiteX1550" fmla="*/ 2628404 w 9586368"/>
              <a:gd name="connsiteY1550" fmla="*/ 5518129 h 6479439"/>
              <a:gd name="connsiteX1551" fmla="*/ 2628404 w 9586368"/>
              <a:gd name="connsiteY1551" fmla="*/ 5508258 h 6479439"/>
              <a:gd name="connsiteX1552" fmla="*/ 2393104 w 9586368"/>
              <a:gd name="connsiteY1552" fmla="*/ 5504220 h 6479439"/>
              <a:gd name="connsiteX1553" fmla="*/ 2403015 w 9586368"/>
              <a:gd name="connsiteY1553" fmla="*/ 5504220 h 6479439"/>
              <a:gd name="connsiteX1554" fmla="*/ 2407034 w 9586368"/>
              <a:gd name="connsiteY1554" fmla="*/ 5508258 h 6479439"/>
              <a:gd name="connsiteX1555" fmla="*/ 2407034 w 9586368"/>
              <a:gd name="connsiteY1555" fmla="*/ 5518129 h 6479439"/>
              <a:gd name="connsiteX1556" fmla="*/ 2403015 w 9586368"/>
              <a:gd name="connsiteY1556" fmla="*/ 5522168 h 6479439"/>
              <a:gd name="connsiteX1557" fmla="*/ 2393104 w 9586368"/>
              <a:gd name="connsiteY1557" fmla="*/ 5522168 h 6479439"/>
              <a:gd name="connsiteX1558" fmla="*/ 2389087 w 9586368"/>
              <a:gd name="connsiteY1558" fmla="*/ 5518129 h 6479439"/>
              <a:gd name="connsiteX1559" fmla="*/ 2389087 w 9586368"/>
              <a:gd name="connsiteY1559" fmla="*/ 5508258 h 6479439"/>
              <a:gd name="connsiteX1560" fmla="*/ 2157818 w 9586368"/>
              <a:gd name="connsiteY1560" fmla="*/ 5504220 h 6479439"/>
              <a:gd name="connsiteX1561" fmla="*/ 2167728 w 9586368"/>
              <a:gd name="connsiteY1561" fmla="*/ 5504220 h 6479439"/>
              <a:gd name="connsiteX1562" fmla="*/ 2171748 w 9586368"/>
              <a:gd name="connsiteY1562" fmla="*/ 5508258 h 6479439"/>
              <a:gd name="connsiteX1563" fmla="*/ 2171748 w 9586368"/>
              <a:gd name="connsiteY1563" fmla="*/ 5518129 h 6479439"/>
              <a:gd name="connsiteX1564" fmla="*/ 2167728 w 9586368"/>
              <a:gd name="connsiteY1564" fmla="*/ 5522168 h 6479439"/>
              <a:gd name="connsiteX1565" fmla="*/ 2157818 w 9586368"/>
              <a:gd name="connsiteY1565" fmla="*/ 5522168 h 6479439"/>
              <a:gd name="connsiteX1566" fmla="*/ 2153799 w 9586368"/>
              <a:gd name="connsiteY1566" fmla="*/ 5518129 h 6479439"/>
              <a:gd name="connsiteX1567" fmla="*/ 2153799 w 9586368"/>
              <a:gd name="connsiteY1567" fmla="*/ 5508258 h 6479439"/>
              <a:gd name="connsiteX1568" fmla="*/ 1918510 w 9586368"/>
              <a:gd name="connsiteY1568" fmla="*/ 5504220 h 6479439"/>
              <a:gd name="connsiteX1569" fmla="*/ 1928420 w 9586368"/>
              <a:gd name="connsiteY1569" fmla="*/ 5504220 h 6479439"/>
              <a:gd name="connsiteX1570" fmla="*/ 1932438 w 9586368"/>
              <a:gd name="connsiteY1570" fmla="*/ 5508258 h 6479439"/>
              <a:gd name="connsiteX1571" fmla="*/ 1932438 w 9586368"/>
              <a:gd name="connsiteY1571" fmla="*/ 5518129 h 6479439"/>
              <a:gd name="connsiteX1572" fmla="*/ 1928420 w 9586368"/>
              <a:gd name="connsiteY1572" fmla="*/ 5522168 h 6479439"/>
              <a:gd name="connsiteX1573" fmla="*/ 1918510 w 9586368"/>
              <a:gd name="connsiteY1573" fmla="*/ 5522168 h 6479439"/>
              <a:gd name="connsiteX1574" fmla="*/ 1914490 w 9586368"/>
              <a:gd name="connsiteY1574" fmla="*/ 5518129 h 6479439"/>
              <a:gd name="connsiteX1575" fmla="*/ 1914490 w 9586368"/>
              <a:gd name="connsiteY1575" fmla="*/ 5508258 h 6479439"/>
              <a:gd name="connsiteX1576" fmla="*/ 1679202 w 9586368"/>
              <a:gd name="connsiteY1576" fmla="*/ 5504220 h 6479439"/>
              <a:gd name="connsiteX1577" fmla="*/ 1689112 w 9586368"/>
              <a:gd name="connsiteY1577" fmla="*/ 5504220 h 6479439"/>
              <a:gd name="connsiteX1578" fmla="*/ 1693132 w 9586368"/>
              <a:gd name="connsiteY1578" fmla="*/ 5508258 h 6479439"/>
              <a:gd name="connsiteX1579" fmla="*/ 1693132 w 9586368"/>
              <a:gd name="connsiteY1579" fmla="*/ 5518129 h 6479439"/>
              <a:gd name="connsiteX1580" fmla="*/ 1689112 w 9586368"/>
              <a:gd name="connsiteY1580" fmla="*/ 5522168 h 6479439"/>
              <a:gd name="connsiteX1581" fmla="*/ 1679202 w 9586368"/>
              <a:gd name="connsiteY1581" fmla="*/ 5522168 h 6479439"/>
              <a:gd name="connsiteX1582" fmla="*/ 1675184 w 9586368"/>
              <a:gd name="connsiteY1582" fmla="*/ 5518129 h 6479439"/>
              <a:gd name="connsiteX1583" fmla="*/ 1675184 w 9586368"/>
              <a:gd name="connsiteY1583" fmla="*/ 5508258 h 6479439"/>
              <a:gd name="connsiteX1584" fmla="*/ 1439887 w 9586368"/>
              <a:gd name="connsiteY1584" fmla="*/ 5504220 h 6479439"/>
              <a:gd name="connsiteX1585" fmla="*/ 1449797 w 9586368"/>
              <a:gd name="connsiteY1585" fmla="*/ 5504220 h 6479439"/>
              <a:gd name="connsiteX1586" fmla="*/ 1453815 w 9586368"/>
              <a:gd name="connsiteY1586" fmla="*/ 5508258 h 6479439"/>
              <a:gd name="connsiteX1587" fmla="*/ 1453815 w 9586368"/>
              <a:gd name="connsiteY1587" fmla="*/ 5518129 h 6479439"/>
              <a:gd name="connsiteX1588" fmla="*/ 1449797 w 9586368"/>
              <a:gd name="connsiteY1588" fmla="*/ 5522168 h 6479439"/>
              <a:gd name="connsiteX1589" fmla="*/ 1439887 w 9586368"/>
              <a:gd name="connsiteY1589" fmla="*/ 5522168 h 6479439"/>
              <a:gd name="connsiteX1590" fmla="*/ 1435869 w 9586368"/>
              <a:gd name="connsiteY1590" fmla="*/ 5518129 h 6479439"/>
              <a:gd name="connsiteX1591" fmla="*/ 1435869 w 9586368"/>
              <a:gd name="connsiteY1591" fmla="*/ 5508258 h 6479439"/>
              <a:gd name="connsiteX1592" fmla="*/ 1200572 w 9586368"/>
              <a:gd name="connsiteY1592" fmla="*/ 5504220 h 6479439"/>
              <a:gd name="connsiteX1593" fmla="*/ 1210483 w 9586368"/>
              <a:gd name="connsiteY1593" fmla="*/ 5504220 h 6479439"/>
              <a:gd name="connsiteX1594" fmla="*/ 1214501 w 9586368"/>
              <a:gd name="connsiteY1594" fmla="*/ 5508258 h 6479439"/>
              <a:gd name="connsiteX1595" fmla="*/ 1214501 w 9586368"/>
              <a:gd name="connsiteY1595" fmla="*/ 5518129 h 6479439"/>
              <a:gd name="connsiteX1596" fmla="*/ 1210483 w 9586368"/>
              <a:gd name="connsiteY1596" fmla="*/ 5522168 h 6479439"/>
              <a:gd name="connsiteX1597" fmla="*/ 1200572 w 9586368"/>
              <a:gd name="connsiteY1597" fmla="*/ 5522168 h 6479439"/>
              <a:gd name="connsiteX1598" fmla="*/ 1196554 w 9586368"/>
              <a:gd name="connsiteY1598" fmla="*/ 5518129 h 6479439"/>
              <a:gd name="connsiteX1599" fmla="*/ 1196554 w 9586368"/>
              <a:gd name="connsiteY1599" fmla="*/ 5508258 h 6479439"/>
              <a:gd name="connsiteX1600" fmla="*/ 961260 w 9586368"/>
              <a:gd name="connsiteY1600" fmla="*/ 5504220 h 6479439"/>
              <a:gd name="connsiteX1601" fmla="*/ 971169 w 9586368"/>
              <a:gd name="connsiteY1601" fmla="*/ 5504220 h 6479439"/>
              <a:gd name="connsiteX1602" fmla="*/ 975189 w 9586368"/>
              <a:gd name="connsiteY1602" fmla="*/ 5508258 h 6479439"/>
              <a:gd name="connsiteX1603" fmla="*/ 975189 w 9586368"/>
              <a:gd name="connsiteY1603" fmla="*/ 5518129 h 6479439"/>
              <a:gd name="connsiteX1604" fmla="*/ 971169 w 9586368"/>
              <a:gd name="connsiteY1604" fmla="*/ 5522168 h 6479439"/>
              <a:gd name="connsiteX1605" fmla="*/ 961260 w 9586368"/>
              <a:gd name="connsiteY1605" fmla="*/ 5522168 h 6479439"/>
              <a:gd name="connsiteX1606" fmla="*/ 957241 w 9586368"/>
              <a:gd name="connsiteY1606" fmla="*/ 5518129 h 6479439"/>
              <a:gd name="connsiteX1607" fmla="*/ 957241 w 9586368"/>
              <a:gd name="connsiteY1607" fmla="*/ 5508258 h 6479439"/>
              <a:gd name="connsiteX1608" fmla="*/ 721961 w 9586368"/>
              <a:gd name="connsiteY1608" fmla="*/ 5504220 h 6479439"/>
              <a:gd name="connsiteX1609" fmla="*/ 731871 w 9586368"/>
              <a:gd name="connsiteY1609" fmla="*/ 5504220 h 6479439"/>
              <a:gd name="connsiteX1610" fmla="*/ 735890 w 9586368"/>
              <a:gd name="connsiteY1610" fmla="*/ 5508258 h 6479439"/>
              <a:gd name="connsiteX1611" fmla="*/ 735890 w 9586368"/>
              <a:gd name="connsiteY1611" fmla="*/ 5518129 h 6479439"/>
              <a:gd name="connsiteX1612" fmla="*/ 731871 w 9586368"/>
              <a:gd name="connsiteY1612" fmla="*/ 5522168 h 6479439"/>
              <a:gd name="connsiteX1613" fmla="*/ 721961 w 9586368"/>
              <a:gd name="connsiteY1613" fmla="*/ 5522168 h 6479439"/>
              <a:gd name="connsiteX1614" fmla="*/ 717942 w 9586368"/>
              <a:gd name="connsiteY1614" fmla="*/ 5518129 h 6479439"/>
              <a:gd name="connsiteX1615" fmla="*/ 717942 w 9586368"/>
              <a:gd name="connsiteY1615" fmla="*/ 5508258 h 6479439"/>
              <a:gd name="connsiteX1616" fmla="*/ 482649 w 9586368"/>
              <a:gd name="connsiteY1616" fmla="*/ 5504220 h 6479439"/>
              <a:gd name="connsiteX1617" fmla="*/ 492559 w 9586368"/>
              <a:gd name="connsiteY1617" fmla="*/ 5504220 h 6479439"/>
              <a:gd name="connsiteX1618" fmla="*/ 496578 w 9586368"/>
              <a:gd name="connsiteY1618" fmla="*/ 5508258 h 6479439"/>
              <a:gd name="connsiteX1619" fmla="*/ 496578 w 9586368"/>
              <a:gd name="connsiteY1619" fmla="*/ 5518129 h 6479439"/>
              <a:gd name="connsiteX1620" fmla="*/ 492559 w 9586368"/>
              <a:gd name="connsiteY1620" fmla="*/ 5522168 h 6479439"/>
              <a:gd name="connsiteX1621" fmla="*/ 482649 w 9586368"/>
              <a:gd name="connsiteY1621" fmla="*/ 5522168 h 6479439"/>
              <a:gd name="connsiteX1622" fmla="*/ 478630 w 9586368"/>
              <a:gd name="connsiteY1622" fmla="*/ 5518129 h 6479439"/>
              <a:gd name="connsiteX1623" fmla="*/ 478630 w 9586368"/>
              <a:gd name="connsiteY1623" fmla="*/ 5508258 h 6479439"/>
              <a:gd name="connsiteX1624" fmla="*/ 243335 w 9586368"/>
              <a:gd name="connsiteY1624" fmla="*/ 5504220 h 6479439"/>
              <a:gd name="connsiteX1625" fmla="*/ 253245 w 9586368"/>
              <a:gd name="connsiteY1625" fmla="*/ 5504220 h 6479439"/>
              <a:gd name="connsiteX1626" fmla="*/ 257264 w 9586368"/>
              <a:gd name="connsiteY1626" fmla="*/ 5508258 h 6479439"/>
              <a:gd name="connsiteX1627" fmla="*/ 257264 w 9586368"/>
              <a:gd name="connsiteY1627" fmla="*/ 5518129 h 6479439"/>
              <a:gd name="connsiteX1628" fmla="*/ 253245 w 9586368"/>
              <a:gd name="connsiteY1628" fmla="*/ 5522168 h 6479439"/>
              <a:gd name="connsiteX1629" fmla="*/ 243335 w 9586368"/>
              <a:gd name="connsiteY1629" fmla="*/ 5522168 h 6479439"/>
              <a:gd name="connsiteX1630" fmla="*/ 239316 w 9586368"/>
              <a:gd name="connsiteY1630" fmla="*/ 5518129 h 6479439"/>
              <a:gd name="connsiteX1631" fmla="*/ 239316 w 9586368"/>
              <a:gd name="connsiteY1631" fmla="*/ 5508258 h 6479439"/>
              <a:gd name="connsiteX1632" fmla="*/ 4022 w 9586368"/>
              <a:gd name="connsiteY1632" fmla="*/ 5504220 h 6479439"/>
              <a:gd name="connsiteX1633" fmla="*/ 13932 w 9586368"/>
              <a:gd name="connsiteY1633" fmla="*/ 5504220 h 6479439"/>
              <a:gd name="connsiteX1634" fmla="*/ 17951 w 9586368"/>
              <a:gd name="connsiteY1634" fmla="*/ 5508258 h 6479439"/>
              <a:gd name="connsiteX1635" fmla="*/ 17951 w 9586368"/>
              <a:gd name="connsiteY1635" fmla="*/ 5518129 h 6479439"/>
              <a:gd name="connsiteX1636" fmla="*/ 13932 w 9586368"/>
              <a:gd name="connsiteY1636" fmla="*/ 5522168 h 6479439"/>
              <a:gd name="connsiteX1637" fmla="*/ 4022 w 9586368"/>
              <a:gd name="connsiteY1637" fmla="*/ 5522168 h 6479439"/>
              <a:gd name="connsiteX1638" fmla="*/ 3 w 9586368"/>
              <a:gd name="connsiteY1638" fmla="*/ 5518129 h 6479439"/>
              <a:gd name="connsiteX1639" fmla="*/ 3 w 9586368"/>
              <a:gd name="connsiteY1639" fmla="*/ 5508258 h 6479439"/>
              <a:gd name="connsiteX1640" fmla="*/ 2157818 w 9586368"/>
              <a:gd name="connsiteY1640" fmla="*/ 5264940 h 6479439"/>
              <a:gd name="connsiteX1641" fmla="*/ 2167729 w 9586368"/>
              <a:gd name="connsiteY1641" fmla="*/ 5264940 h 6479439"/>
              <a:gd name="connsiteX1642" fmla="*/ 2171748 w 9586368"/>
              <a:gd name="connsiteY1642" fmla="*/ 5268978 h 6479439"/>
              <a:gd name="connsiteX1643" fmla="*/ 2171748 w 9586368"/>
              <a:gd name="connsiteY1643" fmla="*/ 5278849 h 6479439"/>
              <a:gd name="connsiteX1644" fmla="*/ 2167729 w 9586368"/>
              <a:gd name="connsiteY1644" fmla="*/ 5282888 h 6479439"/>
              <a:gd name="connsiteX1645" fmla="*/ 2157818 w 9586368"/>
              <a:gd name="connsiteY1645" fmla="*/ 5282888 h 6479439"/>
              <a:gd name="connsiteX1646" fmla="*/ 2153799 w 9586368"/>
              <a:gd name="connsiteY1646" fmla="*/ 5278849 h 6479439"/>
              <a:gd name="connsiteX1647" fmla="*/ 2153799 w 9586368"/>
              <a:gd name="connsiteY1647" fmla="*/ 5268978 h 6479439"/>
              <a:gd name="connsiteX1648" fmla="*/ 1918510 w 9586368"/>
              <a:gd name="connsiteY1648" fmla="*/ 5264940 h 6479439"/>
              <a:gd name="connsiteX1649" fmla="*/ 1928420 w 9586368"/>
              <a:gd name="connsiteY1649" fmla="*/ 5264940 h 6479439"/>
              <a:gd name="connsiteX1650" fmla="*/ 1932438 w 9586368"/>
              <a:gd name="connsiteY1650" fmla="*/ 5268978 h 6479439"/>
              <a:gd name="connsiteX1651" fmla="*/ 1932438 w 9586368"/>
              <a:gd name="connsiteY1651" fmla="*/ 5278849 h 6479439"/>
              <a:gd name="connsiteX1652" fmla="*/ 1928420 w 9586368"/>
              <a:gd name="connsiteY1652" fmla="*/ 5282888 h 6479439"/>
              <a:gd name="connsiteX1653" fmla="*/ 1918510 w 9586368"/>
              <a:gd name="connsiteY1653" fmla="*/ 5282888 h 6479439"/>
              <a:gd name="connsiteX1654" fmla="*/ 1914492 w 9586368"/>
              <a:gd name="connsiteY1654" fmla="*/ 5278849 h 6479439"/>
              <a:gd name="connsiteX1655" fmla="*/ 1914492 w 9586368"/>
              <a:gd name="connsiteY1655" fmla="*/ 5268978 h 6479439"/>
              <a:gd name="connsiteX1656" fmla="*/ 1679204 w 9586368"/>
              <a:gd name="connsiteY1656" fmla="*/ 5264940 h 6479439"/>
              <a:gd name="connsiteX1657" fmla="*/ 1689113 w 9586368"/>
              <a:gd name="connsiteY1657" fmla="*/ 5264940 h 6479439"/>
              <a:gd name="connsiteX1658" fmla="*/ 1693132 w 9586368"/>
              <a:gd name="connsiteY1658" fmla="*/ 5268978 h 6479439"/>
              <a:gd name="connsiteX1659" fmla="*/ 1693132 w 9586368"/>
              <a:gd name="connsiteY1659" fmla="*/ 5278849 h 6479439"/>
              <a:gd name="connsiteX1660" fmla="*/ 1689113 w 9586368"/>
              <a:gd name="connsiteY1660" fmla="*/ 5282888 h 6479439"/>
              <a:gd name="connsiteX1661" fmla="*/ 1679204 w 9586368"/>
              <a:gd name="connsiteY1661" fmla="*/ 5282888 h 6479439"/>
              <a:gd name="connsiteX1662" fmla="*/ 1675184 w 9586368"/>
              <a:gd name="connsiteY1662" fmla="*/ 5278849 h 6479439"/>
              <a:gd name="connsiteX1663" fmla="*/ 1675184 w 9586368"/>
              <a:gd name="connsiteY1663" fmla="*/ 5268978 h 6479439"/>
              <a:gd name="connsiteX1664" fmla="*/ 1439889 w 9586368"/>
              <a:gd name="connsiteY1664" fmla="*/ 5264940 h 6479439"/>
              <a:gd name="connsiteX1665" fmla="*/ 1449798 w 9586368"/>
              <a:gd name="connsiteY1665" fmla="*/ 5264940 h 6479439"/>
              <a:gd name="connsiteX1666" fmla="*/ 1453817 w 9586368"/>
              <a:gd name="connsiteY1666" fmla="*/ 5268978 h 6479439"/>
              <a:gd name="connsiteX1667" fmla="*/ 1453817 w 9586368"/>
              <a:gd name="connsiteY1667" fmla="*/ 5278849 h 6479439"/>
              <a:gd name="connsiteX1668" fmla="*/ 1449798 w 9586368"/>
              <a:gd name="connsiteY1668" fmla="*/ 5282888 h 6479439"/>
              <a:gd name="connsiteX1669" fmla="*/ 1439889 w 9586368"/>
              <a:gd name="connsiteY1669" fmla="*/ 5282888 h 6479439"/>
              <a:gd name="connsiteX1670" fmla="*/ 1435869 w 9586368"/>
              <a:gd name="connsiteY1670" fmla="*/ 5278849 h 6479439"/>
              <a:gd name="connsiteX1671" fmla="*/ 1435869 w 9586368"/>
              <a:gd name="connsiteY1671" fmla="*/ 5268978 h 6479439"/>
              <a:gd name="connsiteX1672" fmla="*/ 1200573 w 9586368"/>
              <a:gd name="connsiteY1672" fmla="*/ 5264940 h 6479439"/>
              <a:gd name="connsiteX1673" fmla="*/ 1210483 w 9586368"/>
              <a:gd name="connsiteY1673" fmla="*/ 5264940 h 6479439"/>
              <a:gd name="connsiteX1674" fmla="*/ 1214502 w 9586368"/>
              <a:gd name="connsiteY1674" fmla="*/ 5268978 h 6479439"/>
              <a:gd name="connsiteX1675" fmla="*/ 1214502 w 9586368"/>
              <a:gd name="connsiteY1675" fmla="*/ 5278849 h 6479439"/>
              <a:gd name="connsiteX1676" fmla="*/ 1210483 w 9586368"/>
              <a:gd name="connsiteY1676" fmla="*/ 5282888 h 6479439"/>
              <a:gd name="connsiteX1677" fmla="*/ 1200573 w 9586368"/>
              <a:gd name="connsiteY1677" fmla="*/ 5282888 h 6479439"/>
              <a:gd name="connsiteX1678" fmla="*/ 1196554 w 9586368"/>
              <a:gd name="connsiteY1678" fmla="*/ 5278849 h 6479439"/>
              <a:gd name="connsiteX1679" fmla="*/ 1196554 w 9586368"/>
              <a:gd name="connsiteY1679" fmla="*/ 5268978 h 6479439"/>
              <a:gd name="connsiteX1680" fmla="*/ 961260 w 9586368"/>
              <a:gd name="connsiteY1680" fmla="*/ 5264940 h 6479439"/>
              <a:gd name="connsiteX1681" fmla="*/ 971171 w 9586368"/>
              <a:gd name="connsiteY1681" fmla="*/ 5264940 h 6479439"/>
              <a:gd name="connsiteX1682" fmla="*/ 975189 w 9586368"/>
              <a:gd name="connsiteY1682" fmla="*/ 5268978 h 6479439"/>
              <a:gd name="connsiteX1683" fmla="*/ 975189 w 9586368"/>
              <a:gd name="connsiteY1683" fmla="*/ 5278849 h 6479439"/>
              <a:gd name="connsiteX1684" fmla="*/ 971171 w 9586368"/>
              <a:gd name="connsiteY1684" fmla="*/ 5282888 h 6479439"/>
              <a:gd name="connsiteX1685" fmla="*/ 961260 w 9586368"/>
              <a:gd name="connsiteY1685" fmla="*/ 5282888 h 6479439"/>
              <a:gd name="connsiteX1686" fmla="*/ 957241 w 9586368"/>
              <a:gd name="connsiteY1686" fmla="*/ 5278849 h 6479439"/>
              <a:gd name="connsiteX1687" fmla="*/ 957241 w 9586368"/>
              <a:gd name="connsiteY1687" fmla="*/ 5268978 h 6479439"/>
              <a:gd name="connsiteX1688" fmla="*/ 9572438 w 9586368"/>
              <a:gd name="connsiteY1688" fmla="*/ 5264889 h 6479439"/>
              <a:gd name="connsiteX1689" fmla="*/ 9582349 w 9586368"/>
              <a:gd name="connsiteY1689" fmla="*/ 5264889 h 6479439"/>
              <a:gd name="connsiteX1690" fmla="*/ 9586368 w 9586368"/>
              <a:gd name="connsiteY1690" fmla="*/ 5268928 h 6479439"/>
              <a:gd name="connsiteX1691" fmla="*/ 9586368 w 9586368"/>
              <a:gd name="connsiteY1691" fmla="*/ 5278799 h 6479439"/>
              <a:gd name="connsiteX1692" fmla="*/ 9582349 w 9586368"/>
              <a:gd name="connsiteY1692" fmla="*/ 5282838 h 6479439"/>
              <a:gd name="connsiteX1693" fmla="*/ 9572438 w 9586368"/>
              <a:gd name="connsiteY1693" fmla="*/ 5282838 h 6479439"/>
              <a:gd name="connsiteX1694" fmla="*/ 9568419 w 9586368"/>
              <a:gd name="connsiteY1694" fmla="*/ 5278799 h 6479439"/>
              <a:gd name="connsiteX1695" fmla="*/ 9568419 w 9586368"/>
              <a:gd name="connsiteY1695" fmla="*/ 5268928 h 6479439"/>
              <a:gd name="connsiteX1696" fmla="*/ 9333125 w 9586368"/>
              <a:gd name="connsiteY1696" fmla="*/ 5264889 h 6479439"/>
              <a:gd name="connsiteX1697" fmla="*/ 9343036 w 9586368"/>
              <a:gd name="connsiteY1697" fmla="*/ 5264889 h 6479439"/>
              <a:gd name="connsiteX1698" fmla="*/ 9347055 w 9586368"/>
              <a:gd name="connsiteY1698" fmla="*/ 5268928 h 6479439"/>
              <a:gd name="connsiteX1699" fmla="*/ 9347055 w 9586368"/>
              <a:gd name="connsiteY1699" fmla="*/ 5278799 h 6479439"/>
              <a:gd name="connsiteX1700" fmla="*/ 9343036 w 9586368"/>
              <a:gd name="connsiteY1700" fmla="*/ 5282838 h 6479439"/>
              <a:gd name="connsiteX1701" fmla="*/ 9333125 w 9586368"/>
              <a:gd name="connsiteY1701" fmla="*/ 5282838 h 6479439"/>
              <a:gd name="connsiteX1702" fmla="*/ 9329106 w 9586368"/>
              <a:gd name="connsiteY1702" fmla="*/ 5278799 h 6479439"/>
              <a:gd name="connsiteX1703" fmla="*/ 9329106 w 9586368"/>
              <a:gd name="connsiteY1703" fmla="*/ 5268928 h 6479439"/>
              <a:gd name="connsiteX1704" fmla="*/ 9093811 w 9586368"/>
              <a:gd name="connsiteY1704" fmla="*/ 5264889 h 6479439"/>
              <a:gd name="connsiteX1705" fmla="*/ 9103722 w 9586368"/>
              <a:gd name="connsiteY1705" fmla="*/ 5264889 h 6479439"/>
              <a:gd name="connsiteX1706" fmla="*/ 9107741 w 9586368"/>
              <a:gd name="connsiteY1706" fmla="*/ 5268928 h 6479439"/>
              <a:gd name="connsiteX1707" fmla="*/ 9107741 w 9586368"/>
              <a:gd name="connsiteY1707" fmla="*/ 5278799 h 6479439"/>
              <a:gd name="connsiteX1708" fmla="*/ 9103722 w 9586368"/>
              <a:gd name="connsiteY1708" fmla="*/ 5282838 h 6479439"/>
              <a:gd name="connsiteX1709" fmla="*/ 9093811 w 9586368"/>
              <a:gd name="connsiteY1709" fmla="*/ 5282838 h 6479439"/>
              <a:gd name="connsiteX1710" fmla="*/ 9089792 w 9586368"/>
              <a:gd name="connsiteY1710" fmla="*/ 5278799 h 6479439"/>
              <a:gd name="connsiteX1711" fmla="*/ 9089792 w 9586368"/>
              <a:gd name="connsiteY1711" fmla="*/ 5268928 h 6479439"/>
              <a:gd name="connsiteX1712" fmla="*/ 8854496 w 9586368"/>
              <a:gd name="connsiteY1712" fmla="*/ 5264889 h 6479439"/>
              <a:gd name="connsiteX1713" fmla="*/ 8864407 w 9586368"/>
              <a:gd name="connsiteY1713" fmla="*/ 5264889 h 6479439"/>
              <a:gd name="connsiteX1714" fmla="*/ 8868426 w 9586368"/>
              <a:gd name="connsiteY1714" fmla="*/ 5268928 h 6479439"/>
              <a:gd name="connsiteX1715" fmla="*/ 8868426 w 9586368"/>
              <a:gd name="connsiteY1715" fmla="*/ 5278799 h 6479439"/>
              <a:gd name="connsiteX1716" fmla="*/ 8864407 w 9586368"/>
              <a:gd name="connsiteY1716" fmla="*/ 5282838 h 6479439"/>
              <a:gd name="connsiteX1717" fmla="*/ 8854496 w 9586368"/>
              <a:gd name="connsiteY1717" fmla="*/ 5282838 h 6479439"/>
              <a:gd name="connsiteX1718" fmla="*/ 8850477 w 9586368"/>
              <a:gd name="connsiteY1718" fmla="*/ 5278799 h 6479439"/>
              <a:gd name="connsiteX1719" fmla="*/ 8850477 w 9586368"/>
              <a:gd name="connsiteY1719" fmla="*/ 5268928 h 6479439"/>
              <a:gd name="connsiteX1720" fmla="*/ 8615184 w 9586368"/>
              <a:gd name="connsiteY1720" fmla="*/ 5264889 h 6479439"/>
              <a:gd name="connsiteX1721" fmla="*/ 8625095 w 9586368"/>
              <a:gd name="connsiteY1721" fmla="*/ 5264889 h 6479439"/>
              <a:gd name="connsiteX1722" fmla="*/ 8629114 w 9586368"/>
              <a:gd name="connsiteY1722" fmla="*/ 5268928 h 6479439"/>
              <a:gd name="connsiteX1723" fmla="*/ 8629114 w 9586368"/>
              <a:gd name="connsiteY1723" fmla="*/ 5278799 h 6479439"/>
              <a:gd name="connsiteX1724" fmla="*/ 8625095 w 9586368"/>
              <a:gd name="connsiteY1724" fmla="*/ 5282838 h 6479439"/>
              <a:gd name="connsiteX1725" fmla="*/ 8615184 w 9586368"/>
              <a:gd name="connsiteY1725" fmla="*/ 5282838 h 6479439"/>
              <a:gd name="connsiteX1726" fmla="*/ 8611165 w 9586368"/>
              <a:gd name="connsiteY1726" fmla="*/ 5278799 h 6479439"/>
              <a:gd name="connsiteX1727" fmla="*/ 8611165 w 9586368"/>
              <a:gd name="connsiteY1727" fmla="*/ 5268928 h 6479439"/>
              <a:gd name="connsiteX1728" fmla="*/ 8375869 w 9586368"/>
              <a:gd name="connsiteY1728" fmla="*/ 5264889 h 6479439"/>
              <a:gd name="connsiteX1729" fmla="*/ 8385779 w 9586368"/>
              <a:gd name="connsiteY1729" fmla="*/ 5264889 h 6479439"/>
              <a:gd name="connsiteX1730" fmla="*/ 8389799 w 9586368"/>
              <a:gd name="connsiteY1730" fmla="*/ 5268928 h 6479439"/>
              <a:gd name="connsiteX1731" fmla="*/ 8389799 w 9586368"/>
              <a:gd name="connsiteY1731" fmla="*/ 5278799 h 6479439"/>
              <a:gd name="connsiteX1732" fmla="*/ 8385779 w 9586368"/>
              <a:gd name="connsiteY1732" fmla="*/ 5282838 h 6479439"/>
              <a:gd name="connsiteX1733" fmla="*/ 8375869 w 9586368"/>
              <a:gd name="connsiteY1733" fmla="*/ 5282838 h 6479439"/>
              <a:gd name="connsiteX1734" fmla="*/ 8371850 w 9586368"/>
              <a:gd name="connsiteY1734" fmla="*/ 5278799 h 6479439"/>
              <a:gd name="connsiteX1735" fmla="*/ 8371850 w 9586368"/>
              <a:gd name="connsiteY1735" fmla="*/ 5268928 h 6479439"/>
              <a:gd name="connsiteX1736" fmla="*/ 8136553 w 9586368"/>
              <a:gd name="connsiteY1736" fmla="*/ 5264889 h 6479439"/>
              <a:gd name="connsiteX1737" fmla="*/ 8146464 w 9586368"/>
              <a:gd name="connsiteY1737" fmla="*/ 5264889 h 6479439"/>
              <a:gd name="connsiteX1738" fmla="*/ 8150483 w 9586368"/>
              <a:gd name="connsiteY1738" fmla="*/ 5268928 h 6479439"/>
              <a:gd name="connsiteX1739" fmla="*/ 8150483 w 9586368"/>
              <a:gd name="connsiteY1739" fmla="*/ 5278799 h 6479439"/>
              <a:gd name="connsiteX1740" fmla="*/ 8146464 w 9586368"/>
              <a:gd name="connsiteY1740" fmla="*/ 5282838 h 6479439"/>
              <a:gd name="connsiteX1741" fmla="*/ 8136553 w 9586368"/>
              <a:gd name="connsiteY1741" fmla="*/ 5282838 h 6479439"/>
              <a:gd name="connsiteX1742" fmla="*/ 8132534 w 9586368"/>
              <a:gd name="connsiteY1742" fmla="*/ 5278799 h 6479439"/>
              <a:gd name="connsiteX1743" fmla="*/ 8132534 w 9586368"/>
              <a:gd name="connsiteY1743" fmla="*/ 5268928 h 6479439"/>
              <a:gd name="connsiteX1744" fmla="*/ 7897241 w 9586368"/>
              <a:gd name="connsiteY1744" fmla="*/ 5264889 h 6479439"/>
              <a:gd name="connsiteX1745" fmla="*/ 7907151 w 9586368"/>
              <a:gd name="connsiteY1745" fmla="*/ 5264889 h 6479439"/>
              <a:gd name="connsiteX1746" fmla="*/ 7911170 w 9586368"/>
              <a:gd name="connsiteY1746" fmla="*/ 5268928 h 6479439"/>
              <a:gd name="connsiteX1747" fmla="*/ 7911170 w 9586368"/>
              <a:gd name="connsiteY1747" fmla="*/ 5278799 h 6479439"/>
              <a:gd name="connsiteX1748" fmla="*/ 7907151 w 9586368"/>
              <a:gd name="connsiteY1748" fmla="*/ 5282838 h 6479439"/>
              <a:gd name="connsiteX1749" fmla="*/ 7897241 w 9586368"/>
              <a:gd name="connsiteY1749" fmla="*/ 5282838 h 6479439"/>
              <a:gd name="connsiteX1750" fmla="*/ 7893222 w 9586368"/>
              <a:gd name="connsiteY1750" fmla="*/ 5278799 h 6479439"/>
              <a:gd name="connsiteX1751" fmla="*/ 7893222 w 9586368"/>
              <a:gd name="connsiteY1751" fmla="*/ 5268928 h 6479439"/>
              <a:gd name="connsiteX1752" fmla="*/ 7657926 w 9586368"/>
              <a:gd name="connsiteY1752" fmla="*/ 5264889 h 6479439"/>
              <a:gd name="connsiteX1753" fmla="*/ 7667836 w 9586368"/>
              <a:gd name="connsiteY1753" fmla="*/ 5264889 h 6479439"/>
              <a:gd name="connsiteX1754" fmla="*/ 7671855 w 9586368"/>
              <a:gd name="connsiteY1754" fmla="*/ 5268928 h 6479439"/>
              <a:gd name="connsiteX1755" fmla="*/ 7671855 w 9586368"/>
              <a:gd name="connsiteY1755" fmla="*/ 5278799 h 6479439"/>
              <a:gd name="connsiteX1756" fmla="*/ 7667836 w 9586368"/>
              <a:gd name="connsiteY1756" fmla="*/ 5282838 h 6479439"/>
              <a:gd name="connsiteX1757" fmla="*/ 7657926 w 9586368"/>
              <a:gd name="connsiteY1757" fmla="*/ 5282838 h 6479439"/>
              <a:gd name="connsiteX1758" fmla="*/ 7653906 w 9586368"/>
              <a:gd name="connsiteY1758" fmla="*/ 5278799 h 6479439"/>
              <a:gd name="connsiteX1759" fmla="*/ 7653906 w 9586368"/>
              <a:gd name="connsiteY1759" fmla="*/ 5268928 h 6479439"/>
              <a:gd name="connsiteX1760" fmla="*/ 7418611 w 9586368"/>
              <a:gd name="connsiteY1760" fmla="*/ 5264889 h 6479439"/>
              <a:gd name="connsiteX1761" fmla="*/ 7428521 w 9586368"/>
              <a:gd name="connsiteY1761" fmla="*/ 5264889 h 6479439"/>
              <a:gd name="connsiteX1762" fmla="*/ 7432540 w 9586368"/>
              <a:gd name="connsiteY1762" fmla="*/ 5268928 h 6479439"/>
              <a:gd name="connsiteX1763" fmla="*/ 7432540 w 9586368"/>
              <a:gd name="connsiteY1763" fmla="*/ 5278799 h 6479439"/>
              <a:gd name="connsiteX1764" fmla="*/ 7428521 w 9586368"/>
              <a:gd name="connsiteY1764" fmla="*/ 5282838 h 6479439"/>
              <a:gd name="connsiteX1765" fmla="*/ 7418611 w 9586368"/>
              <a:gd name="connsiteY1765" fmla="*/ 5282838 h 6479439"/>
              <a:gd name="connsiteX1766" fmla="*/ 7414592 w 9586368"/>
              <a:gd name="connsiteY1766" fmla="*/ 5278799 h 6479439"/>
              <a:gd name="connsiteX1767" fmla="*/ 7414592 w 9586368"/>
              <a:gd name="connsiteY1767" fmla="*/ 5268928 h 6479439"/>
              <a:gd name="connsiteX1768" fmla="*/ 7179298 w 9586368"/>
              <a:gd name="connsiteY1768" fmla="*/ 5264889 h 6479439"/>
              <a:gd name="connsiteX1769" fmla="*/ 7189209 w 9586368"/>
              <a:gd name="connsiteY1769" fmla="*/ 5264889 h 6479439"/>
              <a:gd name="connsiteX1770" fmla="*/ 7193228 w 9586368"/>
              <a:gd name="connsiteY1770" fmla="*/ 5268928 h 6479439"/>
              <a:gd name="connsiteX1771" fmla="*/ 7193228 w 9586368"/>
              <a:gd name="connsiteY1771" fmla="*/ 5278799 h 6479439"/>
              <a:gd name="connsiteX1772" fmla="*/ 7189209 w 9586368"/>
              <a:gd name="connsiteY1772" fmla="*/ 5282838 h 6479439"/>
              <a:gd name="connsiteX1773" fmla="*/ 7179298 w 9586368"/>
              <a:gd name="connsiteY1773" fmla="*/ 5282838 h 6479439"/>
              <a:gd name="connsiteX1774" fmla="*/ 7175279 w 9586368"/>
              <a:gd name="connsiteY1774" fmla="*/ 5278799 h 6479439"/>
              <a:gd name="connsiteX1775" fmla="*/ 7175279 w 9586368"/>
              <a:gd name="connsiteY1775" fmla="*/ 5268928 h 6479439"/>
              <a:gd name="connsiteX1776" fmla="*/ 6939983 w 9586368"/>
              <a:gd name="connsiteY1776" fmla="*/ 5264889 h 6479439"/>
              <a:gd name="connsiteX1777" fmla="*/ 6949894 w 9586368"/>
              <a:gd name="connsiteY1777" fmla="*/ 5264889 h 6479439"/>
              <a:gd name="connsiteX1778" fmla="*/ 6953913 w 9586368"/>
              <a:gd name="connsiteY1778" fmla="*/ 5268928 h 6479439"/>
              <a:gd name="connsiteX1779" fmla="*/ 6953913 w 9586368"/>
              <a:gd name="connsiteY1779" fmla="*/ 5278799 h 6479439"/>
              <a:gd name="connsiteX1780" fmla="*/ 6949894 w 9586368"/>
              <a:gd name="connsiteY1780" fmla="*/ 5282838 h 6479439"/>
              <a:gd name="connsiteX1781" fmla="*/ 6939983 w 9586368"/>
              <a:gd name="connsiteY1781" fmla="*/ 5282838 h 6479439"/>
              <a:gd name="connsiteX1782" fmla="*/ 6935964 w 9586368"/>
              <a:gd name="connsiteY1782" fmla="*/ 5278799 h 6479439"/>
              <a:gd name="connsiteX1783" fmla="*/ 6935964 w 9586368"/>
              <a:gd name="connsiteY1783" fmla="*/ 5268928 h 6479439"/>
              <a:gd name="connsiteX1784" fmla="*/ 6700670 w 9586368"/>
              <a:gd name="connsiteY1784" fmla="*/ 5264889 h 6479439"/>
              <a:gd name="connsiteX1785" fmla="*/ 6710581 w 9586368"/>
              <a:gd name="connsiteY1785" fmla="*/ 5264889 h 6479439"/>
              <a:gd name="connsiteX1786" fmla="*/ 6714600 w 9586368"/>
              <a:gd name="connsiteY1786" fmla="*/ 5268928 h 6479439"/>
              <a:gd name="connsiteX1787" fmla="*/ 6714600 w 9586368"/>
              <a:gd name="connsiteY1787" fmla="*/ 5278799 h 6479439"/>
              <a:gd name="connsiteX1788" fmla="*/ 6710581 w 9586368"/>
              <a:gd name="connsiteY1788" fmla="*/ 5282838 h 6479439"/>
              <a:gd name="connsiteX1789" fmla="*/ 6700670 w 9586368"/>
              <a:gd name="connsiteY1789" fmla="*/ 5282838 h 6479439"/>
              <a:gd name="connsiteX1790" fmla="*/ 6696651 w 9586368"/>
              <a:gd name="connsiteY1790" fmla="*/ 5278799 h 6479439"/>
              <a:gd name="connsiteX1791" fmla="*/ 6696651 w 9586368"/>
              <a:gd name="connsiteY1791" fmla="*/ 5268928 h 6479439"/>
              <a:gd name="connsiteX1792" fmla="*/ 6461356 w 9586368"/>
              <a:gd name="connsiteY1792" fmla="*/ 5264889 h 6479439"/>
              <a:gd name="connsiteX1793" fmla="*/ 6471266 w 9586368"/>
              <a:gd name="connsiteY1793" fmla="*/ 5264889 h 6479439"/>
              <a:gd name="connsiteX1794" fmla="*/ 6475285 w 9586368"/>
              <a:gd name="connsiteY1794" fmla="*/ 5268928 h 6479439"/>
              <a:gd name="connsiteX1795" fmla="*/ 6475285 w 9586368"/>
              <a:gd name="connsiteY1795" fmla="*/ 5278799 h 6479439"/>
              <a:gd name="connsiteX1796" fmla="*/ 6471266 w 9586368"/>
              <a:gd name="connsiteY1796" fmla="*/ 5282838 h 6479439"/>
              <a:gd name="connsiteX1797" fmla="*/ 6461356 w 9586368"/>
              <a:gd name="connsiteY1797" fmla="*/ 5282838 h 6479439"/>
              <a:gd name="connsiteX1798" fmla="*/ 6457337 w 9586368"/>
              <a:gd name="connsiteY1798" fmla="*/ 5278799 h 6479439"/>
              <a:gd name="connsiteX1799" fmla="*/ 6457337 w 9586368"/>
              <a:gd name="connsiteY1799" fmla="*/ 5268928 h 6479439"/>
              <a:gd name="connsiteX1800" fmla="*/ 6222042 w 9586368"/>
              <a:gd name="connsiteY1800" fmla="*/ 5264889 h 6479439"/>
              <a:gd name="connsiteX1801" fmla="*/ 6231952 w 9586368"/>
              <a:gd name="connsiteY1801" fmla="*/ 5264889 h 6479439"/>
              <a:gd name="connsiteX1802" fmla="*/ 6235971 w 9586368"/>
              <a:gd name="connsiteY1802" fmla="*/ 5268928 h 6479439"/>
              <a:gd name="connsiteX1803" fmla="*/ 6235971 w 9586368"/>
              <a:gd name="connsiteY1803" fmla="*/ 5278799 h 6479439"/>
              <a:gd name="connsiteX1804" fmla="*/ 6231952 w 9586368"/>
              <a:gd name="connsiteY1804" fmla="*/ 5282838 h 6479439"/>
              <a:gd name="connsiteX1805" fmla="*/ 6222042 w 9586368"/>
              <a:gd name="connsiteY1805" fmla="*/ 5282838 h 6479439"/>
              <a:gd name="connsiteX1806" fmla="*/ 6218023 w 9586368"/>
              <a:gd name="connsiteY1806" fmla="*/ 5278799 h 6479439"/>
              <a:gd name="connsiteX1807" fmla="*/ 6218023 w 9586368"/>
              <a:gd name="connsiteY1807" fmla="*/ 5268928 h 6479439"/>
              <a:gd name="connsiteX1808" fmla="*/ 5982729 w 9586368"/>
              <a:gd name="connsiteY1808" fmla="*/ 5264889 h 6479439"/>
              <a:gd name="connsiteX1809" fmla="*/ 5992639 w 9586368"/>
              <a:gd name="connsiteY1809" fmla="*/ 5264889 h 6479439"/>
              <a:gd name="connsiteX1810" fmla="*/ 5996658 w 9586368"/>
              <a:gd name="connsiteY1810" fmla="*/ 5268928 h 6479439"/>
              <a:gd name="connsiteX1811" fmla="*/ 5996658 w 9586368"/>
              <a:gd name="connsiteY1811" fmla="*/ 5278799 h 6479439"/>
              <a:gd name="connsiteX1812" fmla="*/ 5992639 w 9586368"/>
              <a:gd name="connsiteY1812" fmla="*/ 5282838 h 6479439"/>
              <a:gd name="connsiteX1813" fmla="*/ 5982729 w 9586368"/>
              <a:gd name="connsiteY1813" fmla="*/ 5282838 h 6479439"/>
              <a:gd name="connsiteX1814" fmla="*/ 5978710 w 9586368"/>
              <a:gd name="connsiteY1814" fmla="*/ 5278799 h 6479439"/>
              <a:gd name="connsiteX1815" fmla="*/ 5978710 w 9586368"/>
              <a:gd name="connsiteY1815" fmla="*/ 5268928 h 6479439"/>
              <a:gd name="connsiteX1816" fmla="*/ 5743412 w 9586368"/>
              <a:gd name="connsiteY1816" fmla="*/ 5264889 h 6479439"/>
              <a:gd name="connsiteX1817" fmla="*/ 5753323 w 9586368"/>
              <a:gd name="connsiteY1817" fmla="*/ 5264889 h 6479439"/>
              <a:gd name="connsiteX1818" fmla="*/ 5757342 w 9586368"/>
              <a:gd name="connsiteY1818" fmla="*/ 5268928 h 6479439"/>
              <a:gd name="connsiteX1819" fmla="*/ 5757342 w 9586368"/>
              <a:gd name="connsiteY1819" fmla="*/ 5278799 h 6479439"/>
              <a:gd name="connsiteX1820" fmla="*/ 5753323 w 9586368"/>
              <a:gd name="connsiteY1820" fmla="*/ 5282838 h 6479439"/>
              <a:gd name="connsiteX1821" fmla="*/ 5743412 w 9586368"/>
              <a:gd name="connsiteY1821" fmla="*/ 5282838 h 6479439"/>
              <a:gd name="connsiteX1822" fmla="*/ 5739393 w 9586368"/>
              <a:gd name="connsiteY1822" fmla="*/ 5278799 h 6479439"/>
              <a:gd name="connsiteX1823" fmla="*/ 5739393 w 9586368"/>
              <a:gd name="connsiteY1823" fmla="*/ 5268928 h 6479439"/>
              <a:gd name="connsiteX1824" fmla="*/ 5504099 w 9586368"/>
              <a:gd name="connsiteY1824" fmla="*/ 5264889 h 6479439"/>
              <a:gd name="connsiteX1825" fmla="*/ 5514010 w 9586368"/>
              <a:gd name="connsiteY1825" fmla="*/ 5264889 h 6479439"/>
              <a:gd name="connsiteX1826" fmla="*/ 5518029 w 9586368"/>
              <a:gd name="connsiteY1826" fmla="*/ 5268928 h 6479439"/>
              <a:gd name="connsiteX1827" fmla="*/ 5518029 w 9586368"/>
              <a:gd name="connsiteY1827" fmla="*/ 5278799 h 6479439"/>
              <a:gd name="connsiteX1828" fmla="*/ 5514010 w 9586368"/>
              <a:gd name="connsiteY1828" fmla="*/ 5282838 h 6479439"/>
              <a:gd name="connsiteX1829" fmla="*/ 5504099 w 9586368"/>
              <a:gd name="connsiteY1829" fmla="*/ 5282838 h 6479439"/>
              <a:gd name="connsiteX1830" fmla="*/ 5500080 w 9586368"/>
              <a:gd name="connsiteY1830" fmla="*/ 5278799 h 6479439"/>
              <a:gd name="connsiteX1831" fmla="*/ 5500080 w 9586368"/>
              <a:gd name="connsiteY1831" fmla="*/ 5268928 h 6479439"/>
              <a:gd name="connsiteX1832" fmla="*/ 5264784 w 9586368"/>
              <a:gd name="connsiteY1832" fmla="*/ 5264889 h 6479439"/>
              <a:gd name="connsiteX1833" fmla="*/ 5274694 w 9586368"/>
              <a:gd name="connsiteY1833" fmla="*/ 5264889 h 6479439"/>
              <a:gd name="connsiteX1834" fmla="*/ 5278713 w 9586368"/>
              <a:gd name="connsiteY1834" fmla="*/ 5268928 h 6479439"/>
              <a:gd name="connsiteX1835" fmla="*/ 5278713 w 9586368"/>
              <a:gd name="connsiteY1835" fmla="*/ 5278799 h 6479439"/>
              <a:gd name="connsiteX1836" fmla="*/ 5274694 w 9586368"/>
              <a:gd name="connsiteY1836" fmla="*/ 5282838 h 6479439"/>
              <a:gd name="connsiteX1837" fmla="*/ 5264784 w 9586368"/>
              <a:gd name="connsiteY1837" fmla="*/ 5282838 h 6479439"/>
              <a:gd name="connsiteX1838" fmla="*/ 5260765 w 9586368"/>
              <a:gd name="connsiteY1838" fmla="*/ 5278799 h 6479439"/>
              <a:gd name="connsiteX1839" fmla="*/ 5260765 w 9586368"/>
              <a:gd name="connsiteY1839" fmla="*/ 5268928 h 6479439"/>
              <a:gd name="connsiteX1840" fmla="*/ 5025470 w 9586368"/>
              <a:gd name="connsiteY1840" fmla="*/ 5264889 h 6479439"/>
              <a:gd name="connsiteX1841" fmla="*/ 5035381 w 9586368"/>
              <a:gd name="connsiteY1841" fmla="*/ 5264889 h 6479439"/>
              <a:gd name="connsiteX1842" fmla="*/ 5039400 w 9586368"/>
              <a:gd name="connsiteY1842" fmla="*/ 5268928 h 6479439"/>
              <a:gd name="connsiteX1843" fmla="*/ 5039400 w 9586368"/>
              <a:gd name="connsiteY1843" fmla="*/ 5278799 h 6479439"/>
              <a:gd name="connsiteX1844" fmla="*/ 5035381 w 9586368"/>
              <a:gd name="connsiteY1844" fmla="*/ 5282838 h 6479439"/>
              <a:gd name="connsiteX1845" fmla="*/ 5025470 w 9586368"/>
              <a:gd name="connsiteY1845" fmla="*/ 5282838 h 6479439"/>
              <a:gd name="connsiteX1846" fmla="*/ 5021451 w 9586368"/>
              <a:gd name="connsiteY1846" fmla="*/ 5278799 h 6479439"/>
              <a:gd name="connsiteX1847" fmla="*/ 5021451 w 9586368"/>
              <a:gd name="connsiteY1847" fmla="*/ 5268928 h 6479439"/>
              <a:gd name="connsiteX1848" fmla="*/ 4786241 w 9586368"/>
              <a:gd name="connsiteY1848" fmla="*/ 5264889 h 6479439"/>
              <a:gd name="connsiteX1849" fmla="*/ 4796152 w 9586368"/>
              <a:gd name="connsiteY1849" fmla="*/ 5264889 h 6479439"/>
              <a:gd name="connsiteX1850" fmla="*/ 4800171 w 9586368"/>
              <a:gd name="connsiteY1850" fmla="*/ 5268928 h 6479439"/>
              <a:gd name="connsiteX1851" fmla="*/ 4800171 w 9586368"/>
              <a:gd name="connsiteY1851" fmla="*/ 5278799 h 6479439"/>
              <a:gd name="connsiteX1852" fmla="*/ 4796152 w 9586368"/>
              <a:gd name="connsiteY1852" fmla="*/ 5282838 h 6479439"/>
              <a:gd name="connsiteX1853" fmla="*/ 4786241 w 9586368"/>
              <a:gd name="connsiteY1853" fmla="*/ 5282838 h 6479439"/>
              <a:gd name="connsiteX1854" fmla="*/ 4782224 w 9586368"/>
              <a:gd name="connsiteY1854" fmla="*/ 5278799 h 6479439"/>
              <a:gd name="connsiteX1855" fmla="*/ 4782224 w 9586368"/>
              <a:gd name="connsiteY1855" fmla="*/ 5268928 h 6479439"/>
              <a:gd name="connsiteX1856" fmla="*/ 4546929 w 9586368"/>
              <a:gd name="connsiteY1856" fmla="*/ 5264889 h 6479439"/>
              <a:gd name="connsiteX1857" fmla="*/ 4556840 w 9586368"/>
              <a:gd name="connsiteY1857" fmla="*/ 5264889 h 6479439"/>
              <a:gd name="connsiteX1858" fmla="*/ 4560859 w 9586368"/>
              <a:gd name="connsiteY1858" fmla="*/ 5268928 h 6479439"/>
              <a:gd name="connsiteX1859" fmla="*/ 4560859 w 9586368"/>
              <a:gd name="connsiteY1859" fmla="*/ 5278799 h 6479439"/>
              <a:gd name="connsiteX1860" fmla="*/ 4556840 w 9586368"/>
              <a:gd name="connsiteY1860" fmla="*/ 5282838 h 6479439"/>
              <a:gd name="connsiteX1861" fmla="*/ 4546929 w 9586368"/>
              <a:gd name="connsiteY1861" fmla="*/ 5282838 h 6479439"/>
              <a:gd name="connsiteX1862" fmla="*/ 4542910 w 9586368"/>
              <a:gd name="connsiteY1862" fmla="*/ 5278799 h 6479439"/>
              <a:gd name="connsiteX1863" fmla="*/ 4542910 w 9586368"/>
              <a:gd name="connsiteY1863" fmla="*/ 5268928 h 6479439"/>
              <a:gd name="connsiteX1864" fmla="*/ 4307612 w 9586368"/>
              <a:gd name="connsiteY1864" fmla="*/ 5264889 h 6479439"/>
              <a:gd name="connsiteX1865" fmla="*/ 4317523 w 9586368"/>
              <a:gd name="connsiteY1865" fmla="*/ 5264889 h 6479439"/>
              <a:gd name="connsiteX1866" fmla="*/ 4321543 w 9586368"/>
              <a:gd name="connsiteY1866" fmla="*/ 5268928 h 6479439"/>
              <a:gd name="connsiteX1867" fmla="*/ 4321543 w 9586368"/>
              <a:gd name="connsiteY1867" fmla="*/ 5278799 h 6479439"/>
              <a:gd name="connsiteX1868" fmla="*/ 4317523 w 9586368"/>
              <a:gd name="connsiteY1868" fmla="*/ 5282838 h 6479439"/>
              <a:gd name="connsiteX1869" fmla="*/ 4307612 w 9586368"/>
              <a:gd name="connsiteY1869" fmla="*/ 5282838 h 6479439"/>
              <a:gd name="connsiteX1870" fmla="*/ 4303595 w 9586368"/>
              <a:gd name="connsiteY1870" fmla="*/ 5278799 h 6479439"/>
              <a:gd name="connsiteX1871" fmla="*/ 4303595 w 9586368"/>
              <a:gd name="connsiteY1871" fmla="*/ 5268928 h 6479439"/>
              <a:gd name="connsiteX1872" fmla="*/ 4068297 w 9586368"/>
              <a:gd name="connsiteY1872" fmla="*/ 5264889 h 6479439"/>
              <a:gd name="connsiteX1873" fmla="*/ 4078210 w 9586368"/>
              <a:gd name="connsiteY1873" fmla="*/ 5264889 h 6479439"/>
              <a:gd name="connsiteX1874" fmla="*/ 4082229 w 9586368"/>
              <a:gd name="connsiteY1874" fmla="*/ 5268928 h 6479439"/>
              <a:gd name="connsiteX1875" fmla="*/ 4082229 w 9586368"/>
              <a:gd name="connsiteY1875" fmla="*/ 5278799 h 6479439"/>
              <a:gd name="connsiteX1876" fmla="*/ 4078210 w 9586368"/>
              <a:gd name="connsiteY1876" fmla="*/ 5282838 h 6479439"/>
              <a:gd name="connsiteX1877" fmla="*/ 4068297 w 9586368"/>
              <a:gd name="connsiteY1877" fmla="*/ 5282838 h 6479439"/>
              <a:gd name="connsiteX1878" fmla="*/ 4064278 w 9586368"/>
              <a:gd name="connsiteY1878" fmla="*/ 5278799 h 6479439"/>
              <a:gd name="connsiteX1879" fmla="*/ 4064278 w 9586368"/>
              <a:gd name="connsiteY1879" fmla="*/ 5268928 h 6479439"/>
              <a:gd name="connsiteX1880" fmla="*/ 3828990 w 9586368"/>
              <a:gd name="connsiteY1880" fmla="*/ 5264889 h 6479439"/>
              <a:gd name="connsiteX1881" fmla="*/ 3838899 w 9586368"/>
              <a:gd name="connsiteY1881" fmla="*/ 5264889 h 6479439"/>
              <a:gd name="connsiteX1882" fmla="*/ 3842917 w 9586368"/>
              <a:gd name="connsiteY1882" fmla="*/ 5268928 h 6479439"/>
              <a:gd name="connsiteX1883" fmla="*/ 3842917 w 9586368"/>
              <a:gd name="connsiteY1883" fmla="*/ 5278799 h 6479439"/>
              <a:gd name="connsiteX1884" fmla="*/ 3838899 w 9586368"/>
              <a:gd name="connsiteY1884" fmla="*/ 5282838 h 6479439"/>
              <a:gd name="connsiteX1885" fmla="*/ 3828990 w 9586368"/>
              <a:gd name="connsiteY1885" fmla="*/ 5282838 h 6479439"/>
              <a:gd name="connsiteX1886" fmla="*/ 3824971 w 9586368"/>
              <a:gd name="connsiteY1886" fmla="*/ 5278799 h 6479439"/>
              <a:gd name="connsiteX1887" fmla="*/ 3824971 w 9586368"/>
              <a:gd name="connsiteY1887" fmla="*/ 5268928 h 6479439"/>
              <a:gd name="connsiteX1888" fmla="*/ 3589676 w 9586368"/>
              <a:gd name="connsiteY1888" fmla="*/ 5264889 h 6479439"/>
              <a:gd name="connsiteX1889" fmla="*/ 3599585 w 9586368"/>
              <a:gd name="connsiteY1889" fmla="*/ 5264889 h 6479439"/>
              <a:gd name="connsiteX1890" fmla="*/ 3603604 w 9586368"/>
              <a:gd name="connsiteY1890" fmla="*/ 5268928 h 6479439"/>
              <a:gd name="connsiteX1891" fmla="*/ 3603604 w 9586368"/>
              <a:gd name="connsiteY1891" fmla="*/ 5278799 h 6479439"/>
              <a:gd name="connsiteX1892" fmla="*/ 3599585 w 9586368"/>
              <a:gd name="connsiteY1892" fmla="*/ 5282838 h 6479439"/>
              <a:gd name="connsiteX1893" fmla="*/ 3589676 w 9586368"/>
              <a:gd name="connsiteY1893" fmla="*/ 5282838 h 6479439"/>
              <a:gd name="connsiteX1894" fmla="*/ 3585657 w 9586368"/>
              <a:gd name="connsiteY1894" fmla="*/ 5278799 h 6479439"/>
              <a:gd name="connsiteX1895" fmla="*/ 3585657 w 9586368"/>
              <a:gd name="connsiteY1895" fmla="*/ 5268928 h 6479439"/>
              <a:gd name="connsiteX1896" fmla="*/ 3350359 w 9586368"/>
              <a:gd name="connsiteY1896" fmla="*/ 5264889 h 6479439"/>
              <a:gd name="connsiteX1897" fmla="*/ 3360268 w 9586368"/>
              <a:gd name="connsiteY1897" fmla="*/ 5264889 h 6479439"/>
              <a:gd name="connsiteX1898" fmla="*/ 3364287 w 9586368"/>
              <a:gd name="connsiteY1898" fmla="*/ 5268928 h 6479439"/>
              <a:gd name="connsiteX1899" fmla="*/ 3364287 w 9586368"/>
              <a:gd name="connsiteY1899" fmla="*/ 5278799 h 6479439"/>
              <a:gd name="connsiteX1900" fmla="*/ 3360268 w 9586368"/>
              <a:gd name="connsiteY1900" fmla="*/ 5282838 h 6479439"/>
              <a:gd name="connsiteX1901" fmla="*/ 3350359 w 9586368"/>
              <a:gd name="connsiteY1901" fmla="*/ 5282838 h 6479439"/>
              <a:gd name="connsiteX1902" fmla="*/ 3346340 w 9586368"/>
              <a:gd name="connsiteY1902" fmla="*/ 5278799 h 6479439"/>
              <a:gd name="connsiteX1903" fmla="*/ 3346340 w 9586368"/>
              <a:gd name="connsiteY1903" fmla="*/ 5268928 h 6479439"/>
              <a:gd name="connsiteX1904" fmla="*/ 3111048 w 9586368"/>
              <a:gd name="connsiteY1904" fmla="*/ 5264889 h 6479439"/>
              <a:gd name="connsiteX1905" fmla="*/ 3120959 w 9586368"/>
              <a:gd name="connsiteY1905" fmla="*/ 5264889 h 6479439"/>
              <a:gd name="connsiteX1906" fmla="*/ 3124977 w 9586368"/>
              <a:gd name="connsiteY1906" fmla="*/ 5268928 h 6479439"/>
              <a:gd name="connsiteX1907" fmla="*/ 3124977 w 9586368"/>
              <a:gd name="connsiteY1907" fmla="*/ 5278799 h 6479439"/>
              <a:gd name="connsiteX1908" fmla="*/ 3120959 w 9586368"/>
              <a:gd name="connsiteY1908" fmla="*/ 5282838 h 6479439"/>
              <a:gd name="connsiteX1909" fmla="*/ 3111048 w 9586368"/>
              <a:gd name="connsiteY1909" fmla="*/ 5282838 h 6479439"/>
              <a:gd name="connsiteX1910" fmla="*/ 3107029 w 9586368"/>
              <a:gd name="connsiteY1910" fmla="*/ 5278799 h 6479439"/>
              <a:gd name="connsiteX1911" fmla="*/ 3107029 w 9586368"/>
              <a:gd name="connsiteY1911" fmla="*/ 5268928 h 6479439"/>
              <a:gd name="connsiteX1912" fmla="*/ 2871737 w 9586368"/>
              <a:gd name="connsiteY1912" fmla="*/ 5264889 h 6479439"/>
              <a:gd name="connsiteX1913" fmla="*/ 2881646 w 9586368"/>
              <a:gd name="connsiteY1913" fmla="*/ 5264889 h 6479439"/>
              <a:gd name="connsiteX1914" fmla="*/ 2885666 w 9586368"/>
              <a:gd name="connsiteY1914" fmla="*/ 5268928 h 6479439"/>
              <a:gd name="connsiteX1915" fmla="*/ 2885666 w 9586368"/>
              <a:gd name="connsiteY1915" fmla="*/ 5278799 h 6479439"/>
              <a:gd name="connsiteX1916" fmla="*/ 2881646 w 9586368"/>
              <a:gd name="connsiteY1916" fmla="*/ 5282838 h 6479439"/>
              <a:gd name="connsiteX1917" fmla="*/ 2871737 w 9586368"/>
              <a:gd name="connsiteY1917" fmla="*/ 5282838 h 6479439"/>
              <a:gd name="connsiteX1918" fmla="*/ 2867717 w 9586368"/>
              <a:gd name="connsiteY1918" fmla="*/ 5278799 h 6479439"/>
              <a:gd name="connsiteX1919" fmla="*/ 2867717 w 9586368"/>
              <a:gd name="connsiteY1919" fmla="*/ 5268928 h 6479439"/>
              <a:gd name="connsiteX1920" fmla="*/ 2632423 w 9586368"/>
              <a:gd name="connsiteY1920" fmla="*/ 5264889 h 6479439"/>
              <a:gd name="connsiteX1921" fmla="*/ 2642334 w 9586368"/>
              <a:gd name="connsiteY1921" fmla="*/ 5264889 h 6479439"/>
              <a:gd name="connsiteX1922" fmla="*/ 2646352 w 9586368"/>
              <a:gd name="connsiteY1922" fmla="*/ 5268928 h 6479439"/>
              <a:gd name="connsiteX1923" fmla="*/ 2646352 w 9586368"/>
              <a:gd name="connsiteY1923" fmla="*/ 5278799 h 6479439"/>
              <a:gd name="connsiteX1924" fmla="*/ 2642334 w 9586368"/>
              <a:gd name="connsiteY1924" fmla="*/ 5282838 h 6479439"/>
              <a:gd name="connsiteX1925" fmla="*/ 2632423 w 9586368"/>
              <a:gd name="connsiteY1925" fmla="*/ 5282838 h 6479439"/>
              <a:gd name="connsiteX1926" fmla="*/ 2628404 w 9586368"/>
              <a:gd name="connsiteY1926" fmla="*/ 5278799 h 6479439"/>
              <a:gd name="connsiteX1927" fmla="*/ 2628404 w 9586368"/>
              <a:gd name="connsiteY1927" fmla="*/ 5268928 h 6479439"/>
              <a:gd name="connsiteX1928" fmla="*/ 2393104 w 9586368"/>
              <a:gd name="connsiteY1928" fmla="*/ 5264889 h 6479439"/>
              <a:gd name="connsiteX1929" fmla="*/ 2403015 w 9586368"/>
              <a:gd name="connsiteY1929" fmla="*/ 5264889 h 6479439"/>
              <a:gd name="connsiteX1930" fmla="*/ 2407034 w 9586368"/>
              <a:gd name="connsiteY1930" fmla="*/ 5268928 h 6479439"/>
              <a:gd name="connsiteX1931" fmla="*/ 2407034 w 9586368"/>
              <a:gd name="connsiteY1931" fmla="*/ 5278799 h 6479439"/>
              <a:gd name="connsiteX1932" fmla="*/ 2403015 w 9586368"/>
              <a:gd name="connsiteY1932" fmla="*/ 5282838 h 6479439"/>
              <a:gd name="connsiteX1933" fmla="*/ 2393104 w 9586368"/>
              <a:gd name="connsiteY1933" fmla="*/ 5282838 h 6479439"/>
              <a:gd name="connsiteX1934" fmla="*/ 2389087 w 9586368"/>
              <a:gd name="connsiteY1934" fmla="*/ 5278799 h 6479439"/>
              <a:gd name="connsiteX1935" fmla="*/ 2389087 w 9586368"/>
              <a:gd name="connsiteY1935" fmla="*/ 5268928 h 6479439"/>
              <a:gd name="connsiteX1936" fmla="*/ 721961 w 9586368"/>
              <a:gd name="connsiteY1936" fmla="*/ 5264889 h 6479439"/>
              <a:gd name="connsiteX1937" fmla="*/ 731872 w 9586368"/>
              <a:gd name="connsiteY1937" fmla="*/ 5264889 h 6479439"/>
              <a:gd name="connsiteX1938" fmla="*/ 735891 w 9586368"/>
              <a:gd name="connsiteY1938" fmla="*/ 5268928 h 6479439"/>
              <a:gd name="connsiteX1939" fmla="*/ 735891 w 9586368"/>
              <a:gd name="connsiteY1939" fmla="*/ 5278799 h 6479439"/>
              <a:gd name="connsiteX1940" fmla="*/ 731872 w 9586368"/>
              <a:gd name="connsiteY1940" fmla="*/ 5282838 h 6479439"/>
              <a:gd name="connsiteX1941" fmla="*/ 721961 w 9586368"/>
              <a:gd name="connsiteY1941" fmla="*/ 5282838 h 6479439"/>
              <a:gd name="connsiteX1942" fmla="*/ 717943 w 9586368"/>
              <a:gd name="connsiteY1942" fmla="*/ 5278799 h 6479439"/>
              <a:gd name="connsiteX1943" fmla="*/ 717943 w 9586368"/>
              <a:gd name="connsiteY1943" fmla="*/ 5268928 h 6479439"/>
              <a:gd name="connsiteX1944" fmla="*/ 482649 w 9586368"/>
              <a:gd name="connsiteY1944" fmla="*/ 5264889 h 6479439"/>
              <a:gd name="connsiteX1945" fmla="*/ 492560 w 9586368"/>
              <a:gd name="connsiteY1945" fmla="*/ 5264889 h 6479439"/>
              <a:gd name="connsiteX1946" fmla="*/ 496579 w 9586368"/>
              <a:gd name="connsiteY1946" fmla="*/ 5268928 h 6479439"/>
              <a:gd name="connsiteX1947" fmla="*/ 496579 w 9586368"/>
              <a:gd name="connsiteY1947" fmla="*/ 5278799 h 6479439"/>
              <a:gd name="connsiteX1948" fmla="*/ 492560 w 9586368"/>
              <a:gd name="connsiteY1948" fmla="*/ 5282838 h 6479439"/>
              <a:gd name="connsiteX1949" fmla="*/ 482649 w 9586368"/>
              <a:gd name="connsiteY1949" fmla="*/ 5282838 h 6479439"/>
              <a:gd name="connsiteX1950" fmla="*/ 478630 w 9586368"/>
              <a:gd name="connsiteY1950" fmla="*/ 5278799 h 6479439"/>
              <a:gd name="connsiteX1951" fmla="*/ 478630 w 9586368"/>
              <a:gd name="connsiteY1951" fmla="*/ 5268928 h 6479439"/>
              <a:gd name="connsiteX1952" fmla="*/ 243336 w 9586368"/>
              <a:gd name="connsiteY1952" fmla="*/ 5264889 h 6479439"/>
              <a:gd name="connsiteX1953" fmla="*/ 253246 w 9586368"/>
              <a:gd name="connsiteY1953" fmla="*/ 5264889 h 6479439"/>
              <a:gd name="connsiteX1954" fmla="*/ 257265 w 9586368"/>
              <a:gd name="connsiteY1954" fmla="*/ 5268928 h 6479439"/>
              <a:gd name="connsiteX1955" fmla="*/ 257265 w 9586368"/>
              <a:gd name="connsiteY1955" fmla="*/ 5278799 h 6479439"/>
              <a:gd name="connsiteX1956" fmla="*/ 253246 w 9586368"/>
              <a:gd name="connsiteY1956" fmla="*/ 5282838 h 6479439"/>
              <a:gd name="connsiteX1957" fmla="*/ 243336 w 9586368"/>
              <a:gd name="connsiteY1957" fmla="*/ 5282838 h 6479439"/>
              <a:gd name="connsiteX1958" fmla="*/ 239317 w 9586368"/>
              <a:gd name="connsiteY1958" fmla="*/ 5278799 h 6479439"/>
              <a:gd name="connsiteX1959" fmla="*/ 239317 w 9586368"/>
              <a:gd name="connsiteY1959" fmla="*/ 5268928 h 6479439"/>
              <a:gd name="connsiteX1960" fmla="*/ 4022 w 9586368"/>
              <a:gd name="connsiteY1960" fmla="*/ 5264889 h 6479439"/>
              <a:gd name="connsiteX1961" fmla="*/ 13933 w 9586368"/>
              <a:gd name="connsiteY1961" fmla="*/ 5264889 h 6479439"/>
              <a:gd name="connsiteX1962" fmla="*/ 17952 w 9586368"/>
              <a:gd name="connsiteY1962" fmla="*/ 5268928 h 6479439"/>
              <a:gd name="connsiteX1963" fmla="*/ 17952 w 9586368"/>
              <a:gd name="connsiteY1963" fmla="*/ 5278799 h 6479439"/>
              <a:gd name="connsiteX1964" fmla="*/ 13933 w 9586368"/>
              <a:gd name="connsiteY1964" fmla="*/ 5282838 h 6479439"/>
              <a:gd name="connsiteX1965" fmla="*/ 4022 w 9586368"/>
              <a:gd name="connsiteY1965" fmla="*/ 5282838 h 6479439"/>
              <a:gd name="connsiteX1966" fmla="*/ 3 w 9586368"/>
              <a:gd name="connsiteY1966" fmla="*/ 5278799 h 6479439"/>
              <a:gd name="connsiteX1967" fmla="*/ 3 w 9586368"/>
              <a:gd name="connsiteY1967" fmla="*/ 5268928 h 6479439"/>
              <a:gd name="connsiteX1968" fmla="*/ 2157819 w 9586368"/>
              <a:gd name="connsiteY1968" fmla="*/ 5025610 h 6479439"/>
              <a:gd name="connsiteX1969" fmla="*/ 2167729 w 9586368"/>
              <a:gd name="connsiteY1969" fmla="*/ 5025610 h 6479439"/>
              <a:gd name="connsiteX1970" fmla="*/ 2171748 w 9586368"/>
              <a:gd name="connsiteY1970" fmla="*/ 5029648 h 6479439"/>
              <a:gd name="connsiteX1971" fmla="*/ 2171748 w 9586368"/>
              <a:gd name="connsiteY1971" fmla="*/ 5039519 h 6479439"/>
              <a:gd name="connsiteX1972" fmla="*/ 2167729 w 9586368"/>
              <a:gd name="connsiteY1972" fmla="*/ 5043558 h 6479439"/>
              <a:gd name="connsiteX1973" fmla="*/ 2157819 w 9586368"/>
              <a:gd name="connsiteY1973" fmla="*/ 5043558 h 6479439"/>
              <a:gd name="connsiteX1974" fmla="*/ 2153800 w 9586368"/>
              <a:gd name="connsiteY1974" fmla="*/ 5039519 h 6479439"/>
              <a:gd name="connsiteX1975" fmla="*/ 2153800 w 9586368"/>
              <a:gd name="connsiteY1975" fmla="*/ 5029648 h 6479439"/>
              <a:gd name="connsiteX1976" fmla="*/ 1918510 w 9586368"/>
              <a:gd name="connsiteY1976" fmla="*/ 5025610 h 6479439"/>
              <a:gd name="connsiteX1977" fmla="*/ 1928420 w 9586368"/>
              <a:gd name="connsiteY1977" fmla="*/ 5025610 h 6479439"/>
              <a:gd name="connsiteX1978" fmla="*/ 1932440 w 9586368"/>
              <a:gd name="connsiteY1978" fmla="*/ 5029648 h 6479439"/>
              <a:gd name="connsiteX1979" fmla="*/ 1932440 w 9586368"/>
              <a:gd name="connsiteY1979" fmla="*/ 5039519 h 6479439"/>
              <a:gd name="connsiteX1980" fmla="*/ 1928420 w 9586368"/>
              <a:gd name="connsiteY1980" fmla="*/ 5043558 h 6479439"/>
              <a:gd name="connsiteX1981" fmla="*/ 1918510 w 9586368"/>
              <a:gd name="connsiteY1981" fmla="*/ 5043558 h 6479439"/>
              <a:gd name="connsiteX1982" fmla="*/ 1914492 w 9586368"/>
              <a:gd name="connsiteY1982" fmla="*/ 5039519 h 6479439"/>
              <a:gd name="connsiteX1983" fmla="*/ 1914492 w 9586368"/>
              <a:gd name="connsiteY1983" fmla="*/ 5029648 h 6479439"/>
              <a:gd name="connsiteX1984" fmla="*/ 1679204 w 9586368"/>
              <a:gd name="connsiteY1984" fmla="*/ 5025610 h 6479439"/>
              <a:gd name="connsiteX1985" fmla="*/ 1689115 w 9586368"/>
              <a:gd name="connsiteY1985" fmla="*/ 5025610 h 6479439"/>
              <a:gd name="connsiteX1986" fmla="*/ 1693133 w 9586368"/>
              <a:gd name="connsiteY1986" fmla="*/ 5029648 h 6479439"/>
              <a:gd name="connsiteX1987" fmla="*/ 1693133 w 9586368"/>
              <a:gd name="connsiteY1987" fmla="*/ 5039519 h 6479439"/>
              <a:gd name="connsiteX1988" fmla="*/ 1689115 w 9586368"/>
              <a:gd name="connsiteY1988" fmla="*/ 5043558 h 6479439"/>
              <a:gd name="connsiteX1989" fmla="*/ 1679204 w 9586368"/>
              <a:gd name="connsiteY1989" fmla="*/ 5043558 h 6479439"/>
              <a:gd name="connsiteX1990" fmla="*/ 1675185 w 9586368"/>
              <a:gd name="connsiteY1990" fmla="*/ 5039519 h 6479439"/>
              <a:gd name="connsiteX1991" fmla="*/ 1675185 w 9586368"/>
              <a:gd name="connsiteY1991" fmla="*/ 5029648 h 6479439"/>
              <a:gd name="connsiteX1992" fmla="*/ 1439889 w 9586368"/>
              <a:gd name="connsiteY1992" fmla="*/ 5025610 h 6479439"/>
              <a:gd name="connsiteX1993" fmla="*/ 1449798 w 9586368"/>
              <a:gd name="connsiteY1993" fmla="*/ 5025610 h 6479439"/>
              <a:gd name="connsiteX1994" fmla="*/ 1453818 w 9586368"/>
              <a:gd name="connsiteY1994" fmla="*/ 5029648 h 6479439"/>
              <a:gd name="connsiteX1995" fmla="*/ 1453818 w 9586368"/>
              <a:gd name="connsiteY1995" fmla="*/ 5039519 h 6479439"/>
              <a:gd name="connsiteX1996" fmla="*/ 1449798 w 9586368"/>
              <a:gd name="connsiteY1996" fmla="*/ 5043558 h 6479439"/>
              <a:gd name="connsiteX1997" fmla="*/ 1439889 w 9586368"/>
              <a:gd name="connsiteY1997" fmla="*/ 5043558 h 6479439"/>
              <a:gd name="connsiteX1998" fmla="*/ 1435870 w 9586368"/>
              <a:gd name="connsiteY1998" fmla="*/ 5039519 h 6479439"/>
              <a:gd name="connsiteX1999" fmla="*/ 1435870 w 9586368"/>
              <a:gd name="connsiteY1999" fmla="*/ 5029648 h 6479439"/>
              <a:gd name="connsiteX2000" fmla="*/ 1200573 w 9586368"/>
              <a:gd name="connsiteY2000" fmla="*/ 5025610 h 6479439"/>
              <a:gd name="connsiteX2001" fmla="*/ 1210484 w 9586368"/>
              <a:gd name="connsiteY2001" fmla="*/ 5025610 h 6479439"/>
              <a:gd name="connsiteX2002" fmla="*/ 1214502 w 9586368"/>
              <a:gd name="connsiteY2002" fmla="*/ 5029648 h 6479439"/>
              <a:gd name="connsiteX2003" fmla="*/ 1214502 w 9586368"/>
              <a:gd name="connsiteY2003" fmla="*/ 5039519 h 6479439"/>
              <a:gd name="connsiteX2004" fmla="*/ 1210484 w 9586368"/>
              <a:gd name="connsiteY2004" fmla="*/ 5043558 h 6479439"/>
              <a:gd name="connsiteX2005" fmla="*/ 1200573 w 9586368"/>
              <a:gd name="connsiteY2005" fmla="*/ 5043558 h 6479439"/>
              <a:gd name="connsiteX2006" fmla="*/ 1196555 w 9586368"/>
              <a:gd name="connsiteY2006" fmla="*/ 5039519 h 6479439"/>
              <a:gd name="connsiteX2007" fmla="*/ 1196555 w 9586368"/>
              <a:gd name="connsiteY2007" fmla="*/ 5029648 h 6479439"/>
              <a:gd name="connsiteX2008" fmla="*/ 961261 w 9586368"/>
              <a:gd name="connsiteY2008" fmla="*/ 5025610 h 6479439"/>
              <a:gd name="connsiteX2009" fmla="*/ 971171 w 9586368"/>
              <a:gd name="connsiteY2009" fmla="*/ 5025610 h 6479439"/>
              <a:gd name="connsiteX2010" fmla="*/ 975190 w 9586368"/>
              <a:gd name="connsiteY2010" fmla="*/ 5029648 h 6479439"/>
              <a:gd name="connsiteX2011" fmla="*/ 975190 w 9586368"/>
              <a:gd name="connsiteY2011" fmla="*/ 5039519 h 6479439"/>
              <a:gd name="connsiteX2012" fmla="*/ 971171 w 9586368"/>
              <a:gd name="connsiteY2012" fmla="*/ 5043558 h 6479439"/>
              <a:gd name="connsiteX2013" fmla="*/ 961261 w 9586368"/>
              <a:gd name="connsiteY2013" fmla="*/ 5043558 h 6479439"/>
              <a:gd name="connsiteX2014" fmla="*/ 957242 w 9586368"/>
              <a:gd name="connsiteY2014" fmla="*/ 5039519 h 6479439"/>
              <a:gd name="connsiteX2015" fmla="*/ 957242 w 9586368"/>
              <a:gd name="connsiteY2015" fmla="*/ 5029648 h 6479439"/>
              <a:gd name="connsiteX2016" fmla="*/ 9572438 w 9586368"/>
              <a:gd name="connsiteY2016" fmla="*/ 5025558 h 6479439"/>
              <a:gd name="connsiteX2017" fmla="*/ 9582349 w 9586368"/>
              <a:gd name="connsiteY2017" fmla="*/ 5025558 h 6479439"/>
              <a:gd name="connsiteX2018" fmla="*/ 9586368 w 9586368"/>
              <a:gd name="connsiteY2018" fmla="*/ 5029597 h 6479439"/>
              <a:gd name="connsiteX2019" fmla="*/ 9586368 w 9586368"/>
              <a:gd name="connsiteY2019" fmla="*/ 5039468 h 6479439"/>
              <a:gd name="connsiteX2020" fmla="*/ 9582349 w 9586368"/>
              <a:gd name="connsiteY2020" fmla="*/ 5043507 h 6479439"/>
              <a:gd name="connsiteX2021" fmla="*/ 9572438 w 9586368"/>
              <a:gd name="connsiteY2021" fmla="*/ 5043507 h 6479439"/>
              <a:gd name="connsiteX2022" fmla="*/ 9568419 w 9586368"/>
              <a:gd name="connsiteY2022" fmla="*/ 5039468 h 6479439"/>
              <a:gd name="connsiteX2023" fmla="*/ 9568419 w 9586368"/>
              <a:gd name="connsiteY2023" fmla="*/ 5029597 h 6479439"/>
              <a:gd name="connsiteX2024" fmla="*/ 9333125 w 9586368"/>
              <a:gd name="connsiteY2024" fmla="*/ 5025558 h 6479439"/>
              <a:gd name="connsiteX2025" fmla="*/ 9343036 w 9586368"/>
              <a:gd name="connsiteY2025" fmla="*/ 5025558 h 6479439"/>
              <a:gd name="connsiteX2026" fmla="*/ 9347055 w 9586368"/>
              <a:gd name="connsiteY2026" fmla="*/ 5029597 h 6479439"/>
              <a:gd name="connsiteX2027" fmla="*/ 9347055 w 9586368"/>
              <a:gd name="connsiteY2027" fmla="*/ 5039468 h 6479439"/>
              <a:gd name="connsiteX2028" fmla="*/ 9343036 w 9586368"/>
              <a:gd name="connsiteY2028" fmla="*/ 5043507 h 6479439"/>
              <a:gd name="connsiteX2029" fmla="*/ 9333125 w 9586368"/>
              <a:gd name="connsiteY2029" fmla="*/ 5043507 h 6479439"/>
              <a:gd name="connsiteX2030" fmla="*/ 9329106 w 9586368"/>
              <a:gd name="connsiteY2030" fmla="*/ 5039468 h 6479439"/>
              <a:gd name="connsiteX2031" fmla="*/ 9329106 w 9586368"/>
              <a:gd name="connsiteY2031" fmla="*/ 5029597 h 6479439"/>
              <a:gd name="connsiteX2032" fmla="*/ 9093811 w 9586368"/>
              <a:gd name="connsiteY2032" fmla="*/ 5025558 h 6479439"/>
              <a:gd name="connsiteX2033" fmla="*/ 9103722 w 9586368"/>
              <a:gd name="connsiteY2033" fmla="*/ 5025558 h 6479439"/>
              <a:gd name="connsiteX2034" fmla="*/ 9107741 w 9586368"/>
              <a:gd name="connsiteY2034" fmla="*/ 5029597 h 6479439"/>
              <a:gd name="connsiteX2035" fmla="*/ 9107741 w 9586368"/>
              <a:gd name="connsiteY2035" fmla="*/ 5039468 h 6479439"/>
              <a:gd name="connsiteX2036" fmla="*/ 9103722 w 9586368"/>
              <a:gd name="connsiteY2036" fmla="*/ 5043507 h 6479439"/>
              <a:gd name="connsiteX2037" fmla="*/ 9093811 w 9586368"/>
              <a:gd name="connsiteY2037" fmla="*/ 5043507 h 6479439"/>
              <a:gd name="connsiteX2038" fmla="*/ 9089792 w 9586368"/>
              <a:gd name="connsiteY2038" fmla="*/ 5039468 h 6479439"/>
              <a:gd name="connsiteX2039" fmla="*/ 9089792 w 9586368"/>
              <a:gd name="connsiteY2039" fmla="*/ 5029597 h 6479439"/>
              <a:gd name="connsiteX2040" fmla="*/ 8854496 w 9586368"/>
              <a:gd name="connsiteY2040" fmla="*/ 5025558 h 6479439"/>
              <a:gd name="connsiteX2041" fmla="*/ 8864407 w 9586368"/>
              <a:gd name="connsiteY2041" fmla="*/ 5025558 h 6479439"/>
              <a:gd name="connsiteX2042" fmla="*/ 8868426 w 9586368"/>
              <a:gd name="connsiteY2042" fmla="*/ 5029597 h 6479439"/>
              <a:gd name="connsiteX2043" fmla="*/ 8868426 w 9586368"/>
              <a:gd name="connsiteY2043" fmla="*/ 5039468 h 6479439"/>
              <a:gd name="connsiteX2044" fmla="*/ 8864407 w 9586368"/>
              <a:gd name="connsiteY2044" fmla="*/ 5043507 h 6479439"/>
              <a:gd name="connsiteX2045" fmla="*/ 8854496 w 9586368"/>
              <a:gd name="connsiteY2045" fmla="*/ 5043507 h 6479439"/>
              <a:gd name="connsiteX2046" fmla="*/ 8850477 w 9586368"/>
              <a:gd name="connsiteY2046" fmla="*/ 5039468 h 6479439"/>
              <a:gd name="connsiteX2047" fmla="*/ 8850477 w 9586368"/>
              <a:gd name="connsiteY2047" fmla="*/ 5029597 h 6479439"/>
              <a:gd name="connsiteX2048" fmla="*/ 8615184 w 9586368"/>
              <a:gd name="connsiteY2048" fmla="*/ 5025558 h 6479439"/>
              <a:gd name="connsiteX2049" fmla="*/ 8625095 w 9586368"/>
              <a:gd name="connsiteY2049" fmla="*/ 5025558 h 6479439"/>
              <a:gd name="connsiteX2050" fmla="*/ 8629114 w 9586368"/>
              <a:gd name="connsiteY2050" fmla="*/ 5029597 h 6479439"/>
              <a:gd name="connsiteX2051" fmla="*/ 8629114 w 9586368"/>
              <a:gd name="connsiteY2051" fmla="*/ 5039468 h 6479439"/>
              <a:gd name="connsiteX2052" fmla="*/ 8625095 w 9586368"/>
              <a:gd name="connsiteY2052" fmla="*/ 5043507 h 6479439"/>
              <a:gd name="connsiteX2053" fmla="*/ 8615184 w 9586368"/>
              <a:gd name="connsiteY2053" fmla="*/ 5043507 h 6479439"/>
              <a:gd name="connsiteX2054" fmla="*/ 8611165 w 9586368"/>
              <a:gd name="connsiteY2054" fmla="*/ 5039468 h 6479439"/>
              <a:gd name="connsiteX2055" fmla="*/ 8611165 w 9586368"/>
              <a:gd name="connsiteY2055" fmla="*/ 5029597 h 6479439"/>
              <a:gd name="connsiteX2056" fmla="*/ 8375869 w 9586368"/>
              <a:gd name="connsiteY2056" fmla="*/ 5025558 h 6479439"/>
              <a:gd name="connsiteX2057" fmla="*/ 8385779 w 9586368"/>
              <a:gd name="connsiteY2057" fmla="*/ 5025558 h 6479439"/>
              <a:gd name="connsiteX2058" fmla="*/ 8389799 w 9586368"/>
              <a:gd name="connsiteY2058" fmla="*/ 5029597 h 6479439"/>
              <a:gd name="connsiteX2059" fmla="*/ 8389799 w 9586368"/>
              <a:gd name="connsiteY2059" fmla="*/ 5039468 h 6479439"/>
              <a:gd name="connsiteX2060" fmla="*/ 8385779 w 9586368"/>
              <a:gd name="connsiteY2060" fmla="*/ 5043507 h 6479439"/>
              <a:gd name="connsiteX2061" fmla="*/ 8375869 w 9586368"/>
              <a:gd name="connsiteY2061" fmla="*/ 5043507 h 6479439"/>
              <a:gd name="connsiteX2062" fmla="*/ 8371850 w 9586368"/>
              <a:gd name="connsiteY2062" fmla="*/ 5039468 h 6479439"/>
              <a:gd name="connsiteX2063" fmla="*/ 8371850 w 9586368"/>
              <a:gd name="connsiteY2063" fmla="*/ 5029597 h 6479439"/>
              <a:gd name="connsiteX2064" fmla="*/ 8136553 w 9586368"/>
              <a:gd name="connsiteY2064" fmla="*/ 5025558 h 6479439"/>
              <a:gd name="connsiteX2065" fmla="*/ 8146464 w 9586368"/>
              <a:gd name="connsiteY2065" fmla="*/ 5025558 h 6479439"/>
              <a:gd name="connsiteX2066" fmla="*/ 8150483 w 9586368"/>
              <a:gd name="connsiteY2066" fmla="*/ 5029597 h 6479439"/>
              <a:gd name="connsiteX2067" fmla="*/ 8150483 w 9586368"/>
              <a:gd name="connsiteY2067" fmla="*/ 5039468 h 6479439"/>
              <a:gd name="connsiteX2068" fmla="*/ 8146464 w 9586368"/>
              <a:gd name="connsiteY2068" fmla="*/ 5043507 h 6479439"/>
              <a:gd name="connsiteX2069" fmla="*/ 8136553 w 9586368"/>
              <a:gd name="connsiteY2069" fmla="*/ 5043507 h 6479439"/>
              <a:gd name="connsiteX2070" fmla="*/ 8132534 w 9586368"/>
              <a:gd name="connsiteY2070" fmla="*/ 5039468 h 6479439"/>
              <a:gd name="connsiteX2071" fmla="*/ 8132534 w 9586368"/>
              <a:gd name="connsiteY2071" fmla="*/ 5029597 h 6479439"/>
              <a:gd name="connsiteX2072" fmla="*/ 7897241 w 9586368"/>
              <a:gd name="connsiteY2072" fmla="*/ 5025558 h 6479439"/>
              <a:gd name="connsiteX2073" fmla="*/ 7907151 w 9586368"/>
              <a:gd name="connsiteY2073" fmla="*/ 5025558 h 6479439"/>
              <a:gd name="connsiteX2074" fmla="*/ 7911170 w 9586368"/>
              <a:gd name="connsiteY2074" fmla="*/ 5029597 h 6479439"/>
              <a:gd name="connsiteX2075" fmla="*/ 7911170 w 9586368"/>
              <a:gd name="connsiteY2075" fmla="*/ 5039468 h 6479439"/>
              <a:gd name="connsiteX2076" fmla="*/ 7907151 w 9586368"/>
              <a:gd name="connsiteY2076" fmla="*/ 5043507 h 6479439"/>
              <a:gd name="connsiteX2077" fmla="*/ 7897241 w 9586368"/>
              <a:gd name="connsiteY2077" fmla="*/ 5043507 h 6479439"/>
              <a:gd name="connsiteX2078" fmla="*/ 7893222 w 9586368"/>
              <a:gd name="connsiteY2078" fmla="*/ 5039468 h 6479439"/>
              <a:gd name="connsiteX2079" fmla="*/ 7893222 w 9586368"/>
              <a:gd name="connsiteY2079" fmla="*/ 5029597 h 6479439"/>
              <a:gd name="connsiteX2080" fmla="*/ 7657926 w 9586368"/>
              <a:gd name="connsiteY2080" fmla="*/ 5025558 h 6479439"/>
              <a:gd name="connsiteX2081" fmla="*/ 7667836 w 9586368"/>
              <a:gd name="connsiteY2081" fmla="*/ 5025558 h 6479439"/>
              <a:gd name="connsiteX2082" fmla="*/ 7671855 w 9586368"/>
              <a:gd name="connsiteY2082" fmla="*/ 5029597 h 6479439"/>
              <a:gd name="connsiteX2083" fmla="*/ 7671855 w 9586368"/>
              <a:gd name="connsiteY2083" fmla="*/ 5039468 h 6479439"/>
              <a:gd name="connsiteX2084" fmla="*/ 7667836 w 9586368"/>
              <a:gd name="connsiteY2084" fmla="*/ 5043507 h 6479439"/>
              <a:gd name="connsiteX2085" fmla="*/ 7657926 w 9586368"/>
              <a:gd name="connsiteY2085" fmla="*/ 5043507 h 6479439"/>
              <a:gd name="connsiteX2086" fmla="*/ 7653906 w 9586368"/>
              <a:gd name="connsiteY2086" fmla="*/ 5039468 h 6479439"/>
              <a:gd name="connsiteX2087" fmla="*/ 7653906 w 9586368"/>
              <a:gd name="connsiteY2087" fmla="*/ 5029597 h 6479439"/>
              <a:gd name="connsiteX2088" fmla="*/ 7418611 w 9586368"/>
              <a:gd name="connsiteY2088" fmla="*/ 5025558 h 6479439"/>
              <a:gd name="connsiteX2089" fmla="*/ 7428521 w 9586368"/>
              <a:gd name="connsiteY2089" fmla="*/ 5025558 h 6479439"/>
              <a:gd name="connsiteX2090" fmla="*/ 7432540 w 9586368"/>
              <a:gd name="connsiteY2090" fmla="*/ 5029597 h 6479439"/>
              <a:gd name="connsiteX2091" fmla="*/ 7432540 w 9586368"/>
              <a:gd name="connsiteY2091" fmla="*/ 5039468 h 6479439"/>
              <a:gd name="connsiteX2092" fmla="*/ 7428521 w 9586368"/>
              <a:gd name="connsiteY2092" fmla="*/ 5043507 h 6479439"/>
              <a:gd name="connsiteX2093" fmla="*/ 7418611 w 9586368"/>
              <a:gd name="connsiteY2093" fmla="*/ 5043507 h 6479439"/>
              <a:gd name="connsiteX2094" fmla="*/ 7414592 w 9586368"/>
              <a:gd name="connsiteY2094" fmla="*/ 5039468 h 6479439"/>
              <a:gd name="connsiteX2095" fmla="*/ 7414592 w 9586368"/>
              <a:gd name="connsiteY2095" fmla="*/ 5029597 h 6479439"/>
              <a:gd name="connsiteX2096" fmla="*/ 7179298 w 9586368"/>
              <a:gd name="connsiteY2096" fmla="*/ 5025558 h 6479439"/>
              <a:gd name="connsiteX2097" fmla="*/ 7189209 w 9586368"/>
              <a:gd name="connsiteY2097" fmla="*/ 5025558 h 6479439"/>
              <a:gd name="connsiteX2098" fmla="*/ 7193228 w 9586368"/>
              <a:gd name="connsiteY2098" fmla="*/ 5029597 h 6479439"/>
              <a:gd name="connsiteX2099" fmla="*/ 7193228 w 9586368"/>
              <a:gd name="connsiteY2099" fmla="*/ 5039468 h 6479439"/>
              <a:gd name="connsiteX2100" fmla="*/ 7189209 w 9586368"/>
              <a:gd name="connsiteY2100" fmla="*/ 5043507 h 6479439"/>
              <a:gd name="connsiteX2101" fmla="*/ 7179298 w 9586368"/>
              <a:gd name="connsiteY2101" fmla="*/ 5043507 h 6479439"/>
              <a:gd name="connsiteX2102" fmla="*/ 7175279 w 9586368"/>
              <a:gd name="connsiteY2102" fmla="*/ 5039468 h 6479439"/>
              <a:gd name="connsiteX2103" fmla="*/ 7175279 w 9586368"/>
              <a:gd name="connsiteY2103" fmla="*/ 5029597 h 6479439"/>
              <a:gd name="connsiteX2104" fmla="*/ 6939983 w 9586368"/>
              <a:gd name="connsiteY2104" fmla="*/ 5025558 h 6479439"/>
              <a:gd name="connsiteX2105" fmla="*/ 6949894 w 9586368"/>
              <a:gd name="connsiteY2105" fmla="*/ 5025558 h 6479439"/>
              <a:gd name="connsiteX2106" fmla="*/ 6953913 w 9586368"/>
              <a:gd name="connsiteY2106" fmla="*/ 5029597 h 6479439"/>
              <a:gd name="connsiteX2107" fmla="*/ 6953913 w 9586368"/>
              <a:gd name="connsiteY2107" fmla="*/ 5039468 h 6479439"/>
              <a:gd name="connsiteX2108" fmla="*/ 6949894 w 9586368"/>
              <a:gd name="connsiteY2108" fmla="*/ 5043507 h 6479439"/>
              <a:gd name="connsiteX2109" fmla="*/ 6939983 w 9586368"/>
              <a:gd name="connsiteY2109" fmla="*/ 5043507 h 6479439"/>
              <a:gd name="connsiteX2110" fmla="*/ 6935964 w 9586368"/>
              <a:gd name="connsiteY2110" fmla="*/ 5039468 h 6479439"/>
              <a:gd name="connsiteX2111" fmla="*/ 6935964 w 9586368"/>
              <a:gd name="connsiteY2111" fmla="*/ 5029597 h 6479439"/>
              <a:gd name="connsiteX2112" fmla="*/ 6700670 w 9586368"/>
              <a:gd name="connsiteY2112" fmla="*/ 5025558 h 6479439"/>
              <a:gd name="connsiteX2113" fmla="*/ 6710581 w 9586368"/>
              <a:gd name="connsiteY2113" fmla="*/ 5025558 h 6479439"/>
              <a:gd name="connsiteX2114" fmla="*/ 6714600 w 9586368"/>
              <a:gd name="connsiteY2114" fmla="*/ 5029597 h 6479439"/>
              <a:gd name="connsiteX2115" fmla="*/ 6714600 w 9586368"/>
              <a:gd name="connsiteY2115" fmla="*/ 5039468 h 6479439"/>
              <a:gd name="connsiteX2116" fmla="*/ 6710581 w 9586368"/>
              <a:gd name="connsiteY2116" fmla="*/ 5043507 h 6479439"/>
              <a:gd name="connsiteX2117" fmla="*/ 6700670 w 9586368"/>
              <a:gd name="connsiteY2117" fmla="*/ 5043507 h 6479439"/>
              <a:gd name="connsiteX2118" fmla="*/ 6696651 w 9586368"/>
              <a:gd name="connsiteY2118" fmla="*/ 5039468 h 6479439"/>
              <a:gd name="connsiteX2119" fmla="*/ 6696651 w 9586368"/>
              <a:gd name="connsiteY2119" fmla="*/ 5029597 h 6479439"/>
              <a:gd name="connsiteX2120" fmla="*/ 6461356 w 9586368"/>
              <a:gd name="connsiteY2120" fmla="*/ 5025558 h 6479439"/>
              <a:gd name="connsiteX2121" fmla="*/ 6471266 w 9586368"/>
              <a:gd name="connsiteY2121" fmla="*/ 5025558 h 6479439"/>
              <a:gd name="connsiteX2122" fmla="*/ 6475285 w 9586368"/>
              <a:gd name="connsiteY2122" fmla="*/ 5029597 h 6479439"/>
              <a:gd name="connsiteX2123" fmla="*/ 6475285 w 9586368"/>
              <a:gd name="connsiteY2123" fmla="*/ 5039468 h 6479439"/>
              <a:gd name="connsiteX2124" fmla="*/ 6471266 w 9586368"/>
              <a:gd name="connsiteY2124" fmla="*/ 5043507 h 6479439"/>
              <a:gd name="connsiteX2125" fmla="*/ 6461356 w 9586368"/>
              <a:gd name="connsiteY2125" fmla="*/ 5043507 h 6479439"/>
              <a:gd name="connsiteX2126" fmla="*/ 6457337 w 9586368"/>
              <a:gd name="connsiteY2126" fmla="*/ 5039468 h 6479439"/>
              <a:gd name="connsiteX2127" fmla="*/ 6457337 w 9586368"/>
              <a:gd name="connsiteY2127" fmla="*/ 5029597 h 6479439"/>
              <a:gd name="connsiteX2128" fmla="*/ 6222042 w 9586368"/>
              <a:gd name="connsiteY2128" fmla="*/ 5025558 h 6479439"/>
              <a:gd name="connsiteX2129" fmla="*/ 6231952 w 9586368"/>
              <a:gd name="connsiteY2129" fmla="*/ 5025558 h 6479439"/>
              <a:gd name="connsiteX2130" fmla="*/ 6235971 w 9586368"/>
              <a:gd name="connsiteY2130" fmla="*/ 5029597 h 6479439"/>
              <a:gd name="connsiteX2131" fmla="*/ 6235971 w 9586368"/>
              <a:gd name="connsiteY2131" fmla="*/ 5039468 h 6479439"/>
              <a:gd name="connsiteX2132" fmla="*/ 6231952 w 9586368"/>
              <a:gd name="connsiteY2132" fmla="*/ 5043507 h 6479439"/>
              <a:gd name="connsiteX2133" fmla="*/ 6222042 w 9586368"/>
              <a:gd name="connsiteY2133" fmla="*/ 5043507 h 6479439"/>
              <a:gd name="connsiteX2134" fmla="*/ 6218023 w 9586368"/>
              <a:gd name="connsiteY2134" fmla="*/ 5039468 h 6479439"/>
              <a:gd name="connsiteX2135" fmla="*/ 6218023 w 9586368"/>
              <a:gd name="connsiteY2135" fmla="*/ 5029597 h 6479439"/>
              <a:gd name="connsiteX2136" fmla="*/ 5982729 w 9586368"/>
              <a:gd name="connsiteY2136" fmla="*/ 5025558 h 6479439"/>
              <a:gd name="connsiteX2137" fmla="*/ 5992639 w 9586368"/>
              <a:gd name="connsiteY2137" fmla="*/ 5025558 h 6479439"/>
              <a:gd name="connsiteX2138" fmla="*/ 5996658 w 9586368"/>
              <a:gd name="connsiteY2138" fmla="*/ 5029597 h 6479439"/>
              <a:gd name="connsiteX2139" fmla="*/ 5996658 w 9586368"/>
              <a:gd name="connsiteY2139" fmla="*/ 5039468 h 6479439"/>
              <a:gd name="connsiteX2140" fmla="*/ 5992639 w 9586368"/>
              <a:gd name="connsiteY2140" fmla="*/ 5043507 h 6479439"/>
              <a:gd name="connsiteX2141" fmla="*/ 5982729 w 9586368"/>
              <a:gd name="connsiteY2141" fmla="*/ 5043507 h 6479439"/>
              <a:gd name="connsiteX2142" fmla="*/ 5978710 w 9586368"/>
              <a:gd name="connsiteY2142" fmla="*/ 5039468 h 6479439"/>
              <a:gd name="connsiteX2143" fmla="*/ 5978710 w 9586368"/>
              <a:gd name="connsiteY2143" fmla="*/ 5029597 h 6479439"/>
              <a:gd name="connsiteX2144" fmla="*/ 5743412 w 9586368"/>
              <a:gd name="connsiteY2144" fmla="*/ 5025558 h 6479439"/>
              <a:gd name="connsiteX2145" fmla="*/ 5753323 w 9586368"/>
              <a:gd name="connsiteY2145" fmla="*/ 5025558 h 6479439"/>
              <a:gd name="connsiteX2146" fmla="*/ 5757342 w 9586368"/>
              <a:gd name="connsiteY2146" fmla="*/ 5029597 h 6479439"/>
              <a:gd name="connsiteX2147" fmla="*/ 5757342 w 9586368"/>
              <a:gd name="connsiteY2147" fmla="*/ 5039468 h 6479439"/>
              <a:gd name="connsiteX2148" fmla="*/ 5753323 w 9586368"/>
              <a:gd name="connsiteY2148" fmla="*/ 5043507 h 6479439"/>
              <a:gd name="connsiteX2149" fmla="*/ 5743412 w 9586368"/>
              <a:gd name="connsiteY2149" fmla="*/ 5043507 h 6479439"/>
              <a:gd name="connsiteX2150" fmla="*/ 5739393 w 9586368"/>
              <a:gd name="connsiteY2150" fmla="*/ 5039468 h 6479439"/>
              <a:gd name="connsiteX2151" fmla="*/ 5739393 w 9586368"/>
              <a:gd name="connsiteY2151" fmla="*/ 5029597 h 6479439"/>
              <a:gd name="connsiteX2152" fmla="*/ 5504099 w 9586368"/>
              <a:gd name="connsiteY2152" fmla="*/ 5025558 h 6479439"/>
              <a:gd name="connsiteX2153" fmla="*/ 5514010 w 9586368"/>
              <a:gd name="connsiteY2153" fmla="*/ 5025558 h 6479439"/>
              <a:gd name="connsiteX2154" fmla="*/ 5518029 w 9586368"/>
              <a:gd name="connsiteY2154" fmla="*/ 5029597 h 6479439"/>
              <a:gd name="connsiteX2155" fmla="*/ 5518029 w 9586368"/>
              <a:gd name="connsiteY2155" fmla="*/ 5039468 h 6479439"/>
              <a:gd name="connsiteX2156" fmla="*/ 5514010 w 9586368"/>
              <a:gd name="connsiteY2156" fmla="*/ 5043507 h 6479439"/>
              <a:gd name="connsiteX2157" fmla="*/ 5504099 w 9586368"/>
              <a:gd name="connsiteY2157" fmla="*/ 5043507 h 6479439"/>
              <a:gd name="connsiteX2158" fmla="*/ 5500080 w 9586368"/>
              <a:gd name="connsiteY2158" fmla="*/ 5039468 h 6479439"/>
              <a:gd name="connsiteX2159" fmla="*/ 5500080 w 9586368"/>
              <a:gd name="connsiteY2159" fmla="*/ 5029597 h 6479439"/>
              <a:gd name="connsiteX2160" fmla="*/ 5264784 w 9586368"/>
              <a:gd name="connsiteY2160" fmla="*/ 5025558 h 6479439"/>
              <a:gd name="connsiteX2161" fmla="*/ 5274694 w 9586368"/>
              <a:gd name="connsiteY2161" fmla="*/ 5025558 h 6479439"/>
              <a:gd name="connsiteX2162" fmla="*/ 5278713 w 9586368"/>
              <a:gd name="connsiteY2162" fmla="*/ 5029597 h 6479439"/>
              <a:gd name="connsiteX2163" fmla="*/ 5278713 w 9586368"/>
              <a:gd name="connsiteY2163" fmla="*/ 5039468 h 6479439"/>
              <a:gd name="connsiteX2164" fmla="*/ 5274694 w 9586368"/>
              <a:gd name="connsiteY2164" fmla="*/ 5043507 h 6479439"/>
              <a:gd name="connsiteX2165" fmla="*/ 5264784 w 9586368"/>
              <a:gd name="connsiteY2165" fmla="*/ 5043507 h 6479439"/>
              <a:gd name="connsiteX2166" fmla="*/ 5260765 w 9586368"/>
              <a:gd name="connsiteY2166" fmla="*/ 5039468 h 6479439"/>
              <a:gd name="connsiteX2167" fmla="*/ 5260765 w 9586368"/>
              <a:gd name="connsiteY2167" fmla="*/ 5029597 h 6479439"/>
              <a:gd name="connsiteX2168" fmla="*/ 5025470 w 9586368"/>
              <a:gd name="connsiteY2168" fmla="*/ 5025558 h 6479439"/>
              <a:gd name="connsiteX2169" fmla="*/ 5035381 w 9586368"/>
              <a:gd name="connsiteY2169" fmla="*/ 5025558 h 6479439"/>
              <a:gd name="connsiteX2170" fmla="*/ 5039400 w 9586368"/>
              <a:gd name="connsiteY2170" fmla="*/ 5029597 h 6479439"/>
              <a:gd name="connsiteX2171" fmla="*/ 5039400 w 9586368"/>
              <a:gd name="connsiteY2171" fmla="*/ 5039468 h 6479439"/>
              <a:gd name="connsiteX2172" fmla="*/ 5035381 w 9586368"/>
              <a:gd name="connsiteY2172" fmla="*/ 5043507 h 6479439"/>
              <a:gd name="connsiteX2173" fmla="*/ 5025470 w 9586368"/>
              <a:gd name="connsiteY2173" fmla="*/ 5043507 h 6479439"/>
              <a:gd name="connsiteX2174" fmla="*/ 5021451 w 9586368"/>
              <a:gd name="connsiteY2174" fmla="*/ 5039468 h 6479439"/>
              <a:gd name="connsiteX2175" fmla="*/ 5021451 w 9586368"/>
              <a:gd name="connsiteY2175" fmla="*/ 5029597 h 6479439"/>
              <a:gd name="connsiteX2176" fmla="*/ 4786241 w 9586368"/>
              <a:gd name="connsiteY2176" fmla="*/ 5025558 h 6479439"/>
              <a:gd name="connsiteX2177" fmla="*/ 4796152 w 9586368"/>
              <a:gd name="connsiteY2177" fmla="*/ 5025558 h 6479439"/>
              <a:gd name="connsiteX2178" fmla="*/ 4800171 w 9586368"/>
              <a:gd name="connsiteY2178" fmla="*/ 5029597 h 6479439"/>
              <a:gd name="connsiteX2179" fmla="*/ 4800171 w 9586368"/>
              <a:gd name="connsiteY2179" fmla="*/ 5039468 h 6479439"/>
              <a:gd name="connsiteX2180" fmla="*/ 4796152 w 9586368"/>
              <a:gd name="connsiteY2180" fmla="*/ 5043507 h 6479439"/>
              <a:gd name="connsiteX2181" fmla="*/ 4786241 w 9586368"/>
              <a:gd name="connsiteY2181" fmla="*/ 5043507 h 6479439"/>
              <a:gd name="connsiteX2182" fmla="*/ 4782224 w 9586368"/>
              <a:gd name="connsiteY2182" fmla="*/ 5039468 h 6479439"/>
              <a:gd name="connsiteX2183" fmla="*/ 4782224 w 9586368"/>
              <a:gd name="connsiteY2183" fmla="*/ 5029597 h 6479439"/>
              <a:gd name="connsiteX2184" fmla="*/ 4546929 w 9586368"/>
              <a:gd name="connsiteY2184" fmla="*/ 5025558 h 6479439"/>
              <a:gd name="connsiteX2185" fmla="*/ 4556840 w 9586368"/>
              <a:gd name="connsiteY2185" fmla="*/ 5025558 h 6479439"/>
              <a:gd name="connsiteX2186" fmla="*/ 4560859 w 9586368"/>
              <a:gd name="connsiteY2186" fmla="*/ 5029597 h 6479439"/>
              <a:gd name="connsiteX2187" fmla="*/ 4560859 w 9586368"/>
              <a:gd name="connsiteY2187" fmla="*/ 5039468 h 6479439"/>
              <a:gd name="connsiteX2188" fmla="*/ 4556840 w 9586368"/>
              <a:gd name="connsiteY2188" fmla="*/ 5043507 h 6479439"/>
              <a:gd name="connsiteX2189" fmla="*/ 4546929 w 9586368"/>
              <a:gd name="connsiteY2189" fmla="*/ 5043507 h 6479439"/>
              <a:gd name="connsiteX2190" fmla="*/ 4542910 w 9586368"/>
              <a:gd name="connsiteY2190" fmla="*/ 5039468 h 6479439"/>
              <a:gd name="connsiteX2191" fmla="*/ 4542910 w 9586368"/>
              <a:gd name="connsiteY2191" fmla="*/ 5029597 h 6479439"/>
              <a:gd name="connsiteX2192" fmla="*/ 4307612 w 9586368"/>
              <a:gd name="connsiteY2192" fmla="*/ 5025558 h 6479439"/>
              <a:gd name="connsiteX2193" fmla="*/ 4317523 w 9586368"/>
              <a:gd name="connsiteY2193" fmla="*/ 5025558 h 6479439"/>
              <a:gd name="connsiteX2194" fmla="*/ 4321543 w 9586368"/>
              <a:gd name="connsiteY2194" fmla="*/ 5029597 h 6479439"/>
              <a:gd name="connsiteX2195" fmla="*/ 4321543 w 9586368"/>
              <a:gd name="connsiteY2195" fmla="*/ 5039468 h 6479439"/>
              <a:gd name="connsiteX2196" fmla="*/ 4317523 w 9586368"/>
              <a:gd name="connsiteY2196" fmla="*/ 5043507 h 6479439"/>
              <a:gd name="connsiteX2197" fmla="*/ 4307612 w 9586368"/>
              <a:gd name="connsiteY2197" fmla="*/ 5043507 h 6479439"/>
              <a:gd name="connsiteX2198" fmla="*/ 4303595 w 9586368"/>
              <a:gd name="connsiteY2198" fmla="*/ 5039468 h 6479439"/>
              <a:gd name="connsiteX2199" fmla="*/ 4303595 w 9586368"/>
              <a:gd name="connsiteY2199" fmla="*/ 5029597 h 6479439"/>
              <a:gd name="connsiteX2200" fmla="*/ 4068297 w 9586368"/>
              <a:gd name="connsiteY2200" fmla="*/ 5025558 h 6479439"/>
              <a:gd name="connsiteX2201" fmla="*/ 4078210 w 9586368"/>
              <a:gd name="connsiteY2201" fmla="*/ 5025558 h 6479439"/>
              <a:gd name="connsiteX2202" fmla="*/ 4082229 w 9586368"/>
              <a:gd name="connsiteY2202" fmla="*/ 5029597 h 6479439"/>
              <a:gd name="connsiteX2203" fmla="*/ 4082229 w 9586368"/>
              <a:gd name="connsiteY2203" fmla="*/ 5039468 h 6479439"/>
              <a:gd name="connsiteX2204" fmla="*/ 4078210 w 9586368"/>
              <a:gd name="connsiteY2204" fmla="*/ 5043507 h 6479439"/>
              <a:gd name="connsiteX2205" fmla="*/ 4068297 w 9586368"/>
              <a:gd name="connsiteY2205" fmla="*/ 5043507 h 6479439"/>
              <a:gd name="connsiteX2206" fmla="*/ 4064278 w 9586368"/>
              <a:gd name="connsiteY2206" fmla="*/ 5039468 h 6479439"/>
              <a:gd name="connsiteX2207" fmla="*/ 4064278 w 9586368"/>
              <a:gd name="connsiteY2207" fmla="*/ 5029597 h 6479439"/>
              <a:gd name="connsiteX2208" fmla="*/ 3828990 w 9586368"/>
              <a:gd name="connsiteY2208" fmla="*/ 5025558 h 6479439"/>
              <a:gd name="connsiteX2209" fmla="*/ 3838899 w 9586368"/>
              <a:gd name="connsiteY2209" fmla="*/ 5025558 h 6479439"/>
              <a:gd name="connsiteX2210" fmla="*/ 3842917 w 9586368"/>
              <a:gd name="connsiteY2210" fmla="*/ 5029597 h 6479439"/>
              <a:gd name="connsiteX2211" fmla="*/ 3842917 w 9586368"/>
              <a:gd name="connsiteY2211" fmla="*/ 5039468 h 6479439"/>
              <a:gd name="connsiteX2212" fmla="*/ 3838899 w 9586368"/>
              <a:gd name="connsiteY2212" fmla="*/ 5043507 h 6479439"/>
              <a:gd name="connsiteX2213" fmla="*/ 3828990 w 9586368"/>
              <a:gd name="connsiteY2213" fmla="*/ 5043507 h 6479439"/>
              <a:gd name="connsiteX2214" fmla="*/ 3824971 w 9586368"/>
              <a:gd name="connsiteY2214" fmla="*/ 5039468 h 6479439"/>
              <a:gd name="connsiteX2215" fmla="*/ 3824971 w 9586368"/>
              <a:gd name="connsiteY2215" fmla="*/ 5029597 h 6479439"/>
              <a:gd name="connsiteX2216" fmla="*/ 3589676 w 9586368"/>
              <a:gd name="connsiteY2216" fmla="*/ 5025558 h 6479439"/>
              <a:gd name="connsiteX2217" fmla="*/ 3599585 w 9586368"/>
              <a:gd name="connsiteY2217" fmla="*/ 5025558 h 6479439"/>
              <a:gd name="connsiteX2218" fmla="*/ 3603604 w 9586368"/>
              <a:gd name="connsiteY2218" fmla="*/ 5029597 h 6479439"/>
              <a:gd name="connsiteX2219" fmla="*/ 3603604 w 9586368"/>
              <a:gd name="connsiteY2219" fmla="*/ 5039468 h 6479439"/>
              <a:gd name="connsiteX2220" fmla="*/ 3599585 w 9586368"/>
              <a:gd name="connsiteY2220" fmla="*/ 5043507 h 6479439"/>
              <a:gd name="connsiteX2221" fmla="*/ 3589676 w 9586368"/>
              <a:gd name="connsiteY2221" fmla="*/ 5043507 h 6479439"/>
              <a:gd name="connsiteX2222" fmla="*/ 3585657 w 9586368"/>
              <a:gd name="connsiteY2222" fmla="*/ 5039468 h 6479439"/>
              <a:gd name="connsiteX2223" fmla="*/ 3585657 w 9586368"/>
              <a:gd name="connsiteY2223" fmla="*/ 5029597 h 6479439"/>
              <a:gd name="connsiteX2224" fmla="*/ 3350359 w 9586368"/>
              <a:gd name="connsiteY2224" fmla="*/ 5025558 h 6479439"/>
              <a:gd name="connsiteX2225" fmla="*/ 3360268 w 9586368"/>
              <a:gd name="connsiteY2225" fmla="*/ 5025558 h 6479439"/>
              <a:gd name="connsiteX2226" fmla="*/ 3364287 w 9586368"/>
              <a:gd name="connsiteY2226" fmla="*/ 5029597 h 6479439"/>
              <a:gd name="connsiteX2227" fmla="*/ 3364287 w 9586368"/>
              <a:gd name="connsiteY2227" fmla="*/ 5039468 h 6479439"/>
              <a:gd name="connsiteX2228" fmla="*/ 3360268 w 9586368"/>
              <a:gd name="connsiteY2228" fmla="*/ 5043507 h 6479439"/>
              <a:gd name="connsiteX2229" fmla="*/ 3350359 w 9586368"/>
              <a:gd name="connsiteY2229" fmla="*/ 5043507 h 6479439"/>
              <a:gd name="connsiteX2230" fmla="*/ 3346340 w 9586368"/>
              <a:gd name="connsiteY2230" fmla="*/ 5039468 h 6479439"/>
              <a:gd name="connsiteX2231" fmla="*/ 3346340 w 9586368"/>
              <a:gd name="connsiteY2231" fmla="*/ 5029597 h 6479439"/>
              <a:gd name="connsiteX2232" fmla="*/ 3111048 w 9586368"/>
              <a:gd name="connsiteY2232" fmla="*/ 5025558 h 6479439"/>
              <a:gd name="connsiteX2233" fmla="*/ 3120959 w 9586368"/>
              <a:gd name="connsiteY2233" fmla="*/ 5025558 h 6479439"/>
              <a:gd name="connsiteX2234" fmla="*/ 3124977 w 9586368"/>
              <a:gd name="connsiteY2234" fmla="*/ 5029597 h 6479439"/>
              <a:gd name="connsiteX2235" fmla="*/ 3124977 w 9586368"/>
              <a:gd name="connsiteY2235" fmla="*/ 5039468 h 6479439"/>
              <a:gd name="connsiteX2236" fmla="*/ 3120959 w 9586368"/>
              <a:gd name="connsiteY2236" fmla="*/ 5043507 h 6479439"/>
              <a:gd name="connsiteX2237" fmla="*/ 3111048 w 9586368"/>
              <a:gd name="connsiteY2237" fmla="*/ 5043507 h 6479439"/>
              <a:gd name="connsiteX2238" fmla="*/ 3107029 w 9586368"/>
              <a:gd name="connsiteY2238" fmla="*/ 5039468 h 6479439"/>
              <a:gd name="connsiteX2239" fmla="*/ 3107029 w 9586368"/>
              <a:gd name="connsiteY2239" fmla="*/ 5029597 h 6479439"/>
              <a:gd name="connsiteX2240" fmla="*/ 2871737 w 9586368"/>
              <a:gd name="connsiteY2240" fmla="*/ 5025558 h 6479439"/>
              <a:gd name="connsiteX2241" fmla="*/ 2881646 w 9586368"/>
              <a:gd name="connsiteY2241" fmla="*/ 5025558 h 6479439"/>
              <a:gd name="connsiteX2242" fmla="*/ 2885666 w 9586368"/>
              <a:gd name="connsiteY2242" fmla="*/ 5029597 h 6479439"/>
              <a:gd name="connsiteX2243" fmla="*/ 2885666 w 9586368"/>
              <a:gd name="connsiteY2243" fmla="*/ 5039468 h 6479439"/>
              <a:gd name="connsiteX2244" fmla="*/ 2881646 w 9586368"/>
              <a:gd name="connsiteY2244" fmla="*/ 5043507 h 6479439"/>
              <a:gd name="connsiteX2245" fmla="*/ 2871737 w 9586368"/>
              <a:gd name="connsiteY2245" fmla="*/ 5043507 h 6479439"/>
              <a:gd name="connsiteX2246" fmla="*/ 2867717 w 9586368"/>
              <a:gd name="connsiteY2246" fmla="*/ 5039468 h 6479439"/>
              <a:gd name="connsiteX2247" fmla="*/ 2867717 w 9586368"/>
              <a:gd name="connsiteY2247" fmla="*/ 5029597 h 6479439"/>
              <a:gd name="connsiteX2248" fmla="*/ 2632423 w 9586368"/>
              <a:gd name="connsiteY2248" fmla="*/ 5025558 h 6479439"/>
              <a:gd name="connsiteX2249" fmla="*/ 2642334 w 9586368"/>
              <a:gd name="connsiteY2249" fmla="*/ 5025558 h 6479439"/>
              <a:gd name="connsiteX2250" fmla="*/ 2646352 w 9586368"/>
              <a:gd name="connsiteY2250" fmla="*/ 5029597 h 6479439"/>
              <a:gd name="connsiteX2251" fmla="*/ 2646352 w 9586368"/>
              <a:gd name="connsiteY2251" fmla="*/ 5039468 h 6479439"/>
              <a:gd name="connsiteX2252" fmla="*/ 2642334 w 9586368"/>
              <a:gd name="connsiteY2252" fmla="*/ 5043507 h 6479439"/>
              <a:gd name="connsiteX2253" fmla="*/ 2632423 w 9586368"/>
              <a:gd name="connsiteY2253" fmla="*/ 5043507 h 6479439"/>
              <a:gd name="connsiteX2254" fmla="*/ 2628404 w 9586368"/>
              <a:gd name="connsiteY2254" fmla="*/ 5039468 h 6479439"/>
              <a:gd name="connsiteX2255" fmla="*/ 2628404 w 9586368"/>
              <a:gd name="connsiteY2255" fmla="*/ 5029597 h 6479439"/>
              <a:gd name="connsiteX2256" fmla="*/ 2393104 w 9586368"/>
              <a:gd name="connsiteY2256" fmla="*/ 5025558 h 6479439"/>
              <a:gd name="connsiteX2257" fmla="*/ 2403015 w 9586368"/>
              <a:gd name="connsiteY2257" fmla="*/ 5025558 h 6479439"/>
              <a:gd name="connsiteX2258" fmla="*/ 2407034 w 9586368"/>
              <a:gd name="connsiteY2258" fmla="*/ 5029597 h 6479439"/>
              <a:gd name="connsiteX2259" fmla="*/ 2407034 w 9586368"/>
              <a:gd name="connsiteY2259" fmla="*/ 5039468 h 6479439"/>
              <a:gd name="connsiteX2260" fmla="*/ 2403015 w 9586368"/>
              <a:gd name="connsiteY2260" fmla="*/ 5043507 h 6479439"/>
              <a:gd name="connsiteX2261" fmla="*/ 2393104 w 9586368"/>
              <a:gd name="connsiteY2261" fmla="*/ 5043507 h 6479439"/>
              <a:gd name="connsiteX2262" fmla="*/ 2389087 w 9586368"/>
              <a:gd name="connsiteY2262" fmla="*/ 5039468 h 6479439"/>
              <a:gd name="connsiteX2263" fmla="*/ 2389087 w 9586368"/>
              <a:gd name="connsiteY2263" fmla="*/ 5029597 h 6479439"/>
              <a:gd name="connsiteX2264" fmla="*/ 721962 w 9586368"/>
              <a:gd name="connsiteY2264" fmla="*/ 5025558 h 6479439"/>
              <a:gd name="connsiteX2265" fmla="*/ 731872 w 9586368"/>
              <a:gd name="connsiteY2265" fmla="*/ 5025558 h 6479439"/>
              <a:gd name="connsiteX2266" fmla="*/ 735891 w 9586368"/>
              <a:gd name="connsiteY2266" fmla="*/ 5029597 h 6479439"/>
              <a:gd name="connsiteX2267" fmla="*/ 735891 w 9586368"/>
              <a:gd name="connsiteY2267" fmla="*/ 5039468 h 6479439"/>
              <a:gd name="connsiteX2268" fmla="*/ 731872 w 9586368"/>
              <a:gd name="connsiteY2268" fmla="*/ 5043507 h 6479439"/>
              <a:gd name="connsiteX2269" fmla="*/ 721962 w 9586368"/>
              <a:gd name="connsiteY2269" fmla="*/ 5043507 h 6479439"/>
              <a:gd name="connsiteX2270" fmla="*/ 717944 w 9586368"/>
              <a:gd name="connsiteY2270" fmla="*/ 5039468 h 6479439"/>
              <a:gd name="connsiteX2271" fmla="*/ 717944 w 9586368"/>
              <a:gd name="connsiteY2271" fmla="*/ 5029597 h 6479439"/>
              <a:gd name="connsiteX2272" fmla="*/ 482650 w 9586368"/>
              <a:gd name="connsiteY2272" fmla="*/ 5025558 h 6479439"/>
              <a:gd name="connsiteX2273" fmla="*/ 492560 w 9586368"/>
              <a:gd name="connsiteY2273" fmla="*/ 5025558 h 6479439"/>
              <a:gd name="connsiteX2274" fmla="*/ 496580 w 9586368"/>
              <a:gd name="connsiteY2274" fmla="*/ 5029597 h 6479439"/>
              <a:gd name="connsiteX2275" fmla="*/ 496580 w 9586368"/>
              <a:gd name="connsiteY2275" fmla="*/ 5039468 h 6479439"/>
              <a:gd name="connsiteX2276" fmla="*/ 492560 w 9586368"/>
              <a:gd name="connsiteY2276" fmla="*/ 5043507 h 6479439"/>
              <a:gd name="connsiteX2277" fmla="*/ 482650 w 9586368"/>
              <a:gd name="connsiteY2277" fmla="*/ 5043507 h 6479439"/>
              <a:gd name="connsiteX2278" fmla="*/ 478631 w 9586368"/>
              <a:gd name="connsiteY2278" fmla="*/ 5039468 h 6479439"/>
              <a:gd name="connsiteX2279" fmla="*/ 478631 w 9586368"/>
              <a:gd name="connsiteY2279" fmla="*/ 5029597 h 6479439"/>
              <a:gd name="connsiteX2280" fmla="*/ 243336 w 9586368"/>
              <a:gd name="connsiteY2280" fmla="*/ 5025558 h 6479439"/>
              <a:gd name="connsiteX2281" fmla="*/ 253247 w 9586368"/>
              <a:gd name="connsiteY2281" fmla="*/ 5025558 h 6479439"/>
              <a:gd name="connsiteX2282" fmla="*/ 257266 w 9586368"/>
              <a:gd name="connsiteY2282" fmla="*/ 5029597 h 6479439"/>
              <a:gd name="connsiteX2283" fmla="*/ 257266 w 9586368"/>
              <a:gd name="connsiteY2283" fmla="*/ 5039468 h 6479439"/>
              <a:gd name="connsiteX2284" fmla="*/ 253247 w 9586368"/>
              <a:gd name="connsiteY2284" fmla="*/ 5043507 h 6479439"/>
              <a:gd name="connsiteX2285" fmla="*/ 243336 w 9586368"/>
              <a:gd name="connsiteY2285" fmla="*/ 5043507 h 6479439"/>
              <a:gd name="connsiteX2286" fmla="*/ 239317 w 9586368"/>
              <a:gd name="connsiteY2286" fmla="*/ 5039468 h 6479439"/>
              <a:gd name="connsiteX2287" fmla="*/ 239317 w 9586368"/>
              <a:gd name="connsiteY2287" fmla="*/ 5029597 h 6479439"/>
              <a:gd name="connsiteX2288" fmla="*/ 4024 w 9586368"/>
              <a:gd name="connsiteY2288" fmla="*/ 5025558 h 6479439"/>
              <a:gd name="connsiteX2289" fmla="*/ 13933 w 9586368"/>
              <a:gd name="connsiteY2289" fmla="*/ 5025558 h 6479439"/>
              <a:gd name="connsiteX2290" fmla="*/ 17952 w 9586368"/>
              <a:gd name="connsiteY2290" fmla="*/ 5029597 h 6479439"/>
              <a:gd name="connsiteX2291" fmla="*/ 17952 w 9586368"/>
              <a:gd name="connsiteY2291" fmla="*/ 5039468 h 6479439"/>
              <a:gd name="connsiteX2292" fmla="*/ 13933 w 9586368"/>
              <a:gd name="connsiteY2292" fmla="*/ 5043507 h 6479439"/>
              <a:gd name="connsiteX2293" fmla="*/ 4024 w 9586368"/>
              <a:gd name="connsiteY2293" fmla="*/ 5043507 h 6479439"/>
              <a:gd name="connsiteX2294" fmla="*/ 4 w 9586368"/>
              <a:gd name="connsiteY2294" fmla="*/ 5039468 h 6479439"/>
              <a:gd name="connsiteX2295" fmla="*/ 4 w 9586368"/>
              <a:gd name="connsiteY2295" fmla="*/ 5029597 h 6479439"/>
              <a:gd name="connsiteX2296" fmla="*/ 9572438 w 9586368"/>
              <a:gd name="connsiteY2296" fmla="*/ 4786279 h 6479439"/>
              <a:gd name="connsiteX2297" fmla="*/ 9582349 w 9586368"/>
              <a:gd name="connsiteY2297" fmla="*/ 4786279 h 6479439"/>
              <a:gd name="connsiteX2298" fmla="*/ 9586368 w 9586368"/>
              <a:gd name="connsiteY2298" fmla="*/ 4790317 h 6479439"/>
              <a:gd name="connsiteX2299" fmla="*/ 9586368 w 9586368"/>
              <a:gd name="connsiteY2299" fmla="*/ 4800188 h 6479439"/>
              <a:gd name="connsiteX2300" fmla="*/ 9582349 w 9586368"/>
              <a:gd name="connsiteY2300" fmla="*/ 4804227 h 6479439"/>
              <a:gd name="connsiteX2301" fmla="*/ 9572438 w 9586368"/>
              <a:gd name="connsiteY2301" fmla="*/ 4804227 h 6479439"/>
              <a:gd name="connsiteX2302" fmla="*/ 9568419 w 9586368"/>
              <a:gd name="connsiteY2302" fmla="*/ 4800188 h 6479439"/>
              <a:gd name="connsiteX2303" fmla="*/ 9568419 w 9586368"/>
              <a:gd name="connsiteY2303" fmla="*/ 4790317 h 6479439"/>
              <a:gd name="connsiteX2304" fmla="*/ 9333125 w 9586368"/>
              <a:gd name="connsiteY2304" fmla="*/ 4786279 h 6479439"/>
              <a:gd name="connsiteX2305" fmla="*/ 9343036 w 9586368"/>
              <a:gd name="connsiteY2305" fmla="*/ 4786279 h 6479439"/>
              <a:gd name="connsiteX2306" fmla="*/ 9347055 w 9586368"/>
              <a:gd name="connsiteY2306" fmla="*/ 4790317 h 6479439"/>
              <a:gd name="connsiteX2307" fmla="*/ 9347055 w 9586368"/>
              <a:gd name="connsiteY2307" fmla="*/ 4800188 h 6479439"/>
              <a:gd name="connsiteX2308" fmla="*/ 9343036 w 9586368"/>
              <a:gd name="connsiteY2308" fmla="*/ 4804227 h 6479439"/>
              <a:gd name="connsiteX2309" fmla="*/ 9333125 w 9586368"/>
              <a:gd name="connsiteY2309" fmla="*/ 4804227 h 6479439"/>
              <a:gd name="connsiteX2310" fmla="*/ 9329106 w 9586368"/>
              <a:gd name="connsiteY2310" fmla="*/ 4800188 h 6479439"/>
              <a:gd name="connsiteX2311" fmla="*/ 9329106 w 9586368"/>
              <a:gd name="connsiteY2311" fmla="*/ 4790317 h 6479439"/>
              <a:gd name="connsiteX2312" fmla="*/ 9093811 w 9586368"/>
              <a:gd name="connsiteY2312" fmla="*/ 4786279 h 6479439"/>
              <a:gd name="connsiteX2313" fmla="*/ 9103722 w 9586368"/>
              <a:gd name="connsiteY2313" fmla="*/ 4786279 h 6479439"/>
              <a:gd name="connsiteX2314" fmla="*/ 9107741 w 9586368"/>
              <a:gd name="connsiteY2314" fmla="*/ 4790317 h 6479439"/>
              <a:gd name="connsiteX2315" fmla="*/ 9107741 w 9586368"/>
              <a:gd name="connsiteY2315" fmla="*/ 4800188 h 6479439"/>
              <a:gd name="connsiteX2316" fmla="*/ 9103722 w 9586368"/>
              <a:gd name="connsiteY2316" fmla="*/ 4804227 h 6479439"/>
              <a:gd name="connsiteX2317" fmla="*/ 9093811 w 9586368"/>
              <a:gd name="connsiteY2317" fmla="*/ 4804227 h 6479439"/>
              <a:gd name="connsiteX2318" fmla="*/ 9089792 w 9586368"/>
              <a:gd name="connsiteY2318" fmla="*/ 4800188 h 6479439"/>
              <a:gd name="connsiteX2319" fmla="*/ 9089792 w 9586368"/>
              <a:gd name="connsiteY2319" fmla="*/ 4790317 h 6479439"/>
              <a:gd name="connsiteX2320" fmla="*/ 8854496 w 9586368"/>
              <a:gd name="connsiteY2320" fmla="*/ 4786279 h 6479439"/>
              <a:gd name="connsiteX2321" fmla="*/ 8864407 w 9586368"/>
              <a:gd name="connsiteY2321" fmla="*/ 4786279 h 6479439"/>
              <a:gd name="connsiteX2322" fmla="*/ 8868426 w 9586368"/>
              <a:gd name="connsiteY2322" fmla="*/ 4790317 h 6479439"/>
              <a:gd name="connsiteX2323" fmla="*/ 8868426 w 9586368"/>
              <a:gd name="connsiteY2323" fmla="*/ 4800188 h 6479439"/>
              <a:gd name="connsiteX2324" fmla="*/ 8864407 w 9586368"/>
              <a:gd name="connsiteY2324" fmla="*/ 4804227 h 6479439"/>
              <a:gd name="connsiteX2325" fmla="*/ 8854496 w 9586368"/>
              <a:gd name="connsiteY2325" fmla="*/ 4804227 h 6479439"/>
              <a:gd name="connsiteX2326" fmla="*/ 8850477 w 9586368"/>
              <a:gd name="connsiteY2326" fmla="*/ 4800188 h 6479439"/>
              <a:gd name="connsiteX2327" fmla="*/ 8850477 w 9586368"/>
              <a:gd name="connsiteY2327" fmla="*/ 4790317 h 6479439"/>
              <a:gd name="connsiteX2328" fmla="*/ 8615184 w 9586368"/>
              <a:gd name="connsiteY2328" fmla="*/ 4786279 h 6479439"/>
              <a:gd name="connsiteX2329" fmla="*/ 8625095 w 9586368"/>
              <a:gd name="connsiteY2329" fmla="*/ 4786279 h 6479439"/>
              <a:gd name="connsiteX2330" fmla="*/ 8629114 w 9586368"/>
              <a:gd name="connsiteY2330" fmla="*/ 4790317 h 6479439"/>
              <a:gd name="connsiteX2331" fmla="*/ 8629114 w 9586368"/>
              <a:gd name="connsiteY2331" fmla="*/ 4800188 h 6479439"/>
              <a:gd name="connsiteX2332" fmla="*/ 8625095 w 9586368"/>
              <a:gd name="connsiteY2332" fmla="*/ 4804227 h 6479439"/>
              <a:gd name="connsiteX2333" fmla="*/ 8615184 w 9586368"/>
              <a:gd name="connsiteY2333" fmla="*/ 4804227 h 6479439"/>
              <a:gd name="connsiteX2334" fmla="*/ 8611165 w 9586368"/>
              <a:gd name="connsiteY2334" fmla="*/ 4800188 h 6479439"/>
              <a:gd name="connsiteX2335" fmla="*/ 8611165 w 9586368"/>
              <a:gd name="connsiteY2335" fmla="*/ 4790317 h 6479439"/>
              <a:gd name="connsiteX2336" fmla="*/ 8375869 w 9586368"/>
              <a:gd name="connsiteY2336" fmla="*/ 4786279 h 6479439"/>
              <a:gd name="connsiteX2337" fmla="*/ 8385779 w 9586368"/>
              <a:gd name="connsiteY2337" fmla="*/ 4786279 h 6479439"/>
              <a:gd name="connsiteX2338" fmla="*/ 8389799 w 9586368"/>
              <a:gd name="connsiteY2338" fmla="*/ 4790317 h 6479439"/>
              <a:gd name="connsiteX2339" fmla="*/ 8389799 w 9586368"/>
              <a:gd name="connsiteY2339" fmla="*/ 4800188 h 6479439"/>
              <a:gd name="connsiteX2340" fmla="*/ 8385779 w 9586368"/>
              <a:gd name="connsiteY2340" fmla="*/ 4804227 h 6479439"/>
              <a:gd name="connsiteX2341" fmla="*/ 8375869 w 9586368"/>
              <a:gd name="connsiteY2341" fmla="*/ 4804227 h 6479439"/>
              <a:gd name="connsiteX2342" fmla="*/ 8371850 w 9586368"/>
              <a:gd name="connsiteY2342" fmla="*/ 4800188 h 6479439"/>
              <a:gd name="connsiteX2343" fmla="*/ 8371850 w 9586368"/>
              <a:gd name="connsiteY2343" fmla="*/ 4790317 h 6479439"/>
              <a:gd name="connsiteX2344" fmla="*/ 8136553 w 9586368"/>
              <a:gd name="connsiteY2344" fmla="*/ 4786279 h 6479439"/>
              <a:gd name="connsiteX2345" fmla="*/ 8146464 w 9586368"/>
              <a:gd name="connsiteY2345" fmla="*/ 4786279 h 6479439"/>
              <a:gd name="connsiteX2346" fmla="*/ 8150483 w 9586368"/>
              <a:gd name="connsiteY2346" fmla="*/ 4790317 h 6479439"/>
              <a:gd name="connsiteX2347" fmla="*/ 8150483 w 9586368"/>
              <a:gd name="connsiteY2347" fmla="*/ 4800188 h 6479439"/>
              <a:gd name="connsiteX2348" fmla="*/ 8146464 w 9586368"/>
              <a:gd name="connsiteY2348" fmla="*/ 4804227 h 6479439"/>
              <a:gd name="connsiteX2349" fmla="*/ 8136553 w 9586368"/>
              <a:gd name="connsiteY2349" fmla="*/ 4804227 h 6479439"/>
              <a:gd name="connsiteX2350" fmla="*/ 8132534 w 9586368"/>
              <a:gd name="connsiteY2350" fmla="*/ 4800188 h 6479439"/>
              <a:gd name="connsiteX2351" fmla="*/ 8132534 w 9586368"/>
              <a:gd name="connsiteY2351" fmla="*/ 4790317 h 6479439"/>
              <a:gd name="connsiteX2352" fmla="*/ 7897241 w 9586368"/>
              <a:gd name="connsiteY2352" fmla="*/ 4786279 h 6479439"/>
              <a:gd name="connsiteX2353" fmla="*/ 7907151 w 9586368"/>
              <a:gd name="connsiteY2353" fmla="*/ 4786279 h 6479439"/>
              <a:gd name="connsiteX2354" fmla="*/ 7911170 w 9586368"/>
              <a:gd name="connsiteY2354" fmla="*/ 4790317 h 6479439"/>
              <a:gd name="connsiteX2355" fmla="*/ 7911170 w 9586368"/>
              <a:gd name="connsiteY2355" fmla="*/ 4800188 h 6479439"/>
              <a:gd name="connsiteX2356" fmla="*/ 7907151 w 9586368"/>
              <a:gd name="connsiteY2356" fmla="*/ 4804227 h 6479439"/>
              <a:gd name="connsiteX2357" fmla="*/ 7897241 w 9586368"/>
              <a:gd name="connsiteY2357" fmla="*/ 4804227 h 6479439"/>
              <a:gd name="connsiteX2358" fmla="*/ 7893222 w 9586368"/>
              <a:gd name="connsiteY2358" fmla="*/ 4800188 h 6479439"/>
              <a:gd name="connsiteX2359" fmla="*/ 7893222 w 9586368"/>
              <a:gd name="connsiteY2359" fmla="*/ 4790317 h 6479439"/>
              <a:gd name="connsiteX2360" fmla="*/ 7657926 w 9586368"/>
              <a:gd name="connsiteY2360" fmla="*/ 4786279 h 6479439"/>
              <a:gd name="connsiteX2361" fmla="*/ 7667836 w 9586368"/>
              <a:gd name="connsiteY2361" fmla="*/ 4786279 h 6479439"/>
              <a:gd name="connsiteX2362" fmla="*/ 7671855 w 9586368"/>
              <a:gd name="connsiteY2362" fmla="*/ 4790317 h 6479439"/>
              <a:gd name="connsiteX2363" fmla="*/ 7671855 w 9586368"/>
              <a:gd name="connsiteY2363" fmla="*/ 4800188 h 6479439"/>
              <a:gd name="connsiteX2364" fmla="*/ 7667836 w 9586368"/>
              <a:gd name="connsiteY2364" fmla="*/ 4804227 h 6479439"/>
              <a:gd name="connsiteX2365" fmla="*/ 7657926 w 9586368"/>
              <a:gd name="connsiteY2365" fmla="*/ 4804227 h 6479439"/>
              <a:gd name="connsiteX2366" fmla="*/ 7653906 w 9586368"/>
              <a:gd name="connsiteY2366" fmla="*/ 4800188 h 6479439"/>
              <a:gd name="connsiteX2367" fmla="*/ 7653906 w 9586368"/>
              <a:gd name="connsiteY2367" fmla="*/ 4790317 h 6479439"/>
              <a:gd name="connsiteX2368" fmla="*/ 7418611 w 9586368"/>
              <a:gd name="connsiteY2368" fmla="*/ 4786279 h 6479439"/>
              <a:gd name="connsiteX2369" fmla="*/ 7428521 w 9586368"/>
              <a:gd name="connsiteY2369" fmla="*/ 4786279 h 6479439"/>
              <a:gd name="connsiteX2370" fmla="*/ 7432540 w 9586368"/>
              <a:gd name="connsiteY2370" fmla="*/ 4790317 h 6479439"/>
              <a:gd name="connsiteX2371" fmla="*/ 7432540 w 9586368"/>
              <a:gd name="connsiteY2371" fmla="*/ 4800188 h 6479439"/>
              <a:gd name="connsiteX2372" fmla="*/ 7428521 w 9586368"/>
              <a:gd name="connsiteY2372" fmla="*/ 4804227 h 6479439"/>
              <a:gd name="connsiteX2373" fmla="*/ 7418611 w 9586368"/>
              <a:gd name="connsiteY2373" fmla="*/ 4804227 h 6479439"/>
              <a:gd name="connsiteX2374" fmla="*/ 7414592 w 9586368"/>
              <a:gd name="connsiteY2374" fmla="*/ 4800188 h 6479439"/>
              <a:gd name="connsiteX2375" fmla="*/ 7414592 w 9586368"/>
              <a:gd name="connsiteY2375" fmla="*/ 4790317 h 6479439"/>
              <a:gd name="connsiteX2376" fmla="*/ 7179298 w 9586368"/>
              <a:gd name="connsiteY2376" fmla="*/ 4786279 h 6479439"/>
              <a:gd name="connsiteX2377" fmla="*/ 7189209 w 9586368"/>
              <a:gd name="connsiteY2377" fmla="*/ 4786279 h 6479439"/>
              <a:gd name="connsiteX2378" fmla="*/ 7193228 w 9586368"/>
              <a:gd name="connsiteY2378" fmla="*/ 4790317 h 6479439"/>
              <a:gd name="connsiteX2379" fmla="*/ 7193228 w 9586368"/>
              <a:gd name="connsiteY2379" fmla="*/ 4800188 h 6479439"/>
              <a:gd name="connsiteX2380" fmla="*/ 7189209 w 9586368"/>
              <a:gd name="connsiteY2380" fmla="*/ 4804227 h 6479439"/>
              <a:gd name="connsiteX2381" fmla="*/ 7179298 w 9586368"/>
              <a:gd name="connsiteY2381" fmla="*/ 4804227 h 6479439"/>
              <a:gd name="connsiteX2382" fmla="*/ 7175279 w 9586368"/>
              <a:gd name="connsiteY2382" fmla="*/ 4800188 h 6479439"/>
              <a:gd name="connsiteX2383" fmla="*/ 7175279 w 9586368"/>
              <a:gd name="connsiteY2383" fmla="*/ 4790317 h 6479439"/>
              <a:gd name="connsiteX2384" fmla="*/ 6939983 w 9586368"/>
              <a:gd name="connsiteY2384" fmla="*/ 4786279 h 6479439"/>
              <a:gd name="connsiteX2385" fmla="*/ 6949894 w 9586368"/>
              <a:gd name="connsiteY2385" fmla="*/ 4786279 h 6479439"/>
              <a:gd name="connsiteX2386" fmla="*/ 6953913 w 9586368"/>
              <a:gd name="connsiteY2386" fmla="*/ 4790317 h 6479439"/>
              <a:gd name="connsiteX2387" fmla="*/ 6953913 w 9586368"/>
              <a:gd name="connsiteY2387" fmla="*/ 4800188 h 6479439"/>
              <a:gd name="connsiteX2388" fmla="*/ 6949894 w 9586368"/>
              <a:gd name="connsiteY2388" fmla="*/ 4804227 h 6479439"/>
              <a:gd name="connsiteX2389" fmla="*/ 6939983 w 9586368"/>
              <a:gd name="connsiteY2389" fmla="*/ 4804227 h 6479439"/>
              <a:gd name="connsiteX2390" fmla="*/ 6935964 w 9586368"/>
              <a:gd name="connsiteY2390" fmla="*/ 4800188 h 6479439"/>
              <a:gd name="connsiteX2391" fmla="*/ 6935964 w 9586368"/>
              <a:gd name="connsiteY2391" fmla="*/ 4790317 h 6479439"/>
              <a:gd name="connsiteX2392" fmla="*/ 6700670 w 9586368"/>
              <a:gd name="connsiteY2392" fmla="*/ 4786279 h 6479439"/>
              <a:gd name="connsiteX2393" fmla="*/ 6710581 w 9586368"/>
              <a:gd name="connsiteY2393" fmla="*/ 4786279 h 6479439"/>
              <a:gd name="connsiteX2394" fmla="*/ 6714600 w 9586368"/>
              <a:gd name="connsiteY2394" fmla="*/ 4790317 h 6479439"/>
              <a:gd name="connsiteX2395" fmla="*/ 6714600 w 9586368"/>
              <a:gd name="connsiteY2395" fmla="*/ 4800188 h 6479439"/>
              <a:gd name="connsiteX2396" fmla="*/ 6710581 w 9586368"/>
              <a:gd name="connsiteY2396" fmla="*/ 4804227 h 6479439"/>
              <a:gd name="connsiteX2397" fmla="*/ 6700670 w 9586368"/>
              <a:gd name="connsiteY2397" fmla="*/ 4804227 h 6479439"/>
              <a:gd name="connsiteX2398" fmla="*/ 6696651 w 9586368"/>
              <a:gd name="connsiteY2398" fmla="*/ 4800188 h 6479439"/>
              <a:gd name="connsiteX2399" fmla="*/ 6696651 w 9586368"/>
              <a:gd name="connsiteY2399" fmla="*/ 4790317 h 6479439"/>
              <a:gd name="connsiteX2400" fmla="*/ 6461356 w 9586368"/>
              <a:gd name="connsiteY2400" fmla="*/ 4786279 h 6479439"/>
              <a:gd name="connsiteX2401" fmla="*/ 6471266 w 9586368"/>
              <a:gd name="connsiteY2401" fmla="*/ 4786279 h 6479439"/>
              <a:gd name="connsiteX2402" fmla="*/ 6475285 w 9586368"/>
              <a:gd name="connsiteY2402" fmla="*/ 4790317 h 6479439"/>
              <a:gd name="connsiteX2403" fmla="*/ 6475285 w 9586368"/>
              <a:gd name="connsiteY2403" fmla="*/ 4800188 h 6479439"/>
              <a:gd name="connsiteX2404" fmla="*/ 6471266 w 9586368"/>
              <a:gd name="connsiteY2404" fmla="*/ 4804227 h 6479439"/>
              <a:gd name="connsiteX2405" fmla="*/ 6461356 w 9586368"/>
              <a:gd name="connsiteY2405" fmla="*/ 4804227 h 6479439"/>
              <a:gd name="connsiteX2406" fmla="*/ 6457337 w 9586368"/>
              <a:gd name="connsiteY2406" fmla="*/ 4800188 h 6479439"/>
              <a:gd name="connsiteX2407" fmla="*/ 6457337 w 9586368"/>
              <a:gd name="connsiteY2407" fmla="*/ 4790317 h 6479439"/>
              <a:gd name="connsiteX2408" fmla="*/ 6222042 w 9586368"/>
              <a:gd name="connsiteY2408" fmla="*/ 4786279 h 6479439"/>
              <a:gd name="connsiteX2409" fmla="*/ 6231952 w 9586368"/>
              <a:gd name="connsiteY2409" fmla="*/ 4786279 h 6479439"/>
              <a:gd name="connsiteX2410" fmla="*/ 6235971 w 9586368"/>
              <a:gd name="connsiteY2410" fmla="*/ 4790317 h 6479439"/>
              <a:gd name="connsiteX2411" fmla="*/ 6235971 w 9586368"/>
              <a:gd name="connsiteY2411" fmla="*/ 4800188 h 6479439"/>
              <a:gd name="connsiteX2412" fmla="*/ 6231952 w 9586368"/>
              <a:gd name="connsiteY2412" fmla="*/ 4804227 h 6479439"/>
              <a:gd name="connsiteX2413" fmla="*/ 6222042 w 9586368"/>
              <a:gd name="connsiteY2413" fmla="*/ 4804227 h 6479439"/>
              <a:gd name="connsiteX2414" fmla="*/ 6218023 w 9586368"/>
              <a:gd name="connsiteY2414" fmla="*/ 4800188 h 6479439"/>
              <a:gd name="connsiteX2415" fmla="*/ 6218023 w 9586368"/>
              <a:gd name="connsiteY2415" fmla="*/ 4790317 h 6479439"/>
              <a:gd name="connsiteX2416" fmla="*/ 5982729 w 9586368"/>
              <a:gd name="connsiteY2416" fmla="*/ 4786279 h 6479439"/>
              <a:gd name="connsiteX2417" fmla="*/ 5992639 w 9586368"/>
              <a:gd name="connsiteY2417" fmla="*/ 4786279 h 6479439"/>
              <a:gd name="connsiteX2418" fmla="*/ 5996658 w 9586368"/>
              <a:gd name="connsiteY2418" fmla="*/ 4790317 h 6479439"/>
              <a:gd name="connsiteX2419" fmla="*/ 5996658 w 9586368"/>
              <a:gd name="connsiteY2419" fmla="*/ 4800188 h 6479439"/>
              <a:gd name="connsiteX2420" fmla="*/ 5992639 w 9586368"/>
              <a:gd name="connsiteY2420" fmla="*/ 4804227 h 6479439"/>
              <a:gd name="connsiteX2421" fmla="*/ 5982729 w 9586368"/>
              <a:gd name="connsiteY2421" fmla="*/ 4804227 h 6479439"/>
              <a:gd name="connsiteX2422" fmla="*/ 5978710 w 9586368"/>
              <a:gd name="connsiteY2422" fmla="*/ 4800188 h 6479439"/>
              <a:gd name="connsiteX2423" fmla="*/ 5978710 w 9586368"/>
              <a:gd name="connsiteY2423" fmla="*/ 4790317 h 6479439"/>
              <a:gd name="connsiteX2424" fmla="*/ 5743412 w 9586368"/>
              <a:gd name="connsiteY2424" fmla="*/ 4786279 h 6479439"/>
              <a:gd name="connsiteX2425" fmla="*/ 5753323 w 9586368"/>
              <a:gd name="connsiteY2425" fmla="*/ 4786279 h 6479439"/>
              <a:gd name="connsiteX2426" fmla="*/ 5757342 w 9586368"/>
              <a:gd name="connsiteY2426" fmla="*/ 4790317 h 6479439"/>
              <a:gd name="connsiteX2427" fmla="*/ 5757342 w 9586368"/>
              <a:gd name="connsiteY2427" fmla="*/ 4800188 h 6479439"/>
              <a:gd name="connsiteX2428" fmla="*/ 5753323 w 9586368"/>
              <a:gd name="connsiteY2428" fmla="*/ 4804227 h 6479439"/>
              <a:gd name="connsiteX2429" fmla="*/ 5743412 w 9586368"/>
              <a:gd name="connsiteY2429" fmla="*/ 4804227 h 6479439"/>
              <a:gd name="connsiteX2430" fmla="*/ 5739393 w 9586368"/>
              <a:gd name="connsiteY2430" fmla="*/ 4800188 h 6479439"/>
              <a:gd name="connsiteX2431" fmla="*/ 5739393 w 9586368"/>
              <a:gd name="connsiteY2431" fmla="*/ 4790317 h 6479439"/>
              <a:gd name="connsiteX2432" fmla="*/ 5504099 w 9586368"/>
              <a:gd name="connsiteY2432" fmla="*/ 4786279 h 6479439"/>
              <a:gd name="connsiteX2433" fmla="*/ 5514010 w 9586368"/>
              <a:gd name="connsiteY2433" fmla="*/ 4786279 h 6479439"/>
              <a:gd name="connsiteX2434" fmla="*/ 5518029 w 9586368"/>
              <a:gd name="connsiteY2434" fmla="*/ 4790317 h 6479439"/>
              <a:gd name="connsiteX2435" fmla="*/ 5518029 w 9586368"/>
              <a:gd name="connsiteY2435" fmla="*/ 4800188 h 6479439"/>
              <a:gd name="connsiteX2436" fmla="*/ 5514010 w 9586368"/>
              <a:gd name="connsiteY2436" fmla="*/ 4804227 h 6479439"/>
              <a:gd name="connsiteX2437" fmla="*/ 5504099 w 9586368"/>
              <a:gd name="connsiteY2437" fmla="*/ 4804227 h 6479439"/>
              <a:gd name="connsiteX2438" fmla="*/ 5500080 w 9586368"/>
              <a:gd name="connsiteY2438" fmla="*/ 4800188 h 6479439"/>
              <a:gd name="connsiteX2439" fmla="*/ 5500080 w 9586368"/>
              <a:gd name="connsiteY2439" fmla="*/ 4790317 h 6479439"/>
              <a:gd name="connsiteX2440" fmla="*/ 5264784 w 9586368"/>
              <a:gd name="connsiteY2440" fmla="*/ 4786279 h 6479439"/>
              <a:gd name="connsiteX2441" fmla="*/ 5274694 w 9586368"/>
              <a:gd name="connsiteY2441" fmla="*/ 4786279 h 6479439"/>
              <a:gd name="connsiteX2442" fmla="*/ 5278713 w 9586368"/>
              <a:gd name="connsiteY2442" fmla="*/ 4790317 h 6479439"/>
              <a:gd name="connsiteX2443" fmla="*/ 5278713 w 9586368"/>
              <a:gd name="connsiteY2443" fmla="*/ 4800188 h 6479439"/>
              <a:gd name="connsiteX2444" fmla="*/ 5274694 w 9586368"/>
              <a:gd name="connsiteY2444" fmla="*/ 4804227 h 6479439"/>
              <a:gd name="connsiteX2445" fmla="*/ 5264784 w 9586368"/>
              <a:gd name="connsiteY2445" fmla="*/ 4804227 h 6479439"/>
              <a:gd name="connsiteX2446" fmla="*/ 5260765 w 9586368"/>
              <a:gd name="connsiteY2446" fmla="*/ 4800188 h 6479439"/>
              <a:gd name="connsiteX2447" fmla="*/ 5260765 w 9586368"/>
              <a:gd name="connsiteY2447" fmla="*/ 4790317 h 6479439"/>
              <a:gd name="connsiteX2448" fmla="*/ 5025470 w 9586368"/>
              <a:gd name="connsiteY2448" fmla="*/ 4786279 h 6479439"/>
              <a:gd name="connsiteX2449" fmla="*/ 5035381 w 9586368"/>
              <a:gd name="connsiteY2449" fmla="*/ 4786279 h 6479439"/>
              <a:gd name="connsiteX2450" fmla="*/ 5039400 w 9586368"/>
              <a:gd name="connsiteY2450" fmla="*/ 4790317 h 6479439"/>
              <a:gd name="connsiteX2451" fmla="*/ 5039400 w 9586368"/>
              <a:gd name="connsiteY2451" fmla="*/ 4800188 h 6479439"/>
              <a:gd name="connsiteX2452" fmla="*/ 5035381 w 9586368"/>
              <a:gd name="connsiteY2452" fmla="*/ 4804227 h 6479439"/>
              <a:gd name="connsiteX2453" fmla="*/ 5025470 w 9586368"/>
              <a:gd name="connsiteY2453" fmla="*/ 4804227 h 6479439"/>
              <a:gd name="connsiteX2454" fmla="*/ 5021451 w 9586368"/>
              <a:gd name="connsiteY2454" fmla="*/ 4800188 h 6479439"/>
              <a:gd name="connsiteX2455" fmla="*/ 5021451 w 9586368"/>
              <a:gd name="connsiteY2455" fmla="*/ 4790317 h 6479439"/>
              <a:gd name="connsiteX2456" fmla="*/ 4786241 w 9586368"/>
              <a:gd name="connsiteY2456" fmla="*/ 4786279 h 6479439"/>
              <a:gd name="connsiteX2457" fmla="*/ 4796152 w 9586368"/>
              <a:gd name="connsiteY2457" fmla="*/ 4786279 h 6479439"/>
              <a:gd name="connsiteX2458" fmla="*/ 4800171 w 9586368"/>
              <a:gd name="connsiteY2458" fmla="*/ 4790317 h 6479439"/>
              <a:gd name="connsiteX2459" fmla="*/ 4800171 w 9586368"/>
              <a:gd name="connsiteY2459" fmla="*/ 4800188 h 6479439"/>
              <a:gd name="connsiteX2460" fmla="*/ 4796152 w 9586368"/>
              <a:gd name="connsiteY2460" fmla="*/ 4804227 h 6479439"/>
              <a:gd name="connsiteX2461" fmla="*/ 4786241 w 9586368"/>
              <a:gd name="connsiteY2461" fmla="*/ 4804227 h 6479439"/>
              <a:gd name="connsiteX2462" fmla="*/ 4782224 w 9586368"/>
              <a:gd name="connsiteY2462" fmla="*/ 4800188 h 6479439"/>
              <a:gd name="connsiteX2463" fmla="*/ 4782224 w 9586368"/>
              <a:gd name="connsiteY2463" fmla="*/ 4790317 h 6479439"/>
              <a:gd name="connsiteX2464" fmla="*/ 4546929 w 9586368"/>
              <a:gd name="connsiteY2464" fmla="*/ 4786279 h 6479439"/>
              <a:gd name="connsiteX2465" fmla="*/ 4556840 w 9586368"/>
              <a:gd name="connsiteY2465" fmla="*/ 4786279 h 6479439"/>
              <a:gd name="connsiteX2466" fmla="*/ 4560859 w 9586368"/>
              <a:gd name="connsiteY2466" fmla="*/ 4790317 h 6479439"/>
              <a:gd name="connsiteX2467" fmla="*/ 4560859 w 9586368"/>
              <a:gd name="connsiteY2467" fmla="*/ 4800188 h 6479439"/>
              <a:gd name="connsiteX2468" fmla="*/ 4556840 w 9586368"/>
              <a:gd name="connsiteY2468" fmla="*/ 4804227 h 6479439"/>
              <a:gd name="connsiteX2469" fmla="*/ 4546929 w 9586368"/>
              <a:gd name="connsiteY2469" fmla="*/ 4804227 h 6479439"/>
              <a:gd name="connsiteX2470" fmla="*/ 4542910 w 9586368"/>
              <a:gd name="connsiteY2470" fmla="*/ 4800188 h 6479439"/>
              <a:gd name="connsiteX2471" fmla="*/ 4542910 w 9586368"/>
              <a:gd name="connsiteY2471" fmla="*/ 4790317 h 6479439"/>
              <a:gd name="connsiteX2472" fmla="*/ 4307612 w 9586368"/>
              <a:gd name="connsiteY2472" fmla="*/ 4786279 h 6479439"/>
              <a:gd name="connsiteX2473" fmla="*/ 4317523 w 9586368"/>
              <a:gd name="connsiteY2473" fmla="*/ 4786279 h 6479439"/>
              <a:gd name="connsiteX2474" fmla="*/ 4321543 w 9586368"/>
              <a:gd name="connsiteY2474" fmla="*/ 4790317 h 6479439"/>
              <a:gd name="connsiteX2475" fmla="*/ 4321543 w 9586368"/>
              <a:gd name="connsiteY2475" fmla="*/ 4800188 h 6479439"/>
              <a:gd name="connsiteX2476" fmla="*/ 4317523 w 9586368"/>
              <a:gd name="connsiteY2476" fmla="*/ 4804227 h 6479439"/>
              <a:gd name="connsiteX2477" fmla="*/ 4307612 w 9586368"/>
              <a:gd name="connsiteY2477" fmla="*/ 4804227 h 6479439"/>
              <a:gd name="connsiteX2478" fmla="*/ 4303595 w 9586368"/>
              <a:gd name="connsiteY2478" fmla="*/ 4800188 h 6479439"/>
              <a:gd name="connsiteX2479" fmla="*/ 4303595 w 9586368"/>
              <a:gd name="connsiteY2479" fmla="*/ 4790317 h 6479439"/>
              <a:gd name="connsiteX2480" fmla="*/ 4068297 w 9586368"/>
              <a:gd name="connsiteY2480" fmla="*/ 4786279 h 6479439"/>
              <a:gd name="connsiteX2481" fmla="*/ 4078210 w 9586368"/>
              <a:gd name="connsiteY2481" fmla="*/ 4786279 h 6479439"/>
              <a:gd name="connsiteX2482" fmla="*/ 4082229 w 9586368"/>
              <a:gd name="connsiteY2482" fmla="*/ 4790317 h 6479439"/>
              <a:gd name="connsiteX2483" fmla="*/ 4082229 w 9586368"/>
              <a:gd name="connsiteY2483" fmla="*/ 4800188 h 6479439"/>
              <a:gd name="connsiteX2484" fmla="*/ 4078210 w 9586368"/>
              <a:gd name="connsiteY2484" fmla="*/ 4804227 h 6479439"/>
              <a:gd name="connsiteX2485" fmla="*/ 4068297 w 9586368"/>
              <a:gd name="connsiteY2485" fmla="*/ 4804227 h 6479439"/>
              <a:gd name="connsiteX2486" fmla="*/ 4064278 w 9586368"/>
              <a:gd name="connsiteY2486" fmla="*/ 4800188 h 6479439"/>
              <a:gd name="connsiteX2487" fmla="*/ 4064278 w 9586368"/>
              <a:gd name="connsiteY2487" fmla="*/ 4790317 h 6479439"/>
              <a:gd name="connsiteX2488" fmla="*/ 3828990 w 9586368"/>
              <a:gd name="connsiteY2488" fmla="*/ 4786279 h 6479439"/>
              <a:gd name="connsiteX2489" fmla="*/ 3838899 w 9586368"/>
              <a:gd name="connsiteY2489" fmla="*/ 4786279 h 6479439"/>
              <a:gd name="connsiteX2490" fmla="*/ 3842917 w 9586368"/>
              <a:gd name="connsiteY2490" fmla="*/ 4790317 h 6479439"/>
              <a:gd name="connsiteX2491" fmla="*/ 3842917 w 9586368"/>
              <a:gd name="connsiteY2491" fmla="*/ 4800188 h 6479439"/>
              <a:gd name="connsiteX2492" fmla="*/ 3838899 w 9586368"/>
              <a:gd name="connsiteY2492" fmla="*/ 4804227 h 6479439"/>
              <a:gd name="connsiteX2493" fmla="*/ 3828990 w 9586368"/>
              <a:gd name="connsiteY2493" fmla="*/ 4804227 h 6479439"/>
              <a:gd name="connsiteX2494" fmla="*/ 3824971 w 9586368"/>
              <a:gd name="connsiteY2494" fmla="*/ 4800188 h 6479439"/>
              <a:gd name="connsiteX2495" fmla="*/ 3824971 w 9586368"/>
              <a:gd name="connsiteY2495" fmla="*/ 4790317 h 6479439"/>
              <a:gd name="connsiteX2496" fmla="*/ 3589676 w 9586368"/>
              <a:gd name="connsiteY2496" fmla="*/ 4786279 h 6479439"/>
              <a:gd name="connsiteX2497" fmla="*/ 3599585 w 9586368"/>
              <a:gd name="connsiteY2497" fmla="*/ 4786279 h 6479439"/>
              <a:gd name="connsiteX2498" fmla="*/ 3603604 w 9586368"/>
              <a:gd name="connsiteY2498" fmla="*/ 4790317 h 6479439"/>
              <a:gd name="connsiteX2499" fmla="*/ 3603604 w 9586368"/>
              <a:gd name="connsiteY2499" fmla="*/ 4800188 h 6479439"/>
              <a:gd name="connsiteX2500" fmla="*/ 3599585 w 9586368"/>
              <a:gd name="connsiteY2500" fmla="*/ 4804227 h 6479439"/>
              <a:gd name="connsiteX2501" fmla="*/ 3589676 w 9586368"/>
              <a:gd name="connsiteY2501" fmla="*/ 4804227 h 6479439"/>
              <a:gd name="connsiteX2502" fmla="*/ 3585657 w 9586368"/>
              <a:gd name="connsiteY2502" fmla="*/ 4800188 h 6479439"/>
              <a:gd name="connsiteX2503" fmla="*/ 3585657 w 9586368"/>
              <a:gd name="connsiteY2503" fmla="*/ 4790317 h 6479439"/>
              <a:gd name="connsiteX2504" fmla="*/ 3350359 w 9586368"/>
              <a:gd name="connsiteY2504" fmla="*/ 4786279 h 6479439"/>
              <a:gd name="connsiteX2505" fmla="*/ 3360268 w 9586368"/>
              <a:gd name="connsiteY2505" fmla="*/ 4786279 h 6479439"/>
              <a:gd name="connsiteX2506" fmla="*/ 3364287 w 9586368"/>
              <a:gd name="connsiteY2506" fmla="*/ 4790317 h 6479439"/>
              <a:gd name="connsiteX2507" fmla="*/ 3364287 w 9586368"/>
              <a:gd name="connsiteY2507" fmla="*/ 4800188 h 6479439"/>
              <a:gd name="connsiteX2508" fmla="*/ 3360268 w 9586368"/>
              <a:gd name="connsiteY2508" fmla="*/ 4804227 h 6479439"/>
              <a:gd name="connsiteX2509" fmla="*/ 3350359 w 9586368"/>
              <a:gd name="connsiteY2509" fmla="*/ 4804227 h 6479439"/>
              <a:gd name="connsiteX2510" fmla="*/ 3346340 w 9586368"/>
              <a:gd name="connsiteY2510" fmla="*/ 4800188 h 6479439"/>
              <a:gd name="connsiteX2511" fmla="*/ 3346340 w 9586368"/>
              <a:gd name="connsiteY2511" fmla="*/ 4790317 h 6479439"/>
              <a:gd name="connsiteX2512" fmla="*/ 3111048 w 9586368"/>
              <a:gd name="connsiteY2512" fmla="*/ 4786279 h 6479439"/>
              <a:gd name="connsiteX2513" fmla="*/ 3120959 w 9586368"/>
              <a:gd name="connsiteY2513" fmla="*/ 4786279 h 6479439"/>
              <a:gd name="connsiteX2514" fmla="*/ 3124977 w 9586368"/>
              <a:gd name="connsiteY2514" fmla="*/ 4790317 h 6479439"/>
              <a:gd name="connsiteX2515" fmla="*/ 3124977 w 9586368"/>
              <a:gd name="connsiteY2515" fmla="*/ 4800188 h 6479439"/>
              <a:gd name="connsiteX2516" fmla="*/ 3120959 w 9586368"/>
              <a:gd name="connsiteY2516" fmla="*/ 4804227 h 6479439"/>
              <a:gd name="connsiteX2517" fmla="*/ 3111048 w 9586368"/>
              <a:gd name="connsiteY2517" fmla="*/ 4804227 h 6479439"/>
              <a:gd name="connsiteX2518" fmla="*/ 3107029 w 9586368"/>
              <a:gd name="connsiteY2518" fmla="*/ 4800188 h 6479439"/>
              <a:gd name="connsiteX2519" fmla="*/ 3107029 w 9586368"/>
              <a:gd name="connsiteY2519" fmla="*/ 4790317 h 6479439"/>
              <a:gd name="connsiteX2520" fmla="*/ 2871737 w 9586368"/>
              <a:gd name="connsiteY2520" fmla="*/ 4786279 h 6479439"/>
              <a:gd name="connsiteX2521" fmla="*/ 2881646 w 9586368"/>
              <a:gd name="connsiteY2521" fmla="*/ 4786279 h 6479439"/>
              <a:gd name="connsiteX2522" fmla="*/ 2885666 w 9586368"/>
              <a:gd name="connsiteY2522" fmla="*/ 4790317 h 6479439"/>
              <a:gd name="connsiteX2523" fmla="*/ 2885666 w 9586368"/>
              <a:gd name="connsiteY2523" fmla="*/ 4800188 h 6479439"/>
              <a:gd name="connsiteX2524" fmla="*/ 2881646 w 9586368"/>
              <a:gd name="connsiteY2524" fmla="*/ 4804227 h 6479439"/>
              <a:gd name="connsiteX2525" fmla="*/ 2871737 w 9586368"/>
              <a:gd name="connsiteY2525" fmla="*/ 4804227 h 6479439"/>
              <a:gd name="connsiteX2526" fmla="*/ 2867717 w 9586368"/>
              <a:gd name="connsiteY2526" fmla="*/ 4800188 h 6479439"/>
              <a:gd name="connsiteX2527" fmla="*/ 2867717 w 9586368"/>
              <a:gd name="connsiteY2527" fmla="*/ 4790317 h 6479439"/>
              <a:gd name="connsiteX2528" fmla="*/ 2632423 w 9586368"/>
              <a:gd name="connsiteY2528" fmla="*/ 4786279 h 6479439"/>
              <a:gd name="connsiteX2529" fmla="*/ 2642334 w 9586368"/>
              <a:gd name="connsiteY2529" fmla="*/ 4786279 h 6479439"/>
              <a:gd name="connsiteX2530" fmla="*/ 2646352 w 9586368"/>
              <a:gd name="connsiteY2530" fmla="*/ 4790317 h 6479439"/>
              <a:gd name="connsiteX2531" fmla="*/ 2646352 w 9586368"/>
              <a:gd name="connsiteY2531" fmla="*/ 4800188 h 6479439"/>
              <a:gd name="connsiteX2532" fmla="*/ 2642334 w 9586368"/>
              <a:gd name="connsiteY2532" fmla="*/ 4804227 h 6479439"/>
              <a:gd name="connsiteX2533" fmla="*/ 2632423 w 9586368"/>
              <a:gd name="connsiteY2533" fmla="*/ 4804227 h 6479439"/>
              <a:gd name="connsiteX2534" fmla="*/ 2628404 w 9586368"/>
              <a:gd name="connsiteY2534" fmla="*/ 4800188 h 6479439"/>
              <a:gd name="connsiteX2535" fmla="*/ 2628404 w 9586368"/>
              <a:gd name="connsiteY2535" fmla="*/ 4790317 h 6479439"/>
              <a:gd name="connsiteX2536" fmla="*/ 2393104 w 9586368"/>
              <a:gd name="connsiteY2536" fmla="*/ 4786279 h 6479439"/>
              <a:gd name="connsiteX2537" fmla="*/ 2403015 w 9586368"/>
              <a:gd name="connsiteY2537" fmla="*/ 4786279 h 6479439"/>
              <a:gd name="connsiteX2538" fmla="*/ 2407034 w 9586368"/>
              <a:gd name="connsiteY2538" fmla="*/ 4790317 h 6479439"/>
              <a:gd name="connsiteX2539" fmla="*/ 2407034 w 9586368"/>
              <a:gd name="connsiteY2539" fmla="*/ 4800188 h 6479439"/>
              <a:gd name="connsiteX2540" fmla="*/ 2403015 w 9586368"/>
              <a:gd name="connsiteY2540" fmla="*/ 4804227 h 6479439"/>
              <a:gd name="connsiteX2541" fmla="*/ 2393104 w 9586368"/>
              <a:gd name="connsiteY2541" fmla="*/ 4804227 h 6479439"/>
              <a:gd name="connsiteX2542" fmla="*/ 2389087 w 9586368"/>
              <a:gd name="connsiteY2542" fmla="*/ 4800188 h 6479439"/>
              <a:gd name="connsiteX2543" fmla="*/ 2389087 w 9586368"/>
              <a:gd name="connsiteY2543" fmla="*/ 4790317 h 6479439"/>
              <a:gd name="connsiteX2544" fmla="*/ 2157819 w 9586368"/>
              <a:gd name="connsiteY2544" fmla="*/ 4786279 h 6479439"/>
              <a:gd name="connsiteX2545" fmla="*/ 2167729 w 9586368"/>
              <a:gd name="connsiteY2545" fmla="*/ 4786279 h 6479439"/>
              <a:gd name="connsiteX2546" fmla="*/ 2171748 w 9586368"/>
              <a:gd name="connsiteY2546" fmla="*/ 4790317 h 6479439"/>
              <a:gd name="connsiteX2547" fmla="*/ 2171748 w 9586368"/>
              <a:gd name="connsiteY2547" fmla="*/ 4800188 h 6479439"/>
              <a:gd name="connsiteX2548" fmla="*/ 2167729 w 9586368"/>
              <a:gd name="connsiteY2548" fmla="*/ 4804227 h 6479439"/>
              <a:gd name="connsiteX2549" fmla="*/ 2157819 w 9586368"/>
              <a:gd name="connsiteY2549" fmla="*/ 4804227 h 6479439"/>
              <a:gd name="connsiteX2550" fmla="*/ 2153800 w 9586368"/>
              <a:gd name="connsiteY2550" fmla="*/ 4800188 h 6479439"/>
              <a:gd name="connsiteX2551" fmla="*/ 2153800 w 9586368"/>
              <a:gd name="connsiteY2551" fmla="*/ 4790317 h 6479439"/>
              <a:gd name="connsiteX2552" fmla="*/ 1918510 w 9586368"/>
              <a:gd name="connsiteY2552" fmla="*/ 4786279 h 6479439"/>
              <a:gd name="connsiteX2553" fmla="*/ 1928420 w 9586368"/>
              <a:gd name="connsiteY2553" fmla="*/ 4786279 h 6479439"/>
              <a:gd name="connsiteX2554" fmla="*/ 1932440 w 9586368"/>
              <a:gd name="connsiteY2554" fmla="*/ 4790317 h 6479439"/>
              <a:gd name="connsiteX2555" fmla="*/ 1932440 w 9586368"/>
              <a:gd name="connsiteY2555" fmla="*/ 4800188 h 6479439"/>
              <a:gd name="connsiteX2556" fmla="*/ 1928420 w 9586368"/>
              <a:gd name="connsiteY2556" fmla="*/ 4804227 h 6479439"/>
              <a:gd name="connsiteX2557" fmla="*/ 1918510 w 9586368"/>
              <a:gd name="connsiteY2557" fmla="*/ 4804227 h 6479439"/>
              <a:gd name="connsiteX2558" fmla="*/ 1914492 w 9586368"/>
              <a:gd name="connsiteY2558" fmla="*/ 4800188 h 6479439"/>
              <a:gd name="connsiteX2559" fmla="*/ 1914492 w 9586368"/>
              <a:gd name="connsiteY2559" fmla="*/ 4790317 h 6479439"/>
              <a:gd name="connsiteX2560" fmla="*/ 1679205 w 9586368"/>
              <a:gd name="connsiteY2560" fmla="*/ 4786279 h 6479439"/>
              <a:gd name="connsiteX2561" fmla="*/ 1689115 w 9586368"/>
              <a:gd name="connsiteY2561" fmla="*/ 4786279 h 6479439"/>
              <a:gd name="connsiteX2562" fmla="*/ 1693134 w 9586368"/>
              <a:gd name="connsiteY2562" fmla="*/ 4790317 h 6479439"/>
              <a:gd name="connsiteX2563" fmla="*/ 1693134 w 9586368"/>
              <a:gd name="connsiteY2563" fmla="*/ 4800188 h 6479439"/>
              <a:gd name="connsiteX2564" fmla="*/ 1689115 w 9586368"/>
              <a:gd name="connsiteY2564" fmla="*/ 4804227 h 6479439"/>
              <a:gd name="connsiteX2565" fmla="*/ 1679205 w 9586368"/>
              <a:gd name="connsiteY2565" fmla="*/ 4804227 h 6479439"/>
              <a:gd name="connsiteX2566" fmla="*/ 1675187 w 9586368"/>
              <a:gd name="connsiteY2566" fmla="*/ 4800188 h 6479439"/>
              <a:gd name="connsiteX2567" fmla="*/ 1675187 w 9586368"/>
              <a:gd name="connsiteY2567" fmla="*/ 4790317 h 6479439"/>
              <a:gd name="connsiteX2568" fmla="*/ 1439890 w 9586368"/>
              <a:gd name="connsiteY2568" fmla="*/ 4786279 h 6479439"/>
              <a:gd name="connsiteX2569" fmla="*/ 1449800 w 9586368"/>
              <a:gd name="connsiteY2569" fmla="*/ 4786279 h 6479439"/>
              <a:gd name="connsiteX2570" fmla="*/ 1453818 w 9586368"/>
              <a:gd name="connsiteY2570" fmla="*/ 4790317 h 6479439"/>
              <a:gd name="connsiteX2571" fmla="*/ 1453818 w 9586368"/>
              <a:gd name="connsiteY2571" fmla="*/ 4800188 h 6479439"/>
              <a:gd name="connsiteX2572" fmla="*/ 1449800 w 9586368"/>
              <a:gd name="connsiteY2572" fmla="*/ 4804227 h 6479439"/>
              <a:gd name="connsiteX2573" fmla="*/ 1439890 w 9586368"/>
              <a:gd name="connsiteY2573" fmla="*/ 4804227 h 6479439"/>
              <a:gd name="connsiteX2574" fmla="*/ 1435870 w 9586368"/>
              <a:gd name="connsiteY2574" fmla="*/ 4800188 h 6479439"/>
              <a:gd name="connsiteX2575" fmla="*/ 1435870 w 9586368"/>
              <a:gd name="connsiteY2575" fmla="*/ 4790317 h 6479439"/>
              <a:gd name="connsiteX2576" fmla="*/ 1200574 w 9586368"/>
              <a:gd name="connsiteY2576" fmla="*/ 4786279 h 6479439"/>
              <a:gd name="connsiteX2577" fmla="*/ 1210484 w 9586368"/>
              <a:gd name="connsiteY2577" fmla="*/ 4786279 h 6479439"/>
              <a:gd name="connsiteX2578" fmla="*/ 1214503 w 9586368"/>
              <a:gd name="connsiteY2578" fmla="*/ 4790317 h 6479439"/>
              <a:gd name="connsiteX2579" fmla="*/ 1214503 w 9586368"/>
              <a:gd name="connsiteY2579" fmla="*/ 4800188 h 6479439"/>
              <a:gd name="connsiteX2580" fmla="*/ 1210484 w 9586368"/>
              <a:gd name="connsiteY2580" fmla="*/ 4804227 h 6479439"/>
              <a:gd name="connsiteX2581" fmla="*/ 1200574 w 9586368"/>
              <a:gd name="connsiteY2581" fmla="*/ 4804227 h 6479439"/>
              <a:gd name="connsiteX2582" fmla="*/ 1196555 w 9586368"/>
              <a:gd name="connsiteY2582" fmla="*/ 4800188 h 6479439"/>
              <a:gd name="connsiteX2583" fmla="*/ 1196555 w 9586368"/>
              <a:gd name="connsiteY2583" fmla="*/ 4790317 h 6479439"/>
              <a:gd name="connsiteX2584" fmla="*/ 961262 w 9586368"/>
              <a:gd name="connsiteY2584" fmla="*/ 4786279 h 6479439"/>
              <a:gd name="connsiteX2585" fmla="*/ 971172 w 9586368"/>
              <a:gd name="connsiteY2585" fmla="*/ 4786279 h 6479439"/>
              <a:gd name="connsiteX2586" fmla="*/ 975190 w 9586368"/>
              <a:gd name="connsiteY2586" fmla="*/ 4790317 h 6479439"/>
              <a:gd name="connsiteX2587" fmla="*/ 975190 w 9586368"/>
              <a:gd name="connsiteY2587" fmla="*/ 4800188 h 6479439"/>
              <a:gd name="connsiteX2588" fmla="*/ 971172 w 9586368"/>
              <a:gd name="connsiteY2588" fmla="*/ 4804227 h 6479439"/>
              <a:gd name="connsiteX2589" fmla="*/ 961262 w 9586368"/>
              <a:gd name="connsiteY2589" fmla="*/ 4804227 h 6479439"/>
              <a:gd name="connsiteX2590" fmla="*/ 957242 w 9586368"/>
              <a:gd name="connsiteY2590" fmla="*/ 4800188 h 6479439"/>
              <a:gd name="connsiteX2591" fmla="*/ 957242 w 9586368"/>
              <a:gd name="connsiteY2591" fmla="*/ 4790317 h 6479439"/>
              <a:gd name="connsiteX2592" fmla="*/ 721963 w 9586368"/>
              <a:gd name="connsiteY2592" fmla="*/ 4786279 h 6479439"/>
              <a:gd name="connsiteX2593" fmla="*/ 731873 w 9586368"/>
              <a:gd name="connsiteY2593" fmla="*/ 4786279 h 6479439"/>
              <a:gd name="connsiteX2594" fmla="*/ 735892 w 9586368"/>
              <a:gd name="connsiteY2594" fmla="*/ 4790317 h 6479439"/>
              <a:gd name="connsiteX2595" fmla="*/ 735892 w 9586368"/>
              <a:gd name="connsiteY2595" fmla="*/ 4800188 h 6479439"/>
              <a:gd name="connsiteX2596" fmla="*/ 731873 w 9586368"/>
              <a:gd name="connsiteY2596" fmla="*/ 4804227 h 6479439"/>
              <a:gd name="connsiteX2597" fmla="*/ 721963 w 9586368"/>
              <a:gd name="connsiteY2597" fmla="*/ 4804227 h 6479439"/>
              <a:gd name="connsiteX2598" fmla="*/ 717944 w 9586368"/>
              <a:gd name="connsiteY2598" fmla="*/ 4800188 h 6479439"/>
              <a:gd name="connsiteX2599" fmla="*/ 717944 w 9586368"/>
              <a:gd name="connsiteY2599" fmla="*/ 4790317 h 6479439"/>
              <a:gd name="connsiteX2600" fmla="*/ 482651 w 9586368"/>
              <a:gd name="connsiteY2600" fmla="*/ 4786279 h 6479439"/>
              <a:gd name="connsiteX2601" fmla="*/ 492561 w 9586368"/>
              <a:gd name="connsiteY2601" fmla="*/ 4786279 h 6479439"/>
              <a:gd name="connsiteX2602" fmla="*/ 496580 w 9586368"/>
              <a:gd name="connsiteY2602" fmla="*/ 4790317 h 6479439"/>
              <a:gd name="connsiteX2603" fmla="*/ 496580 w 9586368"/>
              <a:gd name="connsiteY2603" fmla="*/ 4800188 h 6479439"/>
              <a:gd name="connsiteX2604" fmla="*/ 492561 w 9586368"/>
              <a:gd name="connsiteY2604" fmla="*/ 4804227 h 6479439"/>
              <a:gd name="connsiteX2605" fmla="*/ 482651 w 9586368"/>
              <a:gd name="connsiteY2605" fmla="*/ 4804227 h 6479439"/>
              <a:gd name="connsiteX2606" fmla="*/ 478632 w 9586368"/>
              <a:gd name="connsiteY2606" fmla="*/ 4800188 h 6479439"/>
              <a:gd name="connsiteX2607" fmla="*/ 478632 w 9586368"/>
              <a:gd name="connsiteY2607" fmla="*/ 4790317 h 6479439"/>
              <a:gd name="connsiteX2608" fmla="*/ 243338 w 9586368"/>
              <a:gd name="connsiteY2608" fmla="*/ 4786279 h 6479439"/>
              <a:gd name="connsiteX2609" fmla="*/ 253247 w 9586368"/>
              <a:gd name="connsiteY2609" fmla="*/ 4786279 h 6479439"/>
              <a:gd name="connsiteX2610" fmla="*/ 257266 w 9586368"/>
              <a:gd name="connsiteY2610" fmla="*/ 4790317 h 6479439"/>
              <a:gd name="connsiteX2611" fmla="*/ 257266 w 9586368"/>
              <a:gd name="connsiteY2611" fmla="*/ 4800188 h 6479439"/>
              <a:gd name="connsiteX2612" fmla="*/ 253247 w 9586368"/>
              <a:gd name="connsiteY2612" fmla="*/ 4804227 h 6479439"/>
              <a:gd name="connsiteX2613" fmla="*/ 243338 w 9586368"/>
              <a:gd name="connsiteY2613" fmla="*/ 4804227 h 6479439"/>
              <a:gd name="connsiteX2614" fmla="*/ 239318 w 9586368"/>
              <a:gd name="connsiteY2614" fmla="*/ 4800188 h 6479439"/>
              <a:gd name="connsiteX2615" fmla="*/ 239318 w 9586368"/>
              <a:gd name="connsiteY2615" fmla="*/ 4790317 h 6479439"/>
              <a:gd name="connsiteX2616" fmla="*/ 4024 w 9586368"/>
              <a:gd name="connsiteY2616" fmla="*/ 4786279 h 6479439"/>
              <a:gd name="connsiteX2617" fmla="*/ 13934 w 9586368"/>
              <a:gd name="connsiteY2617" fmla="*/ 4786279 h 6479439"/>
              <a:gd name="connsiteX2618" fmla="*/ 17954 w 9586368"/>
              <a:gd name="connsiteY2618" fmla="*/ 4790317 h 6479439"/>
              <a:gd name="connsiteX2619" fmla="*/ 17954 w 9586368"/>
              <a:gd name="connsiteY2619" fmla="*/ 4800188 h 6479439"/>
              <a:gd name="connsiteX2620" fmla="*/ 13934 w 9586368"/>
              <a:gd name="connsiteY2620" fmla="*/ 4804227 h 6479439"/>
              <a:gd name="connsiteX2621" fmla="*/ 4024 w 9586368"/>
              <a:gd name="connsiteY2621" fmla="*/ 4804227 h 6479439"/>
              <a:gd name="connsiteX2622" fmla="*/ 5 w 9586368"/>
              <a:gd name="connsiteY2622" fmla="*/ 4800188 h 6479439"/>
              <a:gd name="connsiteX2623" fmla="*/ 5 w 9586368"/>
              <a:gd name="connsiteY2623" fmla="*/ 4790317 h 6479439"/>
              <a:gd name="connsiteX2624" fmla="*/ 2157819 w 9586368"/>
              <a:gd name="connsiteY2624" fmla="*/ 4546999 h 6479439"/>
              <a:gd name="connsiteX2625" fmla="*/ 2167729 w 9586368"/>
              <a:gd name="connsiteY2625" fmla="*/ 4546999 h 6479439"/>
              <a:gd name="connsiteX2626" fmla="*/ 2171748 w 9586368"/>
              <a:gd name="connsiteY2626" fmla="*/ 4551038 h 6479439"/>
              <a:gd name="connsiteX2627" fmla="*/ 2171748 w 9586368"/>
              <a:gd name="connsiteY2627" fmla="*/ 4560909 h 6479439"/>
              <a:gd name="connsiteX2628" fmla="*/ 2167729 w 9586368"/>
              <a:gd name="connsiteY2628" fmla="*/ 4564948 h 6479439"/>
              <a:gd name="connsiteX2629" fmla="*/ 2157819 w 9586368"/>
              <a:gd name="connsiteY2629" fmla="*/ 4564948 h 6479439"/>
              <a:gd name="connsiteX2630" fmla="*/ 2153801 w 9586368"/>
              <a:gd name="connsiteY2630" fmla="*/ 4560909 h 6479439"/>
              <a:gd name="connsiteX2631" fmla="*/ 2153801 w 9586368"/>
              <a:gd name="connsiteY2631" fmla="*/ 4551038 h 6479439"/>
              <a:gd name="connsiteX2632" fmla="*/ 1918510 w 9586368"/>
              <a:gd name="connsiteY2632" fmla="*/ 4546999 h 6479439"/>
              <a:gd name="connsiteX2633" fmla="*/ 1928421 w 9586368"/>
              <a:gd name="connsiteY2633" fmla="*/ 4546999 h 6479439"/>
              <a:gd name="connsiteX2634" fmla="*/ 1932440 w 9586368"/>
              <a:gd name="connsiteY2634" fmla="*/ 4551038 h 6479439"/>
              <a:gd name="connsiteX2635" fmla="*/ 1932440 w 9586368"/>
              <a:gd name="connsiteY2635" fmla="*/ 4560909 h 6479439"/>
              <a:gd name="connsiteX2636" fmla="*/ 1928421 w 9586368"/>
              <a:gd name="connsiteY2636" fmla="*/ 4564948 h 6479439"/>
              <a:gd name="connsiteX2637" fmla="*/ 1918510 w 9586368"/>
              <a:gd name="connsiteY2637" fmla="*/ 4564948 h 6479439"/>
              <a:gd name="connsiteX2638" fmla="*/ 1914492 w 9586368"/>
              <a:gd name="connsiteY2638" fmla="*/ 4560909 h 6479439"/>
              <a:gd name="connsiteX2639" fmla="*/ 1914492 w 9586368"/>
              <a:gd name="connsiteY2639" fmla="*/ 4551038 h 6479439"/>
              <a:gd name="connsiteX2640" fmla="*/ 1679206 w 9586368"/>
              <a:gd name="connsiteY2640" fmla="*/ 4546999 h 6479439"/>
              <a:gd name="connsiteX2641" fmla="*/ 1689116 w 9586368"/>
              <a:gd name="connsiteY2641" fmla="*/ 4546999 h 6479439"/>
              <a:gd name="connsiteX2642" fmla="*/ 1693134 w 9586368"/>
              <a:gd name="connsiteY2642" fmla="*/ 4551038 h 6479439"/>
              <a:gd name="connsiteX2643" fmla="*/ 1693134 w 9586368"/>
              <a:gd name="connsiteY2643" fmla="*/ 4560909 h 6479439"/>
              <a:gd name="connsiteX2644" fmla="*/ 1689116 w 9586368"/>
              <a:gd name="connsiteY2644" fmla="*/ 4564948 h 6479439"/>
              <a:gd name="connsiteX2645" fmla="*/ 1679206 w 9586368"/>
              <a:gd name="connsiteY2645" fmla="*/ 4564948 h 6479439"/>
              <a:gd name="connsiteX2646" fmla="*/ 1675187 w 9586368"/>
              <a:gd name="connsiteY2646" fmla="*/ 4560909 h 6479439"/>
              <a:gd name="connsiteX2647" fmla="*/ 1675187 w 9586368"/>
              <a:gd name="connsiteY2647" fmla="*/ 4551038 h 6479439"/>
              <a:gd name="connsiteX2648" fmla="*/ 1439890 w 9586368"/>
              <a:gd name="connsiteY2648" fmla="*/ 4546999 h 6479439"/>
              <a:gd name="connsiteX2649" fmla="*/ 1449800 w 9586368"/>
              <a:gd name="connsiteY2649" fmla="*/ 4546999 h 6479439"/>
              <a:gd name="connsiteX2650" fmla="*/ 1453819 w 9586368"/>
              <a:gd name="connsiteY2650" fmla="*/ 4551038 h 6479439"/>
              <a:gd name="connsiteX2651" fmla="*/ 1453819 w 9586368"/>
              <a:gd name="connsiteY2651" fmla="*/ 4560909 h 6479439"/>
              <a:gd name="connsiteX2652" fmla="*/ 1449800 w 9586368"/>
              <a:gd name="connsiteY2652" fmla="*/ 4564948 h 6479439"/>
              <a:gd name="connsiteX2653" fmla="*/ 1439890 w 9586368"/>
              <a:gd name="connsiteY2653" fmla="*/ 4564948 h 6479439"/>
              <a:gd name="connsiteX2654" fmla="*/ 1435871 w 9586368"/>
              <a:gd name="connsiteY2654" fmla="*/ 4560909 h 6479439"/>
              <a:gd name="connsiteX2655" fmla="*/ 1435871 w 9586368"/>
              <a:gd name="connsiteY2655" fmla="*/ 4551038 h 6479439"/>
              <a:gd name="connsiteX2656" fmla="*/ 1200575 w 9586368"/>
              <a:gd name="connsiteY2656" fmla="*/ 4546999 h 6479439"/>
              <a:gd name="connsiteX2657" fmla="*/ 1210485 w 9586368"/>
              <a:gd name="connsiteY2657" fmla="*/ 4546999 h 6479439"/>
              <a:gd name="connsiteX2658" fmla="*/ 1214504 w 9586368"/>
              <a:gd name="connsiteY2658" fmla="*/ 4551038 h 6479439"/>
              <a:gd name="connsiteX2659" fmla="*/ 1214504 w 9586368"/>
              <a:gd name="connsiteY2659" fmla="*/ 4560909 h 6479439"/>
              <a:gd name="connsiteX2660" fmla="*/ 1210485 w 9586368"/>
              <a:gd name="connsiteY2660" fmla="*/ 4564948 h 6479439"/>
              <a:gd name="connsiteX2661" fmla="*/ 1200575 w 9586368"/>
              <a:gd name="connsiteY2661" fmla="*/ 4564948 h 6479439"/>
              <a:gd name="connsiteX2662" fmla="*/ 1196556 w 9586368"/>
              <a:gd name="connsiteY2662" fmla="*/ 4560909 h 6479439"/>
              <a:gd name="connsiteX2663" fmla="*/ 1196556 w 9586368"/>
              <a:gd name="connsiteY2663" fmla="*/ 4551038 h 6479439"/>
              <a:gd name="connsiteX2664" fmla="*/ 961262 w 9586368"/>
              <a:gd name="connsiteY2664" fmla="*/ 4546999 h 6479439"/>
              <a:gd name="connsiteX2665" fmla="*/ 971172 w 9586368"/>
              <a:gd name="connsiteY2665" fmla="*/ 4546999 h 6479439"/>
              <a:gd name="connsiteX2666" fmla="*/ 975191 w 9586368"/>
              <a:gd name="connsiteY2666" fmla="*/ 4551038 h 6479439"/>
              <a:gd name="connsiteX2667" fmla="*/ 975191 w 9586368"/>
              <a:gd name="connsiteY2667" fmla="*/ 4560909 h 6479439"/>
              <a:gd name="connsiteX2668" fmla="*/ 971172 w 9586368"/>
              <a:gd name="connsiteY2668" fmla="*/ 4564948 h 6479439"/>
              <a:gd name="connsiteX2669" fmla="*/ 961262 w 9586368"/>
              <a:gd name="connsiteY2669" fmla="*/ 4564948 h 6479439"/>
              <a:gd name="connsiteX2670" fmla="*/ 957243 w 9586368"/>
              <a:gd name="connsiteY2670" fmla="*/ 4560909 h 6479439"/>
              <a:gd name="connsiteX2671" fmla="*/ 957243 w 9586368"/>
              <a:gd name="connsiteY2671" fmla="*/ 4551038 h 6479439"/>
              <a:gd name="connsiteX2672" fmla="*/ 9572438 w 9586368"/>
              <a:gd name="connsiteY2672" fmla="*/ 4546948 h 6479439"/>
              <a:gd name="connsiteX2673" fmla="*/ 9582349 w 9586368"/>
              <a:gd name="connsiteY2673" fmla="*/ 4546948 h 6479439"/>
              <a:gd name="connsiteX2674" fmla="*/ 9586368 w 9586368"/>
              <a:gd name="connsiteY2674" fmla="*/ 4550987 h 6479439"/>
              <a:gd name="connsiteX2675" fmla="*/ 9586368 w 9586368"/>
              <a:gd name="connsiteY2675" fmla="*/ 4560858 h 6479439"/>
              <a:gd name="connsiteX2676" fmla="*/ 9582349 w 9586368"/>
              <a:gd name="connsiteY2676" fmla="*/ 4564897 h 6479439"/>
              <a:gd name="connsiteX2677" fmla="*/ 9572438 w 9586368"/>
              <a:gd name="connsiteY2677" fmla="*/ 4564897 h 6479439"/>
              <a:gd name="connsiteX2678" fmla="*/ 9568419 w 9586368"/>
              <a:gd name="connsiteY2678" fmla="*/ 4560858 h 6479439"/>
              <a:gd name="connsiteX2679" fmla="*/ 9568419 w 9586368"/>
              <a:gd name="connsiteY2679" fmla="*/ 4550987 h 6479439"/>
              <a:gd name="connsiteX2680" fmla="*/ 9333125 w 9586368"/>
              <a:gd name="connsiteY2680" fmla="*/ 4546948 h 6479439"/>
              <a:gd name="connsiteX2681" fmla="*/ 9343036 w 9586368"/>
              <a:gd name="connsiteY2681" fmla="*/ 4546948 h 6479439"/>
              <a:gd name="connsiteX2682" fmla="*/ 9347055 w 9586368"/>
              <a:gd name="connsiteY2682" fmla="*/ 4550987 h 6479439"/>
              <a:gd name="connsiteX2683" fmla="*/ 9347055 w 9586368"/>
              <a:gd name="connsiteY2683" fmla="*/ 4560858 h 6479439"/>
              <a:gd name="connsiteX2684" fmla="*/ 9343036 w 9586368"/>
              <a:gd name="connsiteY2684" fmla="*/ 4564897 h 6479439"/>
              <a:gd name="connsiteX2685" fmla="*/ 9333125 w 9586368"/>
              <a:gd name="connsiteY2685" fmla="*/ 4564897 h 6479439"/>
              <a:gd name="connsiteX2686" fmla="*/ 9329106 w 9586368"/>
              <a:gd name="connsiteY2686" fmla="*/ 4560858 h 6479439"/>
              <a:gd name="connsiteX2687" fmla="*/ 9329106 w 9586368"/>
              <a:gd name="connsiteY2687" fmla="*/ 4550987 h 6479439"/>
              <a:gd name="connsiteX2688" fmla="*/ 9093811 w 9586368"/>
              <a:gd name="connsiteY2688" fmla="*/ 4546948 h 6479439"/>
              <a:gd name="connsiteX2689" fmla="*/ 9103722 w 9586368"/>
              <a:gd name="connsiteY2689" fmla="*/ 4546948 h 6479439"/>
              <a:gd name="connsiteX2690" fmla="*/ 9107741 w 9586368"/>
              <a:gd name="connsiteY2690" fmla="*/ 4550987 h 6479439"/>
              <a:gd name="connsiteX2691" fmla="*/ 9107741 w 9586368"/>
              <a:gd name="connsiteY2691" fmla="*/ 4560858 h 6479439"/>
              <a:gd name="connsiteX2692" fmla="*/ 9103722 w 9586368"/>
              <a:gd name="connsiteY2692" fmla="*/ 4564897 h 6479439"/>
              <a:gd name="connsiteX2693" fmla="*/ 9093811 w 9586368"/>
              <a:gd name="connsiteY2693" fmla="*/ 4564897 h 6479439"/>
              <a:gd name="connsiteX2694" fmla="*/ 9089792 w 9586368"/>
              <a:gd name="connsiteY2694" fmla="*/ 4560858 h 6479439"/>
              <a:gd name="connsiteX2695" fmla="*/ 9089792 w 9586368"/>
              <a:gd name="connsiteY2695" fmla="*/ 4550987 h 6479439"/>
              <a:gd name="connsiteX2696" fmla="*/ 8854496 w 9586368"/>
              <a:gd name="connsiteY2696" fmla="*/ 4546948 h 6479439"/>
              <a:gd name="connsiteX2697" fmla="*/ 8864407 w 9586368"/>
              <a:gd name="connsiteY2697" fmla="*/ 4546948 h 6479439"/>
              <a:gd name="connsiteX2698" fmla="*/ 8868426 w 9586368"/>
              <a:gd name="connsiteY2698" fmla="*/ 4550987 h 6479439"/>
              <a:gd name="connsiteX2699" fmla="*/ 8868426 w 9586368"/>
              <a:gd name="connsiteY2699" fmla="*/ 4560858 h 6479439"/>
              <a:gd name="connsiteX2700" fmla="*/ 8864407 w 9586368"/>
              <a:gd name="connsiteY2700" fmla="*/ 4564897 h 6479439"/>
              <a:gd name="connsiteX2701" fmla="*/ 8854496 w 9586368"/>
              <a:gd name="connsiteY2701" fmla="*/ 4564897 h 6479439"/>
              <a:gd name="connsiteX2702" fmla="*/ 8850477 w 9586368"/>
              <a:gd name="connsiteY2702" fmla="*/ 4560858 h 6479439"/>
              <a:gd name="connsiteX2703" fmla="*/ 8850477 w 9586368"/>
              <a:gd name="connsiteY2703" fmla="*/ 4550987 h 6479439"/>
              <a:gd name="connsiteX2704" fmla="*/ 8615184 w 9586368"/>
              <a:gd name="connsiteY2704" fmla="*/ 4546948 h 6479439"/>
              <a:gd name="connsiteX2705" fmla="*/ 8625095 w 9586368"/>
              <a:gd name="connsiteY2705" fmla="*/ 4546948 h 6479439"/>
              <a:gd name="connsiteX2706" fmla="*/ 8629114 w 9586368"/>
              <a:gd name="connsiteY2706" fmla="*/ 4550987 h 6479439"/>
              <a:gd name="connsiteX2707" fmla="*/ 8629114 w 9586368"/>
              <a:gd name="connsiteY2707" fmla="*/ 4560858 h 6479439"/>
              <a:gd name="connsiteX2708" fmla="*/ 8625095 w 9586368"/>
              <a:gd name="connsiteY2708" fmla="*/ 4564897 h 6479439"/>
              <a:gd name="connsiteX2709" fmla="*/ 8615184 w 9586368"/>
              <a:gd name="connsiteY2709" fmla="*/ 4564897 h 6479439"/>
              <a:gd name="connsiteX2710" fmla="*/ 8611165 w 9586368"/>
              <a:gd name="connsiteY2710" fmla="*/ 4560858 h 6479439"/>
              <a:gd name="connsiteX2711" fmla="*/ 8611165 w 9586368"/>
              <a:gd name="connsiteY2711" fmla="*/ 4550987 h 6479439"/>
              <a:gd name="connsiteX2712" fmla="*/ 8375869 w 9586368"/>
              <a:gd name="connsiteY2712" fmla="*/ 4546948 h 6479439"/>
              <a:gd name="connsiteX2713" fmla="*/ 8385779 w 9586368"/>
              <a:gd name="connsiteY2713" fmla="*/ 4546948 h 6479439"/>
              <a:gd name="connsiteX2714" fmla="*/ 8389799 w 9586368"/>
              <a:gd name="connsiteY2714" fmla="*/ 4550987 h 6479439"/>
              <a:gd name="connsiteX2715" fmla="*/ 8389799 w 9586368"/>
              <a:gd name="connsiteY2715" fmla="*/ 4560858 h 6479439"/>
              <a:gd name="connsiteX2716" fmla="*/ 8385779 w 9586368"/>
              <a:gd name="connsiteY2716" fmla="*/ 4564897 h 6479439"/>
              <a:gd name="connsiteX2717" fmla="*/ 8375869 w 9586368"/>
              <a:gd name="connsiteY2717" fmla="*/ 4564897 h 6479439"/>
              <a:gd name="connsiteX2718" fmla="*/ 8371850 w 9586368"/>
              <a:gd name="connsiteY2718" fmla="*/ 4560858 h 6479439"/>
              <a:gd name="connsiteX2719" fmla="*/ 8371850 w 9586368"/>
              <a:gd name="connsiteY2719" fmla="*/ 4550987 h 6479439"/>
              <a:gd name="connsiteX2720" fmla="*/ 8136553 w 9586368"/>
              <a:gd name="connsiteY2720" fmla="*/ 4546948 h 6479439"/>
              <a:gd name="connsiteX2721" fmla="*/ 8146464 w 9586368"/>
              <a:gd name="connsiteY2721" fmla="*/ 4546948 h 6479439"/>
              <a:gd name="connsiteX2722" fmla="*/ 8150483 w 9586368"/>
              <a:gd name="connsiteY2722" fmla="*/ 4550987 h 6479439"/>
              <a:gd name="connsiteX2723" fmla="*/ 8150483 w 9586368"/>
              <a:gd name="connsiteY2723" fmla="*/ 4560858 h 6479439"/>
              <a:gd name="connsiteX2724" fmla="*/ 8146464 w 9586368"/>
              <a:gd name="connsiteY2724" fmla="*/ 4564897 h 6479439"/>
              <a:gd name="connsiteX2725" fmla="*/ 8136553 w 9586368"/>
              <a:gd name="connsiteY2725" fmla="*/ 4564897 h 6479439"/>
              <a:gd name="connsiteX2726" fmla="*/ 8132534 w 9586368"/>
              <a:gd name="connsiteY2726" fmla="*/ 4560858 h 6479439"/>
              <a:gd name="connsiteX2727" fmla="*/ 8132534 w 9586368"/>
              <a:gd name="connsiteY2727" fmla="*/ 4550987 h 6479439"/>
              <a:gd name="connsiteX2728" fmla="*/ 7897241 w 9586368"/>
              <a:gd name="connsiteY2728" fmla="*/ 4546948 h 6479439"/>
              <a:gd name="connsiteX2729" fmla="*/ 7907151 w 9586368"/>
              <a:gd name="connsiteY2729" fmla="*/ 4546948 h 6479439"/>
              <a:gd name="connsiteX2730" fmla="*/ 7911170 w 9586368"/>
              <a:gd name="connsiteY2730" fmla="*/ 4550987 h 6479439"/>
              <a:gd name="connsiteX2731" fmla="*/ 7911170 w 9586368"/>
              <a:gd name="connsiteY2731" fmla="*/ 4560858 h 6479439"/>
              <a:gd name="connsiteX2732" fmla="*/ 7907151 w 9586368"/>
              <a:gd name="connsiteY2732" fmla="*/ 4564897 h 6479439"/>
              <a:gd name="connsiteX2733" fmla="*/ 7897241 w 9586368"/>
              <a:gd name="connsiteY2733" fmla="*/ 4564897 h 6479439"/>
              <a:gd name="connsiteX2734" fmla="*/ 7893222 w 9586368"/>
              <a:gd name="connsiteY2734" fmla="*/ 4560858 h 6479439"/>
              <a:gd name="connsiteX2735" fmla="*/ 7893222 w 9586368"/>
              <a:gd name="connsiteY2735" fmla="*/ 4550987 h 6479439"/>
              <a:gd name="connsiteX2736" fmla="*/ 7657926 w 9586368"/>
              <a:gd name="connsiteY2736" fmla="*/ 4546948 h 6479439"/>
              <a:gd name="connsiteX2737" fmla="*/ 7667836 w 9586368"/>
              <a:gd name="connsiteY2737" fmla="*/ 4546948 h 6479439"/>
              <a:gd name="connsiteX2738" fmla="*/ 7671855 w 9586368"/>
              <a:gd name="connsiteY2738" fmla="*/ 4550987 h 6479439"/>
              <a:gd name="connsiteX2739" fmla="*/ 7671855 w 9586368"/>
              <a:gd name="connsiteY2739" fmla="*/ 4560858 h 6479439"/>
              <a:gd name="connsiteX2740" fmla="*/ 7667836 w 9586368"/>
              <a:gd name="connsiteY2740" fmla="*/ 4564897 h 6479439"/>
              <a:gd name="connsiteX2741" fmla="*/ 7657926 w 9586368"/>
              <a:gd name="connsiteY2741" fmla="*/ 4564897 h 6479439"/>
              <a:gd name="connsiteX2742" fmla="*/ 7653906 w 9586368"/>
              <a:gd name="connsiteY2742" fmla="*/ 4560858 h 6479439"/>
              <a:gd name="connsiteX2743" fmla="*/ 7653906 w 9586368"/>
              <a:gd name="connsiteY2743" fmla="*/ 4550987 h 6479439"/>
              <a:gd name="connsiteX2744" fmla="*/ 7418611 w 9586368"/>
              <a:gd name="connsiteY2744" fmla="*/ 4546948 h 6479439"/>
              <a:gd name="connsiteX2745" fmla="*/ 7428521 w 9586368"/>
              <a:gd name="connsiteY2745" fmla="*/ 4546948 h 6479439"/>
              <a:gd name="connsiteX2746" fmla="*/ 7432540 w 9586368"/>
              <a:gd name="connsiteY2746" fmla="*/ 4550987 h 6479439"/>
              <a:gd name="connsiteX2747" fmla="*/ 7432540 w 9586368"/>
              <a:gd name="connsiteY2747" fmla="*/ 4560858 h 6479439"/>
              <a:gd name="connsiteX2748" fmla="*/ 7428521 w 9586368"/>
              <a:gd name="connsiteY2748" fmla="*/ 4564897 h 6479439"/>
              <a:gd name="connsiteX2749" fmla="*/ 7418611 w 9586368"/>
              <a:gd name="connsiteY2749" fmla="*/ 4564897 h 6479439"/>
              <a:gd name="connsiteX2750" fmla="*/ 7414592 w 9586368"/>
              <a:gd name="connsiteY2750" fmla="*/ 4560858 h 6479439"/>
              <a:gd name="connsiteX2751" fmla="*/ 7414592 w 9586368"/>
              <a:gd name="connsiteY2751" fmla="*/ 4550987 h 6479439"/>
              <a:gd name="connsiteX2752" fmla="*/ 7179298 w 9586368"/>
              <a:gd name="connsiteY2752" fmla="*/ 4546948 h 6479439"/>
              <a:gd name="connsiteX2753" fmla="*/ 7189209 w 9586368"/>
              <a:gd name="connsiteY2753" fmla="*/ 4546948 h 6479439"/>
              <a:gd name="connsiteX2754" fmla="*/ 7193228 w 9586368"/>
              <a:gd name="connsiteY2754" fmla="*/ 4550987 h 6479439"/>
              <a:gd name="connsiteX2755" fmla="*/ 7193228 w 9586368"/>
              <a:gd name="connsiteY2755" fmla="*/ 4560858 h 6479439"/>
              <a:gd name="connsiteX2756" fmla="*/ 7189209 w 9586368"/>
              <a:gd name="connsiteY2756" fmla="*/ 4564897 h 6479439"/>
              <a:gd name="connsiteX2757" fmla="*/ 7179298 w 9586368"/>
              <a:gd name="connsiteY2757" fmla="*/ 4564897 h 6479439"/>
              <a:gd name="connsiteX2758" fmla="*/ 7175279 w 9586368"/>
              <a:gd name="connsiteY2758" fmla="*/ 4560858 h 6479439"/>
              <a:gd name="connsiteX2759" fmla="*/ 7175279 w 9586368"/>
              <a:gd name="connsiteY2759" fmla="*/ 4550987 h 6479439"/>
              <a:gd name="connsiteX2760" fmla="*/ 6939983 w 9586368"/>
              <a:gd name="connsiteY2760" fmla="*/ 4546948 h 6479439"/>
              <a:gd name="connsiteX2761" fmla="*/ 6949894 w 9586368"/>
              <a:gd name="connsiteY2761" fmla="*/ 4546948 h 6479439"/>
              <a:gd name="connsiteX2762" fmla="*/ 6953913 w 9586368"/>
              <a:gd name="connsiteY2762" fmla="*/ 4550987 h 6479439"/>
              <a:gd name="connsiteX2763" fmla="*/ 6953913 w 9586368"/>
              <a:gd name="connsiteY2763" fmla="*/ 4560858 h 6479439"/>
              <a:gd name="connsiteX2764" fmla="*/ 6949894 w 9586368"/>
              <a:gd name="connsiteY2764" fmla="*/ 4564897 h 6479439"/>
              <a:gd name="connsiteX2765" fmla="*/ 6939983 w 9586368"/>
              <a:gd name="connsiteY2765" fmla="*/ 4564897 h 6479439"/>
              <a:gd name="connsiteX2766" fmla="*/ 6935964 w 9586368"/>
              <a:gd name="connsiteY2766" fmla="*/ 4560858 h 6479439"/>
              <a:gd name="connsiteX2767" fmla="*/ 6935964 w 9586368"/>
              <a:gd name="connsiteY2767" fmla="*/ 4550987 h 6479439"/>
              <a:gd name="connsiteX2768" fmla="*/ 6700670 w 9586368"/>
              <a:gd name="connsiteY2768" fmla="*/ 4546948 h 6479439"/>
              <a:gd name="connsiteX2769" fmla="*/ 6710581 w 9586368"/>
              <a:gd name="connsiteY2769" fmla="*/ 4546948 h 6479439"/>
              <a:gd name="connsiteX2770" fmla="*/ 6714600 w 9586368"/>
              <a:gd name="connsiteY2770" fmla="*/ 4550987 h 6479439"/>
              <a:gd name="connsiteX2771" fmla="*/ 6714600 w 9586368"/>
              <a:gd name="connsiteY2771" fmla="*/ 4560858 h 6479439"/>
              <a:gd name="connsiteX2772" fmla="*/ 6710581 w 9586368"/>
              <a:gd name="connsiteY2772" fmla="*/ 4564897 h 6479439"/>
              <a:gd name="connsiteX2773" fmla="*/ 6700670 w 9586368"/>
              <a:gd name="connsiteY2773" fmla="*/ 4564897 h 6479439"/>
              <a:gd name="connsiteX2774" fmla="*/ 6696651 w 9586368"/>
              <a:gd name="connsiteY2774" fmla="*/ 4560858 h 6479439"/>
              <a:gd name="connsiteX2775" fmla="*/ 6696651 w 9586368"/>
              <a:gd name="connsiteY2775" fmla="*/ 4550987 h 6479439"/>
              <a:gd name="connsiteX2776" fmla="*/ 6461356 w 9586368"/>
              <a:gd name="connsiteY2776" fmla="*/ 4546948 h 6479439"/>
              <a:gd name="connsiteX2777" fmla="*/ 6471266 w 9586368"/>
              <a:gd name="connsiteY2777" fmla="*/ 4546948 h 6479439"/>
              <a:gd name="connsiteX2778" fmla="*/ 6475285 w 9586368"/>
              <a:gd name="connsiteY2778" fmla="*/ 4550987 h 6479439"/>
              <a:gd name="connsiteX2779" fmla="*/ 6475285 w 9586368"/>
              <a:gd name="connsiteY2779" fmla="*/ 4560858 h 6479439"/>
              <a:gd name="connsiteX2780" fmla="*/ 6471266 w 9586368"/>
              <a:gd name="connsiteY2780" fmla="*/ 4564897 h 6479439"/>
              <a:gd name="connsiteX2781" fmla="*/ 6461356 w 9586368"/>
              <a:gd name="connsiteY2781" fmla="*/ 4564897 h 6479439"/>
              <a:gd name="connsiteX2782" fmla="*/ 6457337 w 9586368"/>
              <a:gd name="connsiteY2782" fmla="*/ 4560858 h 6479439"/>
              <a:gd name="connsiteX2783" fmla="*/ 6457337 w 9586368"/>
              <a:gd name="connsiteY2783" fmla="*/ 4550987 h 6479439"/>
              <a:gd name="connsiteX2784" fmla="*/ 6222042 w 9586368"/>
              <a:gd name="connsiteY2784" fmla="*/ 4546948 h 6479439"/>
              <a:gd name="connsiteX2785" fmla="*/ 6231952 w 9586368"/>
              <a:gd name="connsiteY2785" fmla="*/ 4546948 h 6479439"/>
              <a:gd name="connsiteX2786" fmla="*/ 6235971 w 9586368"/>
              <a:gd name="connsiteY2786" fmla="*/ 4550987 h 6479439"/>
              <a:gd name="connsiteX2787" fmla="*/ 6235971 w 9586368"/>
              <a:gd name="connsiteY2787" fmla="*/ 4560858 h 6479439"/>
              <a:gd name="connsiteX2788" fmla="*/ 6231952 w 9586368"/>
              <a:gd name="connsiteY2788" fmla="*/ 4564897 h 6479439"/>
              <a:gd name="connsiteX2789" fmla="*/ 6222042 w 9586368"/>
              <a:gd name="connsiteY2789" fmla="*/ 4564897 h 6479439"/>
              <a:gd name="connsiteX2790" fmla="*/ 6218023 w 9586368"/>
              <a:gd name="connsiteY2790" fmla="*/ 4560858 h 6479439"/>
              <a:gd name="connsiteX2791" fmla="*/ 6218023 w 9586368"/>
              <a:gd name="connsiteY2791" fmla="*/ 4550987 h 6479439"/>
              <a:gd name="connsiteX2792" fmla="*/ 5982729 w 9586368"/>
              <a:gd name="connsiteY2792" fmla="*/ 4546948 h 6479439"/>
              <a:gd name="connsiteX2793" fmla="*/ 5992639 w 9586368"/>
              <a:gd name="connsiteY2793" fmla="*/ 4546948 h 6479439"/>
              <a:gd name="connsiteX2794" fmla="*/ 5996658 w 9586368"/>
              <a:gd name="connsiteY2794" fmla="*/ 4550987 h 6479439"/>
              <a:gd name="connsiteX2795" fmla="*/ 5996658 w 9586368"/>
              <a:gd name="connsiteY2795" fmla="*/ 4560858 h 6479439"/>
              <a:gd name="connsiteX2796" fmla="*/ 5992639 w 9586368"/>
              <a:gd name="connsiteY2796" fmla="*/ 4564897 h 6479439"/>
              <a:gd name="connsiteX2797" fmla="*/ 5982729 w 9586368"/>
              <a:gd name="connsiteY2797" fmla="*/ 4564897 h 6479439"/>
              <a:gd name="connsiteX2798" fmla="*/ 5978710 w 9586368"/>
              <a:gd name="connsiteY2798" fmla="*/ 4560858 h 6479439"/>
              <a:gd name="connsiteX2799" fmla="*/ 5978710 w 9586368"/>
              <a:gd name="connsiteY2799" fmla="*/ 4550987 h 6479439"/>
              <a:gd name="connsiteX2800" fmla="*/ 5743412 w 9586368"/>
              <a:gd name="connsiteY2800" fmla="*/ 4546948 h 6479439"/>
              <a:gd name="connsiteX2801" fmla="*/ 5753323 w 9586368"/>
              <a:gd name="connsiteY2801" fmla="*/ 4546948 h 6479439"/>
              <a:gd name="connsiteX2802" fmla="*/ 5757342 w 9586368"/>
              <a:gd name="connsiteY2802" fmla="*/ 4550987 h 6479439"/>
              <a:gd name="connsiteX2803" fmla="*/ 5757342 w 9586368"/>
              <a:gd name="connsiteY2803" fmla="*/ 4560858 h 6479439"/>
              <a:gd name="connsiteX2804" fmla="*/ 5753323 w 9586368"/>
              <a:gd name="connsiteY2804" fmla="*/ 4564897 h 6479439"/>
              <a:gd name="connsiteX2805" fmla="*/ 5743412 w 9586368"/>
              <a:gd name="connsiteY2805" fmla="*/ 4564897 h 6479439"/>
              <a:gd name="connsiteX2806" fmla="*/ 5739393 w 9586368"/>
              <a:gd name="connsiteY2806" fmla="*/ 4560858 h 6479439"/>
              <a:gd name="connsiteX2807" fmla="*/ 5739393 w 9586368"/>
              <a:gd name="connsiteY2807" fmla="*/ 4550987 h 6479439"/>
              <a:gd name="connsiteX2808" fmla="*/ 5504099 w 9586368"/>
              <a:gd name="connsiteY2808" fmla="*/ 4546948 h 6479439"/>
              <a:gd name="connsiteX2809" fmla="*/ 5514010 w 9586368"/>
              <a:gd name="connsiteY2809" fmla="*/ 4546948 h 6479439"/>
              <a:gd name="connsiteX2810" fmla="*/ 5518029 w 9586368"/>
              <a:gd name="connsiteY2810" fmla="*/ 4550987 h 6479439"/>
              <a:gd name="connsiteX2811" fmla="*/ 5518029 w 9586368"/>
              <a:gd name="connsiteY2811" fmla="*/ 4560858 h 6479439"/>
              <a:gd name="connsiteX2812" fmla="*/ 5514010 w 9586368"/>
              <a:gd name="connsiteY2812" fmla="*/ 4564897 h 6479439"/>
              <a:gd name="connsiteX2813" fmla="*/ 5504099 w 9586368"/>
              <a:gd name="connsiteY2813" fmla="*/ 4564897 h 6479439"/>
              <a:gd name="connsiteX2814" fmla="*/ 5500080 w 9586368"/>
              <a:gd name="connsiteY2814" fmla="*/ 4560858 h 6479439"/>
              <a:gd name="connsiteX2815" fmla="*/ 5500080 w 9586368"/>
              <a:gd name="connsiteY2815" fmla="*/ 4550987 h 6479439"/>
              <a:gd name="connsiteX2816" fmla="*/ 5264784 w 9586368"/>
              <a:gd name="connsiteY2816" fmla="*/ 4546948 h 6479439"/>
              <a:gd name="connsiteX2817" fmla="*/ 5274694 w 9586368"/>
              <a:gd name="connsiteY2817" fmla="*/ 4546948 h 6479439"/>
              <a:gd name="connsiteX2818" fmla="*/ 5278713 w 9586368"/>
              <a:gd name="connsiteY2818" fmla="*/ 4550987 h 6479439"/>
              <a:gd name="connsiteX2819" fmla="*/ 5278713 w 9586368"/>
              <a:gd name="connsiteY2819" fmla="*/ 4560858 h 6479439"/>
              <a:gd name="connsiteX2820" fmla="*/ 5274694 w 9586368"/>
              <a:gd name="connsiteY2820" fmla="*/ 4564897 h 6479439"/>
              <a:gd name="connsiteX2821" fmla="*/ 5264784 w 9586368"/>
              <a:gd name="connsiteY2821" fmla="*/ 4564897 h 6479439"/>
              <a:gd name="connsiteX2822" fmla="*/ 5260765 w 9586368"/>
              <a:gd name="connsiteY2822" fmla="*/ 4560858 h 6479439"/>
              <a:gd name="connsiteX2823" fmla="*/ 5260765 w 9586368"/>
              <a:gd name="connsiteY2823" fmla="*/ 4550987 h 6479439"/>
              <a:gd name="connsiteX2824" fmla="*/ 5025470 w 9586368"/>
              <a:gd name="connsiteY2824" fmla="*/ 4546948 h 6479439"/>
              <a:gd name="connsiteX2825" fmla="*/ 5035381 w 9586368"/>
              <a:gd name="connsiteY2825" fmla="*/ 4546948 h 6479439"/>
              <a:gd name="connsiteX2826" fmla="*/ 5039400 w 9586368"/>
              <a:gd name="connsiteY2826" fmla="*/ 4550987 h 6479439"/>
              <a:gd name="connsiteX2827" fmla="*/ 5039400 w 9586368"/>
              <a:gd name="connsiteY2827" fmla="*/ 4560858 h 6479439"/>
              <a:gd name="connsiteX2828" fmla="*/ 5035381 w 9586368"/>
              <a:gd name="connsiteY2828" fmla="*/ 4564897 h 6479439"/>
              <a:gd name="connsiteX2829" fmla="*/ 5025470 w 9586368"/>
              <a:gd name="connsiteY2829" fmla="*/ 4564897 h 6479439"/>
              <a:gd name="connsiteX2830" fmla="*/ 5021451 w 9586368"/>
              <a:gd name="connsiteY2830" fmla="*/ 4560858 h 6479439"/>
              <a:gd name="connsiteX2831" fmla="*/ 5021451 w 9586368"/>
              <a:gd name="connsiteY2831" fmla="*/ 4550987 h 6479439"/>
              <a:gd name="connsiteX2832" fmla="*/ 4786241 w 9586368"/>
              <a:gd name="connsiteY2832" fmla="*/ 4546948 h 6479439"/>
              <a:gd name="connsiteX2833" fmla="*/ 4796152 w 9586368"/>
              <a:gd name="connsiteY2833" fmla="*/ 4546948 h 6479439"/>
              <a:gd name="connsiteX2834" fmla="*/ 4800171 w 9586368"/>
              <a:gd name="connsiteY2834" fmla="*/ 4550987 h 6479439"/>
              <a:gd name="connsiteX2835" fmla="*/ 4800171 w 9586368"/>
              <a:gd name="connsiteY2835" fmla="*/ 4560858 h 6479439"/>
              <a:gd name="connsiteX2836" fmla="*/ 4796152 w 9586368"/>
              <a:gd name="connsiteY2836" fmla="*/ 4564897 h 6479439"/>
              <a:gd name="connsiteX2837" fmla="*/ 4786241 w 9586368"/>
              <a:gd name="connsiteY2837" fmla="*/ 4564897 h 6479439"/>
              <a:gd name="connsiteX2838" fmla="*/ 4782224 w 9586368"/>
              <a:gd name="connsiteY2838" fmla="*/ 4560858 h 6479439"/>
              <a:gd name="connsiteX2839" fmla="*/ 4782224 w 9586368"/>
              <a:gd name="connsiteY2839" fmla="*/ 4550987 h 6479439"/>
              <a:gd name="connsiteX2840" fmla="*/ 4546929 w 9586368"/>
              <a:gd name="connsiteY2840" fmla="*/ 4546948 h 6479439"/>
              <a:gd name="connsiteX2841" fmla="*/ 4556840 w 9586368"/>
              <a:gd name="connsiteY2841" fmla="*/ 4546948 h 6479439"/>
              <a:gd name="connsiteX2842" fmla="*/ 4560859 w 9586368"/>
              <a:gd name="connsiteY2842" fmla="*/ 4550987 h 6479439"/>
              <a:gd name="connsiteX2843" fmla="*/ 4560859 w 9586368"/>
              <a:gd name="connsiteY2843" fmla="*/ 4560858 h 6479439"/>
              <a:gd name="connsiteX2844" fmla="*/ 4556840 w 9586368"/>
              <a:gd name="connsiteY2844" fmla="*/ 4564897 h 6479439"/>
              <a:gd name="connsiteX2845" fmla="*/ 4546929 w 9586368"/>
              <a:gd name="connsiteY2845" fmla="*/ 4564897 h 6479439"/>
              <a:gd name="connsiteX2846" fmla="*/ 4542910 w 9586368"/>
              <a:gd name="connsiteY2846" fmla="*/ 4560858 h 6479439"/>
              <a:gd name="connsiteX2847" fmla="*/ 4542910 w 9586368"/>
              <a:gd name="connsiteY2847" fmla="*/ 4550987 h 6479439"/>
              <a:gd name="connsiteX2848" fmla="*/ 4307612 w 9586368"/>
              <a:gd name="connsiteY2848" fmla="*/ 4546948 h 6479439"/>
              <a:gd name="connsiteX2849" fmla="*/ 4317523 w 9586368"/>
              <a:gd name="connsiteY2849" fmla="*/ 4546948 h 6479439"/>
              <a:gd name="connsiteX2850" fmla="*/ 4321543 w 9586368"/>
              <a:gd name="connsiteY2850" fmla="*/ 4550987 h 6479439"/>
              <a:gd name="connsiteX2851" fmla="*/ 4321543 w 9586368"/>
              <a:gd name="connsiteY2851" fmla="*/ 4560858 h 6479439"/>
              <a:gd name="connsiteX2852" fmla="*/ 4317523 w 9586368"/>
              <a:gd name="connsiteY2852" fmla="*/ 4564897 h 6479439"/>
              <a:gd name="connsiteX2853" fmla="*/ 4307612 w 9586368"/>
              <a:gd name="connsiteY2853" fmla="*/ 4564897 h 6479439"/>
              <a:gd name="connsiteX2854" fmla="*/ 4303595 w 9586368"/>
              <a:gd name="connsiteY2854" fmla="*/ 4560858 h 6479439"/>
              <a:gd name="connsiteX2855" fmla="*/ 4303595 w 9586368"/>
              <a:gd name="connsiteY2855" fmla="*/ 4550987 h 6479439"/>
              <a:gd name="connsiteX2856" fmla="*/ 4068297 w 9586368"/>
              <a:gd name="connsiteY2856" fmla="*/ 4546948 h 6479439"/>
              <a:gd name="connsiteX2857" fmla="*/ 4078210 w 9586368"/>
              <a:gd name="connsiteY2857" fmla="*/ 4546948 h 6479439"/>
              <a:gd name="connsiteX2858" fmla="*/ 4082229 w 9586368"/>
              <a:gd name="connsiteY2858" fmla="*/ 4550987 h 6479439"/>
              <a:gd name="connsiteX2859" fmla="*/ 4082229 w 9586368"/>
              <a:gd name="connsiteY2859" fmla="*/ 4560858 h 6479439"/>
              <a:gd name="connsiteX2860" fmla="*/ 4078210 w 9586368"/>
              <a:gd name="connsiteY2860" fmla="*/ 4564897 h 6479439"/>
              <a:gd name="connsiteX2861" fmla="*/ 4068297 w 9586368"/>
              <a:gd name="connsiteY2861" fmla="*/ 4564897 h 6479439"/>
              <a:gd name="connsiteX2862" fmla="*/ 4064278 w 9586368"/>
              <a:gd name="connsiteY2862" fmla="*/ 4560858 h 6479439"/>
              <a:gd name="connsiteX2863" fmla="*/ 4064278 w 9586368"/>
              <a:gd name="connsiteY2863" fmla="*/ 4550987 h 6479439"/>
              <a:gd name="connsiteX2864" fmla="*/ 3828990 w 9586368"/>
              <a:gd name="connsiteY2864" fmla="*/ 4546948 h 6479439"/>
              <a:gd name="connsiteX2865" fmla="*/ 3838899 w 9586368"/>
              <a:gd name="connsiteY2865" fmla="*/ 4546948 h 6479439"/>
              <a:gd name="connsiteX2866" fmla="*/ 3842917 w 9586368"/>
              <a:gd name="connsiteY2866" fmla="*/ 4550987 h 6479439"/>
              <a:gd name="connsiteX2867" fmla="*/ 3842917 w 9586368"/>
              <a:gd name="connsiteY2867" fmla="*/ 4560858 h 6479439"/>
              <a:gd name="connsiteX2868" fmla="*/ 3838899 w 9586368"/>
              <a:gd name="connsiteY2868" fmla="*/ 4564897 h 6479439"/>
              <a:gd name="connsiteX2869" fmla="*/ 3828990 w 9586368"/>
              <a:gd name="connsiteY2869" fmla="*/ 4564897 h 6479439"/>
              <a:gd name="connsiteX2870" fmla="*/ 3824971 w 9586368"/>
              <a:gd name="connsiteY2870" fmla="*/ 4560858 h 6479439"/>
              <a:gd name="connsiteX2871" fmla="*/ 3824971 w 9586368"/>
              <a:gd name="connsiteY2871" fmla="*/ 4550987 h 6479439"/>
              <a:gd name="connsiteX2872" fmla="*/ 3589676 w 9586368"/>
              <a:gd name="connsiteY2872" fmla="*/ 4546948 h 6479439"/>
              <a:gd name="connsiteX2873" fmla="*/ 3599585 w 9586368"/>
              <a:gd name="connsiteY2873" fmla="*/ 4546948 h 6479439"/>
              <a:gd name="connsiteX2874" fmla="*/ 3603604 w 9586368"/>
              <a:gd name="connsiteY2874" fmla="*/ 4550987 h 6479439"/>
              <a:gd name="connsiteX2875" fmla="*/ 3603604 w 9586368"/>
              <a:gd name="connsiteY2875" fmla="*/ 4560858 h 6479439"/>
              <a:gd name="connsiteX2876" fmla="*/ 3599585 w 9586368"/>
              <a:gd name="connsiteY2876" fmla="*/ 4564897 h 6479439"/>
              <a:gd name="connsiteX2877" fmla="*/ 3589676 w 9586368"/>
              <a:gd name="connsiteY2877" fmla="*/ 4564897 h 6479439"/>
              <a:gd name="connsiteX2878" fmla="*/ 3585657 w 9586368"/>
              <a:gd name="connsiteY2878" fmla="*/ 4560858 h 6479439"/>
              <a:gd name="connsiteX2879" fmla="*/ 3585657 w 9586368"/>
              <a:gd name="connsiteY2879" fmla="*/ 4550987 h 6479439"/>
              <a:gd name="connsiteX2880" fmla="*/ 3350359 w 9586368"/>
              <a:gd name="connsiteY2880" fmla="*/ 4546948 h 6479439"/>
              <a:gd name="connsiteX2881" fmla="*/ 3360268 w 9586368"/>
              <a:gd name="connsiteY2881" fmla="*/ 4546948 h 6479439"/>
              <a:gd name="connsiteX2882" fmla="*/ 3364287 w 9586368"/>
              <a:gd name="connsiteY2882" fmla="*/ 4550987 h 6479439"/>
              <a:gd name="connsiteX2883" fmla="*/ 3364287 w 9586368"/>
              <a:gd name="connsiteY2883" fmla="*/ 4560858 h 6479439"/>
              <a:gd name="connsiteX2884" fmla="*/ 3360268 w 9586368"/>
              <a:gd name="connsiteY2884" fmla="*/ 4564897 h 6479439"/>
              <a:gd name="connsiteX2885" fmla="*/ 3350359 w 9586368"/>
              <a:gd name="connsiteY2885" fmla="*/ 4564897 h 6479439"/>
              <a:gd name="connsiteX2886" fmla="*/ 3346340 w 9586368"/>
              <a:gd name="connsiteY2886" fmla="*/ 4560858 h 6479439"/>
              <a:gd name="connsiteX2887" fmla="*/ 3346340 w 9586368"/>
              <a:gd name="connsiteY2887" fmla="*/ 4550987 h 6479439"/>
              <a:gd name="connsiteX2888" fmla="*/ 3111048 w 9586368"/>
              <a:gd name="connsiteY2888" fmla="*/ 4546948 h 6479439"/>
              <a:gd name="connsiteX2889" fmla="*/ 3120959 w 9586368"/>
              <a:gd name="connsiteY2889" fmla="*/ 4546948 h 6479439"/>
              <a:gd name="connsiteX2890" fmla="*/ 3124977 w 9586368"/>
              <a:gd name="connsiteY2890" fmla="*/ 4550987 h 6479439"/>
              <a:gd name="connsiteX2891" fmla="*/ 3124977 w 9586368"/>
              <a:gd name="connsiteY2891" fmla="*/ 4560858 h 6479439"/>
              <a:gd name="connsiteX2892" fmla="*/ 3120959 w 9586368"/>
              <a:gd name="connsiteY2892" fmla="*/ 4564897 h 6479439"/>
              <a:gd name="connsiteX2893" fmla="*/ 3111048 w 9586368"/>
              <a:gd name="connsiteY2893" fmla="*/ 4564897 h 6479439"/>
              <a:gd name="connsiteX2894" fmla="*/ 3107029 w 9586368"/>
              <a:gd name="connsiteY2894" fmla="*/ 4560858 h 6479439"/>
              <a:gd name="connsiteX2895" fmla="*/ 3107029 w 9586368"/>
              <a:gd name="connsiteY2895" fmla="*/ 4550987 h 6479439"/>
              <a:gd name="connsiteX2896" fmla="*/ 2871737 w 9586368"/>
              <a:gd name="connsiteY2896" fmla="*/ 4546948 h 6479439"/>
              <a:gd name="connsiteX2897" fmla="*/ 2881646 w 9586368"/>
              <a:gd name="connsiteY2897" fmla="*/ 4546948 h 6479439"/>
              <a:gd name="connsiteX2898" fmla="*/ 2885666 w 9586368"/>
              <a:gd name="connsiteY2898" fmla="*/ 4550987 h 6479439"/>
              <a:gd name="connsiteX2899" fmla="*/ 2885666 w 9586368"/>
              <a:gd name="connsiteY2899" fmla="*/ 4560858 h 6479439"/>
              <a:gd name="connsiteX2900" fmla="*/ 2881646 w 9586368"/>
              <a:gd name="connsiteY2900" fmla="*/ 4564897 h 6479439"/>
              <a:gd name="connsiteX2901" fmla="*/ 2871737 w 9586368"/>
              <a:gd name="connsiteY2901" fmla="*/ 4564897 h 6479439"/>
              <a:gd name="connsiteX2902" fmla="*/ 2867717 w 9586368"/>
              <a:gd name="connsiteY2902" fmla="*/ 4560858 h 6479439"/>
              <a:gd name="connsiteX2903" fmla="*/ 2867717 w 9586368"/>
              <a:gd name="connsiteY2903" fmla="*/ 4550987 h 6479439"/>
              <a:gd name="connsiteX2904" fmla="*/ 2632423 w 9586368"/>
              <a:gd name="connsiteY2904" fmla="*/ 4546948 h 6479439"/>
              <a:gd name="connsiteX2905" fmla="*/ 2642334 w 9586368"/>
              <a:gd name="connsiteY2905" fmla="*/ 4546948 h 6479439"/>
              <a:gd name="connsiteX2906" fmla="*/ 2646352 w 9586368"/>
              <a:gd name="connsiteY2906" fmla="*/ 4550987 h 6479439"/>
              <a:gd name="connsiteX2907" fmla="*/ 2646352 w 9586368"/>
              <a:gd name="connsiteY2907" fmla="*/ 4560858 h 6479439"/>
              <a:gd name="connsiteX2908" fmla="*/ 2642334 w 9586368"/>
              <a:gd name="connsiteY2908" fmla="*/ 4564897 h 6479439"/>
              <a:gd name="connsiteX2909" fmla="*/ 2632423 w 9586368"/>
              <a:gd name="connsiteY2909" fmla="*/ 4564897 h 6479439"/>
              <a:gd name="connsiteX2910" fmla="*/ 2628404 w 9586368"/>
              <a:gd name="connsiteY2910" fmla="*/ 4560858 h 6479439"/>
              <a:gd name="connsiteX2911" fmla="*/ 2628404 w 9586368"/>
              <a:gd name="connsiteY2911" fmla="*/ 4550987 h 6479439"/>
              <a:gd name="connsiteX2912" fmla="*/ 2393104 w 9586368"/>
              <a:gd name="connsiteY2912" fmla="*/ 4546948 h 6479439"/>
              <a:gd name="connsiteX2913" fmla="*/ 2403015 w 9586368"/>
              <a:gd name="connsiteY2913" fmla="*/ 4546948 h 6479439"/>
              <a:gd name="connsiteX2914" fmla="*/ 2407034 w 9586368"/>
              <a:gd name="connsiteY2914" fmla="*/ 4550987 h 6479439"/>
              <a:gd name="connsiteX2915" fmla="*/ 2407034 w 9586368"/>
              <a:gd name="connsiteY2915" fmla="*/ 4560858 h 6479439"/>
              <a:gd name="connsiteX2916" fmla="*/ 2403015 w 9586368"/>
              <a:gd name="connsiteY2916" fmla="*/ 4564897 h 6479439"/>
              <a:gd name="connsiteX2917" fmla="*/ 2393104 w 9586368"/>
              <a:gd name="connsiteY2917" fmla="*/ 4564897 h 6479439"/>
              <a:gd name="connsiteX2918" fmla="*/ 2389087 w 9586368"/>
              <a:gd name="connsiteY2918" fmla="*/ 4560858 h 6479439"/>
              <a:gd name="connsiteX2919" fmla="*/ 2389087 w 9586368"/>
              <a:gd name="connsiteY2919" fmla="*/ 4550987 h 6479439"/>
              <a:gd name="connsiteX2920" fmla="*/ 721964 w 9586368"/>
              <a:gd name="connsiteY2920" fmla="*/ 4546948 h 6479439"/>
              <a:gd name="connsiteX2921" fmla="*/ 731874 w 9586368"/>
              <a:gd name="connsiteY2921" fmla="*/ 4546948 h 6479439"/>
              <a:gd name="connsiteX2922" fmla="*/ 735893 w 9586368"/>
              <a:gd name="connsiteY2922" fmla="*/ 4550987 h 6479439"/>
              <a:gd name="connsiteX2923" fmla="*/ 735893 w 9586368"/>
              <a:gd name="connsiteY2923" fmla="*/ 4560858 h 6479439"/>
              <a:gd name="connsiteX2924" fmla="*/ 731874 w 9586368"/>
              <a:gd name="connsiteY2924" fmla="*/ 4564897 h 6479439"/>
              <a:gd name="connsiteX2925" fmla="*/ 721964 w 9586368"/>
              <a:gd name="connsiteY2925" fmla="*/ 4564897 h 6479439"/>
              <a:gd name="connsiteX2926" fmla="*/ 717945 w 9586368"/>
              <a:gd name="connsiteY2926" fmla="*/ 4560858 h 6479439"/>
              <a:gd name="connsiteX2927" fmla="*/ 717945 w 9586368"/>
              <a:gd name="connsiteY2927" fmla="*/ 4550987 h 6479439"/>
              <a:gd name="connsiteX2928" fmla="*/ 482651 w 9586368"/>
              <a:gd name="connsiteY2928" fmla="*/ 4546948 h 6479439"/>
              <a:gd name="connsiteX2929" fmla="*/ 492562 w 9586368"/>
              <a:gd name="connsiteY2929" fmla="*/ 4546948 h 6479439"/>
              <a:gd name="connsiteX2930" fmla="*/ 496581 w 9586368"/>
              <a:gd name="connsiteY2930" fmla="*/ 4550987 h 6479439"/>
              <a:gd name="connsiteX2931" fmla="*/ 496581 w 9586368"/>
              <a:gd name="connsiteY2931" fmla="*/ 4560858 h 6479439"/>
              <a:gd name="connsiteX2932" fmla="*/ 492562 w 9586368"/>
              <a:gd name="connsiteY2932" fmla="*/ 4564897 h 6479439"/>
              <a:gd name="connsiteX2933" fmla="*/ 482651 w 9586368"/>
              <a:gd name="connsiteY2933" fmla="*/ 4564897 h 6479439"/>
              <a:gd name="connsiteX2934" fmla="*/ 478632 w 9586368"/>
              <a:gd name="connsiteY2934" fmla="*/ 4560858 h 6479439"/>
              <a:gd name="connsiteX2935" fmla="*/ 478632 w 9586368"/>
              <a:gd name="connsiteY2935" fmla="*/ 4550987 h 6479439"/>
              <a:gd name="connsiteX2936" fmla="*/ 243338 w 9586368"/>
              <a:gd name="connsiteY2936" fmla="*/ 4546948 h 6479439"/>
              <a:gd name="connsiteX2937" fmla="*/ 253248 w 9586368"/>
              <a:gd name="connsiteY2937" fmla="*/ 4546948 h 6479439"/>
              <a:gd name="connsiteX2938" fmla="*/ 257267 w 9586368"/>
              <a:gd name="connsiteY2938" fmla="*/ 4550987 h 6479439"/>
              <a:gd name="connsiteX2939" fmla="*/ 257267 w 9586368"/>
              <a:gd name="connsiteY2939" fmla="*/ 4560858 h 6479439"/>
              <a:gd name="connsiteX2940" fmla="*/ 253248 w 9586368"/>
              <a:gd name="connsiteY2940" fmla="*/ 4564897 h 6479439"/>
              <a:gd name="connsiteX2941" fmla="*/ 243338 w 9586368"/>
              <a:gd name="connsiteY2941" fmla="*/ 4564897 h 6479439"/>
              <a:gd name="connsiteX2942" fmla="*/ 239319 w 9586368"/>
              <a:gd name="connsiteY2942" fmla="*/ 4560858 h 6479439"/>
              <a:gd name="connsiteX2943" fmla="*/ 239319 w 9586368"/>
              <a:gd name="connsiteY2943" fmla="*/ 4550987 h 6479439"/>
              <a:gd name="connsiteX2944" fmla="*/ 4025 w 9586368"/>
              <a:gd name="connsiteY2944" fmla="*/ 4546948 h 6479439"/>
              <a:gd name="connsiteX2945" fmla="*/ 13935 w 9586368"/>
              <a:gd name="connsiteY2945" fmla="*/ 4546948 h 6479439"/>
              <a:gd name="connsiteX2946" fmla="*/ 17954 w 9586368"/>
              <a:gd name="connsiteY2946" fmla="*/ 4550987 h 6479439"/>
              <a:gd name="connsiteX2947" fmla="*/ 17954 w 9586368"/>
              <a:gd name="connsiteY2947" fmla="*/ 4560858 h 6479439"/>
              <a:gd name="connsiteX2948" fmla="*/ 13935 w 9586368"/>
              <a:gd name="connsiteY2948" fmla="*/ 4564897 h 6479439"/>
              <a:gd name="connsiteX2949" fmla="*/ 4025 w 9586368"/>
              <a:gd name="connsiteY2949" fmla="*/ 4564897 h 6479439"/>
              <a:gd name="connsiteX2950" fmla="*/ 6 w 9586368"/>
              <a:gd name="connsiteY2950" fmla="*/ 4560858 h 6479439"/>
              <a:gd name="connsiteX2951" fmla="*/ 6 w 9586368"/>
              <a:gd name="connsiteY2951" fmla="*/ 4550987 h 6479439"/>
              <a:gd name="connsiteX2952" fmla="*/ 2157819 w 9586368"/>
              <a:gd name="connsiteY2952" fmla="*/ 4307669 h 6479439"/>
              <a:gd name="connsiteX2953" fmla="*/ 2167729 w 9586368"/>
              <a:gd name="connsiteY2953" fmla="*/ 4307669 h 6479439"/>
              <a:gd name="connsiteX2954" fmla="*/ 2171749 w 9586368"/>
              <a:gd name="connsiteY2954" fmla="*/ 4311708 h 6479439"/>
              <a:gd name="connsiteX2955" fmla="*/ 2171749 w 9586368"/>
              <a:gd name="connsiteY2955" fmla="*/ 4321579 h 6479439"/>
              <a:gd name="connsiteX2956" fmla="*/ 2167729 w 9586368"/>
              <a:gd name="connsiteY2956" fmla="*/ 4325618 h 6479439"/>
              <a:gd name="connsiteX2957" fmla="*/ 2157819 w 9586368"/>
              <a:gd name="connsiteY2957" fmla="*/ 4325618 h 6479439"/>
              <a:gd name="connsiteX2958" fmla="*/ 2153801 w 9586368"/>
              <a:gd name="connsiteY2958" fmla="*/ 4321579 h 6479439"/>
              <a:gd name="connsiteX2959" fmla="*/ 2153801 w 9586368"/>
              <a:gd name="connsiteY2959" fmla="*/ 4311708 h 6479439"/>
              <a:gd name="connsiteX2960" fmla="*/ 1918511 w 9586368"/>
              <a:gd name="connsiteY2960" fmla="*/ 4307669 h 6479439"/>
              <a:gd name="connsiteX2961" fmla="*/ 1928421 w 9586368"/>
              <a:gd name="connsiteY2961" fmla="*/ 4307669 h 6479439"/>
              <a:gd name="connsiteX2962" fmla="*/ 1932440 w 9586368"/>
              <a:gd name="connsiteY2962" fmla="*/ 4311708 h 6479439"/>
              <a:gd name="connsiteX2963" fmla="*/ 1932440 w 9586368"/>
              <a:gd name="connsiteY2963" fmla="*/ 4321579 h 6479439"/>
              <a:gd name="connsiteX2964" fmla="*/ 1928421 w 9586368"/>
              <a:gd name="connsiteY2964" fmla="*/ 4325618 h 6479439"/>
              <a:gd name="connsiteX2965" fmla="*/ 1918511 w 9586368"/>
              <a:gd name="connsiteY2965" fmla="*/ 4325618 h 6479439"/>
              <a:gd name="connsiteX2966" fmla="*/ 1914492 w 9586368"/>
              <a:gd name="connsiteY2966" fmla="*/ 4321579 h 6479439"/>
              <a:gd name="connsiteX2967" fmla="*/ 1914492 w 9586368"/>
              <a:gd name="connsiteY2967" fmla="*/ 4311708 h 6479439"/>
              <a:gd name="connsiteX2968" fmla="*/ 1679206 w 9586368"/>
              <a:gd name="connsiteY2968" fmla="*/ 4307669 h 6479439"/>
              <a:gd name="connsiteX2969" fmla="*/ 1689117 w 9586368"/>
              <a:gd name="connsiteY2969" fmla="*/ 4307669 h 6479439"/>
              <a:gd name="connsiteX2970" fmla="*/ 1693136 w 9586368"/>
              <a:gd name="connsiteY2970" fmla="*/ 4311708 h 6479439"/>
              <a:gd name="connsiteX2971" fmla="*/ 1693136 w 9586368"/>
              <a:gd name="connsiteY2971" fmla="*/ 4321579 h 6479439"/>
              <a:gd name="connsiteX2972" fmla="*/ 1689117 w 9586368"/>
              <a:gd name="connsiteY2972" fmla="*/ 4325618 h 6479439"/>
              <a:gd name="connsiteX2973" fmla="*/ 1679206 w 9586368"/>
              <a:gd name="connsiteY2973" fmla="*/ 4325618 h 6479439"/>
              <a:gd name="connsiteX2974" fmla="*/ 1675188 w 9586368"/>
              <a:gd name="connsiteY2974" fmla="*/ 4321579 h 6479439"/>
              <a:gd name="connsiteX2975" fmla="*/ 1675188 w 9586368"/>
              <a:gd name="connsiteY2975" fmla="*/ 4311708 h 6479439"/>
              <a:gd name="connsiteX2976" fmla="*/ 1439891 w 9586368"/>
              <a:gd name="connsiteY2976" fmla="*/ 4307669 h 6479439"/>
              <a:gd name="connsiteX2977" fmla="*/ 1449801 w 9586368"/>
              <a:gd name="connsiteY2977" fmla="*/ 4307669 h 6479439"/>
              <a:gd name="connsiteX2978" fmla="*/ 1453819 w 9586368"/>
              <a:gd name="connsiteY2978" fmla="*/ 4311708 h 6479439"/>
              <a:gd name="connsiteX2979" fmla="*/ 1453819 w 9586368"/>
              <a:gd name="connsiteY2979" fmla="*/ 4321579 h 6479439"/>
              <a:gd name="connsiteX2980" fmla="*/ 1449801 w 9586368"/>
              <a:gd name="connsiteY2980" fmla="*/ 4325618 h 6479439"/>
              <a:gd name="connsiteX2981" fmla="*/ 1439891 w 9586368"/>
              <a:gd name="connsiteY2981" fmla="*/ 4325618 h 6479439"/>
              <a:gd name="connsiteX2982" fmla="*/ 1435871 w 9586368"/>
              <a:gd name="connsiteY2982" fmla="*/ 4321579 h 6479439"/>
              <a:gd name="connsiteX2983" fmla="*/ 1435871 w 9586368"/>
              <a:gd name="connsiteY2983" fmla="*/ 4311708 h 6479439"/>
              <a:gd name="connsiteX2984" fmla="*/ 1200575 w 9586368"/>
              <a:gd name="connsiteY2984" fmla="*/ 4307669 h 6479439"/>
              <a:gd name="connsiteX2985" fmla="*/ 1210486 w 9586368"/>
              <a:gd name="connsiteY2985" fmla="*/ 4307669 h 6479439"/>
              <a:gd name="connsiteX2986" fmla="*/ 1214505 w 9586368"/>
              <a:gd name="connsiteY2986" fmla="*/ 4311708 h 6479439"/>
              <a:gd name="connsiteX2987" fmla="*/ 1214505 w 9586368"/>
              <a:gd name="connsiteY2987" fmla="*/ 4321579 h 6479439"/>
              <a:gd name="connsiteX2988" fmla="*/ 1210486 w 9586368"/>
              <a:gd name="connsiteY2988" fmla="*/ 4325618 h 6479439"/>
              <a:gd name="connsiteX2989" fmla="*/ 1200575 w 9586368"/>
              <a:gd name="connsiteY2989" fmla="*/ 4325618 h 6479439"/>
              <a:gd name="connsiteX2990" fmla="*/ 1196556 w 9586368"/>
              <a:gd name="connsiteY2990" fmla="*/ 4321579 h 6479439"/>
              <a:gd name="connsiteX2991" fmla="*/ 1196556 w 9586368"/>
              <a:gd name="connsiteY2991" fmla="*/ 4311708 h 6479439"/>
              <a:gd name="connsiteX2992" fmla="*/ 961263 w 9586368"/>
              <a:gd name="connsiteY2992" fmla="*/ 4307669 h 6479439"/>
              <a:gd name="connsiteX2993" fmla="*/ 971173 w 9586368"/>
              <a:gd name="connsiteY2993" fmla="*/ 4307669 h 6479439"/>
              <a:gd name="connsiteX2994" fmla="*/ 975191 w 9586368"/>
              <a:gd name="connsiteY2994" fmla="*/ 4311708 h 6479439"/>
              <a:gd name="connsiteX2995" fmla="*/ 975191 w 9586368"/>
              <a:gd name="connsiteY2995" fmla="*/ 4321579 h 6479439"/>
              <a:gd name="connsiteX2996" fmla="*/ 971173 w 9586368"/>
              <a:gd name="connsiteY2996" fmla="*/ 4325618 h 6479439"/>
              <a:gd name="connsiteX2997" fmla="*/ 961263 w 9586368"/>
              <a:gd name="connsiteY2997" fmla="*/ 4325618 h 6479439"/>
              <a:gd name="connsiteX2998" fmla="*/ 957244 w 9586368"/>
              <a:gd name="connsiteY2998" fmla="*/ 4321579 h 6479439"/>
              <a:gd name="connsiteX2999" fmla="*/ 957244 w 9586368"/>
              <a:gd name="connsiteY2999" fmla="*/ 4311708 h 6479439"/>
              <a:gd name="connsiteX3000" fmla="*/ 9572438 w 9586368"/>
              <a:gd name="connsiteY3000" fmla="*/ 4307617 h 6479439"/>
              <a:gd name="connsiteX3001" fmla="*/ 9582349 w 9586368"/>
              <a:gd name="connsiteY3001" fmla="*/ 4307617 h 6479439"/>
              <a:gd name="connsiteX3002" fmla="*/ 9586368 w 9586368"/>
              <a:gd name="connsiteY3002" fmla="*/ 4311656 h 6479439"/>
              <a:gd name="connsiteX3003" fmla="*/ 9586368 w 9586368"/>
              <a:gd name="connsiteY3003" fmla="*/ 4321527 h 6479439"/>
              <a:gd name="connsiteX3004" fmla="*/ 9582349 w 9586368"/>
              <a:gd name="connsiteY3004" fmla="*/ 4325566 h 6479439"/>
              <a:gd name="connsiteX3005" fmla="*/ 9572438 w 9586368"/>
              <a:gd name="connsiteY3005" fmla="*/ 4325566 h 6479439"/>
              <a:gd name="connsiteX3006" fmla="*/ 9568419 w 9586368"/>
              <a:gd name="connsiteY3006" fmla="*/ 4321527 h 6479439"/>
              <a:gd name="connsiteX3007" fmla="*/ 9568419 w 9586368"/>
              <a:gd name="connsiteY3007" fmla="*/ 4311656 h 6479439"/>
              <a:gd name="connsiteX3008" fmla="*/ 9333125 w 9586368"/>
              <a:gd name="connsiteY3008" fmla="*/ 4307617 h 6479439"/>
              <a:gd name="connsiteX3009" fmla="*/ 9343036 w 9586368"/>
              <a:gd name="connsiteY3009" fmla="*/ 4307617 h 6479439"/>
              <a:gd name="connsiteX3010" fmla="*/ 9347055 w 9586368"/>
              <a:gd name="connsiteY3010" fmla="*/ 4311656 h 6479439"/>
              <a:gd name="connsiteX3011" fmla="*/ 9347055 w 9586368"/>
              <a:gd name="connsiteY3011" fmla="*/ 4321527 h 6479439"/>
              <a:gd name="connsiteX3012" fmla="*/ 9343036 w 9586368"/>
              <a:gd name="connsiteY3012" fmla="*/ 4325566 h 6479439"/>
              <a:gd name="connsiteX3013" fmla="*/ 9333125 w 9586368"/>
              <a:gd name="connsiteY3013" fmla="*/ 4325566 h 6479439"/>
              <a:gd name="connsiteX3014" fmla="*/ 9329106 w 9586368"/>
              <a:gd name="connsiteY3014" fmla="*/ 4321527 h 6479439"/>
              <a:gd name="connsiteX3015" fmla="*/ 9329106 w 9586368"/>
              <a:gd name="connsiteY3015" fmla="*/ 4311656 h 6479439"/>
              <a:gd name="connsiteX3016" fmla="*/ 9093811 w 9586368"/>
              <a:gd name="connsiteY3016" fmla="*/ 4307617 h 6479439"/>
              <a:gd name="connsiteX3017" fmla="*/ 9103722 w 9586368"/>
              <a:gd name="connsiteY3017" fmla="*/ 4307617 h 6479439"/>
              <a:gd name="connsiteX3018" fmla="*/ 9107741 w 9586368"/>
              <a:gd name="connsiteY3018" fmla="*/ 4311656 h 6479439"/>
              <a:gd name="connsiteX3019" fmla="*/ 9107741 w 9586368"/>
              <a:gd name="connsiteY3019" fmla="*/ 4321527 h 6479439"/>
              <a:gd name="connsiteX3020" fmla="*/ 9103722 w 9586368"/>
              <a:gd name="connsiteY3020" fmla="*/ 4325566 h 6479439"/>
              <a:gd name="connsiteX3021" fmla="*/ 9093811 w 9586368"/>
              <a:gd name="connsiteY3021" fmla="*/ 4325566 h 6479439"/>
              <a:gd name="connsiteX3022" fmla="*/ 9089792 w 9586368"/>
              <a:gd name="connsiteY3022" fmla="*/ 4321527 h 6479439"/>
              <a:gd name="connsiteX3023" fmla="*/ 9089792 w 9586368"/>
              <a:gd name="connsiteY3023" fmla="*/ 4311656 h 6479439"/>
              <a:gd name="connsiteX3024" fmla="*/ 8854496 w 9586368"/>
              <a:gd name="connsiteY3024" fmla="*/ 4307617 h 6479439"/>
              <a:gd name="connsiteX3025" fmla="*/ 8864407 w 9586368"/>
              <a:gd name="connsiteY3025" fmla="*/ 4307617 h 6479439"/>
              <a:gd name="connsiteX3026" fmla="*/ 8868426 w 9586368"/>
              <a:gd name="connsiteY3026" fmla="*/ 4311656 h 6479439"/>
              <a:gd name="connsiteX3027" fmla="*/ 8868426 w 9586368"/>
              <a:gd name="connsiteY3027" fmla="*/ 4321527 h 6479439"/>
              <a:gd name="connsiteX3028" fmla="*/ 8864407 w 9586368"/>
              <a:gd name="connsiteY3028" fmla="*/ 4325566 h 6479439"/>
              <a:gd name="connsiteX3029" fmla="*/ 8854496 w 9586368"/>
              <a:gd name="connsiteY3029" fmla="*/ 4325566 h 6479439"/>
              <a:gd name="connsiteX3030" fmla="*/ 8850477 w 9586368"/>
              <a:gd name="connsiteY3030" fmla="*/ 4321527 h 6479439"/>
              <a:gd name="connsiteX3031" fmla="*/ 8850477 w 9586368"/>
              <a:gd name="connsiteY3031" fmla="*/ 4311656 h 6479439"/>
              <a:gd name="connsiteX3032" fmla="*/ 8615184 w 9586368"/>
              <a:gd name="connsiteY3032" fmla="*/ 4307617 h 6479439"/>
              <a:gd name="connsiteX3033" fmla="*/ 8625095 w 9586368"/>
              <a:gd name="connsiteY3033" fmla="*/ 4307617 h 6479439"/>
              <a:gd name="connsiteX3034" fmla="*/ 8629114 w 9586368"/>
              <a:gd name="connsiteY3034" fmla="*/ 4311656 h 6479439"/>
              <a:gd name="connsiteX3035" fmla="*/ 8629114 w 9586368"/>
              <a:gd name="connsiteY3035" fmla="*/ 4321527 h 6479439"/>
              <a:gd name="connsiteX3036" fmla="*/ 8625095 w 9586368"/>
              <a:gd name="connsiteY3036" fmla="*/ 4325566 h 6479439"/>
              <a:gd name="connsiteX3037" fmla="*/ 8615184 w 9586368"/>
              <a:gd name="connsiteY3037" fmla="*/ 4325566 h 6479439"/>
              <a:gd name="connsiteX3038" fmla="*/ 8611165 w 9586368"/>
              <a:gd name="connsiteY3038" fmla="*/ 4321527 h 6479439"/>
              <a:gd name="connsiteX3039" fmla="*/ 8611165 w 9586368"/>
              <a:gd name="connsiteY3039" fmla="*/ 4311656 h 6479439"/>
              <a:gd name="connsiteX3040" fmla="*/ 8375869 w 9586368"/>
              <a:gd name="connsiteY3040" fmla="*/ 4307617 h 6479439"/>
              <a:gd name="connsiteX3041" fmla="*/ 8385779 w 9586368"/>
              <a:gd name="connsiteY3041" fmla="*/ 4307617 h 6479439"/>
              <a:gd name="connsiteX3042" fmla="*/ 8389799 w 9586368"/>
              <a:gd name="connsiteY3042" fmla="*/ 4311656 h 6479439"/>
              <a:gd name="connsiteX3043" fmla="*/ 8389799 w 9586368"/>
              <a:gd name="connsiteY3043" fmla="*/ 4321527 h 6479439"/>
              <a:gd name="connsiteX3044" fmla="*/ 8385779 w 9586368"/>
              <a:gd name="connsiteY3044" fmla="*/ 4325566 h 6479439"/>
              <a:gd name="connsiteX3045" fmla="*/ 8375869 w 9586368"/>
              <a:gd name="connsiteY3045" fmla="*/ 4325566 h 6479439"/>
              <a:gd name="connsiteX3046" fmla="*/ 8371850 w 9586368"/>
              <a:gd name="connsiteY3046" fmla="*/ 4321527 h 6479439"/>
              <a:gd name="connsiteX3047" fmla="*/ 8371850 w 9586368"/>
              <a:gd name="connsiteY3047" fmla="*/ 4311656 h 6479439"/>
              <a:gd name="connsiteX3048" fmla="*/ 8136553 w 9586368"/>
              <a:gd name="connsiteY3048" fmla="*/ 4307617 h 6479439"/>
              <a:gd name="connsiteX3049" fmla="*/ 8146464 w 9586368"/>
              <a:gd name="connsiteY3049" fmla="*/ 4307617 h 6479439"/>
              <a:gd name="connsiteX3050" fmla="*/ 8150483 w 9586368"/>
              <a:gd name="connsiteY3050" fmla="*/ 4311656 h 6479439"/>
              <a:gd name="connsiteX3051" fmla="*/ 8150483 w 9586368"/>
              <a:gd name="connsiteY3051" fmla="*/ 4321527 h 6479439"/>
              <a:gd name="connsiteX3052" fmla="*/ 8146464 w 9586368"/>
              <a:gd name="connsiteY3052" fmla="*/ 4325566 h 6479439"/>
              <a:gd name="connsiteX3053" fmla="*/ 8136553 w 9586368"/>
              <a:gd name="connsiteY3053" fmla="*/ 4325566 h 6479439"/>
              <a:gd name="connsiteX3054" fmla="*/ 8132534 w 9586368"/>
              <a:gd name="connsiteY3054" fmla="*/ 4321527 h 6479439"/>
              <a:gd name="connsiteX3055" fmla="*/ 8132534 w 9586368"/>
              <a:gd name="connsiteY3055" fmla="*/ 4311656 h 6479439"/>
              <a:gd name="connsiteX3056" fmla="*/ 7897241 w 9586368"/>
              <a:gd name="connsiteY3056" fmla="*/ 4307617 h 6479439"/>
              <a:gd name="connsiteX3057" fmla="*/ 7907151 w 9586368"/>
              <a:gd name="connsiteY3057" fmla="*/ 4307617 h 6479439"/>
              <a:gd name="connsiteX3058" fmla="*/ 7911170 w 9586368"/>
              <a:gd name="connsiteY3058" fmla="*/ 4311656 h 6479439"/>
              <a:gd name="connsiteX3059" fmla="*/ 7911170 w 9586368"/>
              <a:gd name="connsiteY3059" fmla="*/ 4321527 h 6479439"/>
              <a:gd name="connsiteX3060" fmla="*/ 7907151 w 9586368"/>
              <a:gd name="connsiteY3060" fmla="*/ 4325566 h 6479439"/>
              <a:gd name="connsiteX3061" fmla="*/ 7897241 w 9586368"/>
              <a:gd name="connsiteY3061" fmla="*/ 4325566 h 6479439"/>
              <a:gd name="connsiteX3062" fmla="*/ 7893222 w 9586368"/>
              <a:gd name="connsiteY3062" fmla="*/ 4321527 h 6479439"/>
              <a:gd name="connsiteX3063" fmla="*/ 7893222 w 9586368"/>
              <a:gd name="connsiteY3063" fmla="*/ 4311656 h 6479439"/>
              <a:gd name="connsiteX3064" fmla="*/ 7657926 w 9586368"/>
              <a:gd name="connsiteY3064" fmla="*/ 4307617 h 6479439"/>
              <a:gd name="connsiteX3065" fmla="*/ 7667836 w 9586368"/>
              <a:gd name="connsiteY3065" fmla="*/ 4307617 h 6479439"/>
              <a:gd name="connsiteX3066" fmla="*/ 7671855 w 9586368"/>
              <a:gd name="connsiteY3066" fmla="*/ 4311656 h 6479439"/>
              <a:gd name="connsiteX3067" fmla="*/ 7671855 w 9586368"/>
              <a:gd name="connsiteY3067" fmla="*/ 4321527 h 6479439"/>
              <a:gd name="connsiteX3068" fmla="*/ 7667836 w 9586368"/>
              <a:gd name="connsiteY3068" fmla="*/ 4325566 h 6479439"/>
              <a:gd name="connsiteX3069" fmla="*/ 7657926 w 9586368"/>
              <a:gd name="connsiteY3069" fmla="*/ 4325566 h 6479439"/>
              <a:gd name="connsiteX3070" fmla="*/ 7653906 w 9586368"/>
              <a:gd name="connsiteY3070" fmla="*/ 4321527 h 6479439"/>
              <a:gd name="connsiteX3071" fmla="*/ 7653906 w 9586368"/>
              <a:gd name="connsiteY3071" fmla="*/ 4311656 h 6479439"/>
              <a:gd name="connsiteX3072" fmla="*/ 7418611 w 9586368"/>
              <a:gd name="connsiteY3072" fmla="*/ 4307617 h 6479439"/>
              <a:gd name="connsiteX3073" fmla="*/ 7428521 w 9586368"/>
              <a:gd name="connsiteY3073" fmla="*/ 4307617 h 6479439"/>
              <a:gd name="connsiteX3074" fmla="*/ 7432540 w 9586368"/>
              <a:gd name="connsiteY3074" fmla="*/ 4311656 h 6479439"/>
              <a:gd name="connsiteX3075" fmla="*/ 7432540 w 9586368"/>
              <a:gd name="connsiteY3075" fmla="*/ 4321527 h 6479439"/>
              <a:gd name="connsiteX3076" fmla="*/ 7428521 w 9586368"/>
              <a:gd name="connsiteY3076" fmla="*/ 4325566 h 6479439"/>
              <a:gd name="connsiteX3077" fmla="*/ 7418611 w 9586368"/>
              <a:gd name="connsiteY3077" fmla="*/ 4325566 h 6479439"/>
              <a:gd name="connsiteX3078" fmla="*/ 7414592 w 9586368"/>
              <a:gd name="connsiteY3078" fmla="*/ 4321527 h 6479439"/>
              <a:gd name="connsiteX3079" fmla="*/ 7414592 w 9586368"/>
              <a:gd name="connsiteY3079" fmla="*/ 4311656 h 6479439"/>
              <a:gd name="connsiteX3080" fmla="*/ 7179298 w 9586368"/>
              <a:gd name="connsiteY3080" fmla="*/ 4307617 h 6479439"/>
              <a:gd name="connsiteX3081" fmla="*/ 7189209 w 9586368"/>
              <a:gd name="connsiteY3081" fmla="*/ 4307617 h 6479439"/>
              <a:gd name="connsiteX3082" fmla="*/ 7193228 w 9586368"/>
              <a:gd name="connsiteY3082" fmla="*/ 4311656 h 6479439"/>
              <a:gd name="connsiteX3083" fmla="*/ 7193228 w 9586368"/>
              <a:gd name="connsiteY3083" fmla="*/ 4321527 h 6479439"/>
              <a:gd name="connsiteX3084" fmla="*/ 7189209 w 9586368"/>
              <a:gd name="connsiteY3084" fmla="*/ 4325566 h 6479439"/>
              <a:gd name="connsiteX3085" fmla="*/ 7179298 w 9586368"/>
              <a:gd name="connsiteY3085" fmla="*/ 4325566 h 6479439"/>
              <a:gd name="connsiteX3086" fmla="*/ 7175279 w 9586368"/>
              <a:gd name="connsiteY3086" fmla="*/ 4321527 h 6479439"/>
              <a:gd name="connsiteX3087" fmla="*/ 7175279 w 9586368"/>
              <a:gd name="connsiteY3087" fmla="*/ 4311656 h 6479439"/>
              <a:gd name="connsiteX3088" fmla="*/ 6939983 w 9586368"/>
              <a:gd name="connsiteY3088" fmla="*/ 4307617 h 6479439"/>
              <a:gd name="connsiteX3089" fmla="*/ 6949894 w 9586368"/>
              <a:gd name="connsiteY3089" fmla="*/ 4307617 h 6479439"/>
              <a:gd name="connsiteX3090" fmla="*/ 6953913 w 9586368"/>
              <a:gd name="connsiteY3090" fmla="*/ 4311656 h 6479439"/>
              <a:gd name="connsiteX3091" fmla="*/ 6953913 w 9586368"/>
              <a:gd name="connsiteY3091" fmla="*/ 4321527 h 6479439"/>
              <a:gd name="connsiteX3092" fmla="*/ 6949894 w 9586368"/>
              <a:gd name="connsiteY3092" fmla="*/ 4325566 h 6479439"/>
              <a:gd name="connsiteX3093" fmla="*/ 6939983 w 9586368"/>
              <a:gd name="connsiteY3093" fmla="*/ 4325566 h 6479439"/>
              <a:gd name="connsiteX3094" fmla="*/ 6935964 w 9586368"/>
              <a:gd name="connsiteY3094" fmla="*/ 4321527 h 6479439"/>
              <a:gd name="connsiteX3095" fmla="*/ 6935964 w 9586368"/>
              <a:gd name="connsiteY3095" fmla="*/ 4311656 h 6479439"/>
              <a:gd name="connsiteX3096" fmla="*/ 6700670 w 9586368"/>
              <a:gd name="connsiteY3096" fmla="*/ 4307617 h 6479439"/>
              <a:gd name="connsiteX3097" fmla="*/ 6710581 w 9586368"/>
              <a:gd name="connsiteY3097" fmla="*/ 4307617 h 6479439"/>
              <a:gd name="connsiteX3098" fmla="*/ 6714600 w 9586368"/>
              <a:gd name="connsiteY3098" fmla="*/ 4311656 h 6479439"/>
              <a:gd name="connsiteX3099" fmla="*/ 6714600 w 9586368"/>
              <a:gd name="connsiteY3099" fmla="*/ 4321527 h 6479439"/>
              <a:gd name="connsiteX3100" fmla="*/ 6710581 w 9586368"/>
              <a:gd name="connsiteY3100" fmla="*/ 4325566 h 6479439"/>
              <a:gd name="connsiteX3101" fmla="*/ 6700670 w 9586368"/>
              <a:gd name="connsiteY3101" fmla="*/ 4325566 h 6479439"/>
              <a:gd name="connsiteX3102" fmla="*/ 6696651 w 9586368"/>
              <a:gd name="connsiteY3102" fmla="*/ 4321527 h 6479439"/>
              <a:gd name="connsiteX3103" fmla="*/ 6696651 w 9586368"/>
              <a:gd name="connsiteY3103" fmla="*/ 4311656 h 6479439"/>
              <a:gd name="connsiteX3104" fmla="*/ 6461356 w 9586368"/>
              <a:gd name="connsiteY3104" fmla="*/ 4307617 h 6479439"/>
              <a:gd name="connsiteX3105" fmla="*/ 6471266 w 9586368"/>
              <a:gd name="connsiteY3105" fmla="*/ 4307617 h 6479439"/>
              <a:gd name="connsiteX3106" fmla="*/ 6475285 w 9586368"/>
              <a:gd name="connsiteY3106" fmla="*/ 4311656 h 6479439"/>
              <a:gd name="connsiteX3107" fmla="*/ 6475285 w 9586368"/>
              <a:gd name="connsiteY3107" fmla="*/ 4321527 h 6479439"/>
              <a:gd name="connsiteX3108" fmla="*/ 6471266 w 9586368"/>
              <a:gd name="connsiteY3108" fmla="*/ 4325566 h 6479439"/>
              <a:gd name="connsiteX3109" fmla="*/ 6461356 w 9586368"/>
              <a:gd name="connsiteY3109" fmla="*/ 4325566 h 6479439"/>
              <a:gd name="connsiteX3110" fmla="*/ 6457337 w 9586368"/>
              <a:gd name="connsiteY3110" fmla="*/ 4321527 h 6479439"/>
              <a:gd name="connsiteX3111" fmla="*/ 6457337 w 9586368"/>
              <a:gd name="connsiteY3111" fmla="*/ 4311656 h 6479439"/>
              <a:gd name="connsiteX3112" fmla="*/ 6222042 w 9586368"/>
              <a:gd name="connsiteY3112" fmla="*/ 4307617 h 6479439"/>
              <a:gd name="connsiteX3113" fmla="*/ 6231952 w 9586368"/>
              <a:gd name="connsiteY3113" fmla="*/ 4307617 h 6479439"/>
              <a:gd name="connsiteX3114" fmla="*/ 6235971 w 9586368"/>
              <a:gd name="connsiteY3114" fmla="*/ 4311656 h 6479439"/>
              <a:gd name="connsiteX3115" fmla="*/ 6235971 w 9586368"/>
              <a:gd name="connsiteY3115" fmla="*/ 4321527 h 6479439"/>
              <a:gd name="connsiteX3116" fmla="*/ 6231952 w 9586368"/>
              <a:gd name="connsiteY3116" fmla="*/ 4325566 h 6479439"/>
              <a:gd name="connsiteX3117" fmla="*/ 6222042 w 9586368"/>
              <a:gd name="connsiteY3117" fmla="*/ 4325566 h 6479439"/>
              <a:gd name="connsiteX3118" fmla="*/ 6218023 w 9586368"/>
              <a:gd name="connsiteY3118" fmla="*/ 4321527 h 6479439"/>
              <a:gd name="connsiteX3119" fmla="*/ 6218023 w 9586368"/>
              <a:gd name="connsiteY3119" fmla="*/ 4311656 h 6479439"/>
              <a:gd name="connsiteX3120" fmla="*/ 5982729 w 9586368"/>
              <a:gd name="connsiteY3120" fmla="*/ 4307617 h 6479439"/>
              <a:gd name="connsiteX3121" fmla="*/ 5992639 w 9586368"/>
              <a:gd name="connsiteY3121" fmla="*/ 4307617 h 6479439"/>
              <a:gd name="connsiteX3122" fmla="*/ 5996658 w 9586368"/>
              <a:gd name="connsiteY3122" fmla="*/ 4311656 h 6479439"/>
              <a:gd name="connsiteX3123" fmla="*/ 5996658 w 9586368"/>
              <a:gd name="connsiteY3123" fmla="*/ 4321527 h 6479439"/>
              <a:gd name="connsiteX3124" fmla="*/ 5992639 w 9586368"/>
              <a:gd name="connsiteY3124" fmla="*/ 4325566 h 6479439"/>
              <a:gd name="connsiteX3125" fmla="*/ 5982729 w 9586368"/>
              <a:gd name="connsiteY3125" fmla="*/ 4325566 h 6479439"/>
              <a:gd name="connsiteX3126" fmla="*/ 5978710 w 9586368"/>
              <a:gd name="connsiteY3126" fmla="*/ 4321527 h 6479439"/>
              <a:gd name="connsiteX3127" fmla="*/ 5978710 w 9586368"/>
              <a:gd name="connsiteY3127" fmla="*/ 4311656 h 6479439"/>
              <a:gd name="connsiteX3128" fmla="*/ 5743412 w 9586368"/>
              <a:gd name="connsiteY3128" fmla="*/ 4307617 h 6479439"/>
              <a:gd name="connsiteX3129" fmla="*/ 5753323 w 9586368"/>
              <a:gd name="connsiteY3129" fmla="*/ 4307617 h 6479439"/>
              <a:gd name="connsiteX3130" fmla="*/ 5757342 w 9586368"/>
              <a:gd name="connsiteY3130" fmla="*/ 4311656 h 6479439"/>
              <a:gd name="connsiteX3131" fmla="*/ 5757342 w 9586368"/>
              <a:gd name="connsiteY3131" fmla="*/ 4321527 h 6479439"/>
              <a:gd name="connsiteX3132" fmla="*/ 5753323 w 9586368"/>
              <a:gd name="connsiteY3132" fmla="*/ 4325566 h 6479439"/>
              <a:gd name="connsiteX3133" fmla="*/ 5743412 w 9586368"/>
              <a:gd name="connsiteY3133" fmla="*/ 4325566 h 6479439"/>
              <a:gd name="connsiteX3134" fmla="*/ 5739393 w 9586368"/>
              <a:gd name="connsiteY3134" fmla="*/ 4321527 h 6479439"/>
              <a:gd name="connsiteX3135" fmla="*/ 5739393 w 9586368"/>
              <a:gd name="connsiteY3135" fmla="*/ 4311656 h 6479439"/>
              <a:gd name="connsiteX3136" fmla="*/ 5504099 w 9586368"/>
              <a:gd name="connsiteY3136" fmla="*/ 4307617 h 6479439"/>
              <a:gd name="connsiteX3137" fmla="*/ 5514010 w 9586368"/>
              <a:gd name="connsiteY3137" fmla="*/ 4307617 h 6479439"/>
              <a:gd name="connsiteX3138" fmla="*/ 5518029 w 9586368"/>
              <a:gd name="connsiteY3138" fmla="*/ 4311656 h 6479439"/>
              <a:gd name="connsiteX3139" fmla="*/ 5518029 w 9586368"/>
              <a:gd name="connsiteY3139" fmla="*/ 4321527 h 6479439"/>
              <a:gd name="connsiteX3140" fmla="*/ 5514010 w 9586368"/>
              <a:gd name="connsiteY3140" fmla="*/ 4325566 h 6479439"/>
              <a:gd name="connsiteX3141" fmla="*/ 5504099 w 9586368"/>
              <a:gd name="connsiteY3141" fmla="*/ 4325566 h 6479439"/>
              <a:gd name="connsiteX3142" fmla="*/ 5500080 w 9586368"/>
              <a:gd name="connsiteY3142" fmla="*/ 4321527 h 6479439"/>
              <a:gd name="connsiteX3143" fmla="*/ 5500080 w 9586368"/>
              <a:gd name="connsiteY3143" fmla="*/ 4311656 h 6479439"/>
              <a:gd name="connsiteX3144" fmla="*/ 5264784 w 9586368"/>
              <a:gd name="connsiteY3144" fmla="*/ 4307617 h 6479439"/>
              <a:gd name="connsiteX3145" fmla="*/ 5274694 w 9586368"/>
              <a:gd name="connsiteY3145" fmla="*/ 4307617 h 6479439"/>
              <a:gd name="connsiteX3146" fmla="*/ 5278713 w 9586368"/>
              <a:gd name="connsiteY3146" fmla="*/ 4311656 h 6479439"/>
              <a:gd name="connsiteX3147" fmla="*/ 5278713 w 9586368"/>
              <a:gd name="connsiteY3147" fmla="*/ 4321527 h 6479439"/>
              <a:gd name="connsiteX3148" fmla="*/ 5274694 w 9586368"/>
              <a:gd name="connsiteY3148" fmla="*/ 4325566 h 6479439"/>
              <a:gd name="connsiteX3149" fmla="*/ 5264784 w 9586368"/>
              <a:gd name="connsiteY3149" fmla="*/ 4325566 h 6479439"/>
              <a:gd name="connsiteX3150" fmla="*/ 5260765 w 9586368"/>
              <a:gd name="connsiteY3150" fmla="*/ 4321527 h 6479439"/>
              <a:gd name="connsiteX3151" fmla="*/ 5260765 w 9586368"/>
              <a:gd name="connsiteY3151" fmla="*/ 4311656 h 6479439"/>
              <a:gd name="connsiteX3152" fmla="*/ 5025470 w 9586368"/>
              <a:gd name="connsiteY3152" fmla="*/ 4307617 h 6479439"/>
              <a:gd name="connsiteX3153" fmla="*/ 5035381 w 9586368"/>
              <a:gd name="connsiteY3153" fmla="*/ 4307617 h 6479439"/>
              <a:gd name="connsiteX3154" fmla="*/ 5039400 w 9586368"/>
              <a:gd name="connsiteY3154" fmla="*/ 4311656 h 6479439"/>
              <a:gd name="connsiteX3155" fmla="*/ 5039400 w 9586368"/>
              <a:gd name="connsiteY3155" fmla="*/ 4321527 h 6479439"/>
              <a:gd name="connsiteX3156" fmla="*/ 5035381 w 9586368"/>
              <a:gd name="connsiteY3156" fmla="*/ 4325566 h 6479439"/>
              <a:gd name="connsiteX3157" fmla="*/ 5025470 w 9586368"/>
              <a:gd name="connsiteY3157" fmla="*/ 4325566 h 6479439"/>
              <a:gd name="connsiteX3158" fmla="*/ 5021451 w 9586368"/>
              <a:gd name="connsiteY3158" fmla="*/ 4321527 h 6479439"/>
              <a:gd name="connsiteX3159" fmla="*/ 5021451 w 9586368"/>
              <a:gd name="connsiteY3159" fmla="*/ 4311656 h 6479439"/>
              <a:gd name="connsiteX3160" fmla="*/ 4786241 w 9586368"/>
              <a:gd name="connsiteY3160" fmla="*/ 4307617 h 6479439"/>
              <a:gd name="connsiteX3161" fmla="*/ 4796152 w 9586368"/>
              <a:gd name="connsiteY3161" fmla="*/ 4307617 h 6479439"/>
              <a:gd name="connsiteX3162" fmla="*/ 4800171 w 9586368"/>
              <a:gd name="connsiteY3162" fmla="*/ 4311656 h 6479439"/>
              <a:gd name="connsiteX3163" fmla="*/ 4800171 w 9586368"/>
              <a:gd name="connsiteY3163" fmla="*/ 4321527 h 6479439"/>
              <a:gd name="connsiteX3164" fmla="*/ 4796152 w 9586368"/>
              <a:gd name="connsiteY3164" fmla="*/ 4325566 h 6479439"/>
              <a:gd name="connsiteX3165" fmla="*/ 4786241 w 9586368"/>
              <a:gd name="connsiteY3165" fmla="*/ 4325566 h 6479439"/>
              <a:gd name="connsiteX3166" fmla="*/ 4782224 w 9586368"/>
              <a:gd name="connsiteY3166" fmla="*/ 4321527 h 6479439"/>
              <a:gd name="connsiteX3167" fmla="*/ 4782224 w 9586368"/>
              <a:gd name="connsiteY3167" fmla="*/ 4311656 h 6479439"/>
              <a:gd name="connsiteX3168" fmla="*/ 4546929 w 9586368"/>
              <a:gd name="connsiteY3168" fmla="*/ 4307617 h 6479439"/>
              <a:gd name="connsiteX3169" fmla="*/ 4556840 w 9586368"/>
              <a:gd name="connsiteY3169" fmla="*/ 4307617 h 6479439"/>
              <a:gd name="connsiteX3170" fmla="*/ 4560859 w 9586368"/>
              <a:gd name="connsiteY3170" fmla="*/ 4311656 h 6479439"/>
              <a:gd name="connsiteX3171" fmla="*/ 4560859 w 9586368"/>
              <a:gd name="connsiteY3171" fmla="*/ 4321527 h 6479439"/>
              <a:gd name="connsiteX3172" fmla="*/ 4556840 w 9586368"/>
              <a:gd name="connsiteY3172" fmla="*/ 4325566 h 6479439"/>
              <a:gd name="connsiteX3173" fmla="*/ 4546929 w 9586368"/>
              <a:gd name="connsiteY3173" fmla="*/ 4325566 h 6479439"/>
              <a:gd name="connsiteX3174" fmla="*/ 4542910 w 9586368"/>
              <a:gd name="connsiteY3174" fmla="*/ 4321527 h 6479439"/>
              <a:gd name="connsiteX3175" fmla="*/ 4542910 w 9586368"/>
              <a:gd name="connsiteY3175" fmla="*/ 4311656 h 6479439"/>
              <a:gd name="connsiteX3176" fmla="*/ 4307612 w 9586368"/>
              <a:gd name="connsiteY3176" fmla="*/ 4307617 h 6479439"/>
              <a:gd name="connsiteX3177" fmla="*/ 4317523 w 9586368"/>
              <a:gd name="connsiteY3177" fmla="*/ 4307617 h 6479439"/>
              <a:gd name="connsiteX3178" fmla="*/ 4321543 w 9586368"/>
              <a:gd name="connsiteY3178" fmla="*/ 4311656 h 6479439"/>
              <a:gd name="connsiteX3179" fmla="*/ 4321543 w 9586368"/>
              <a:gd name="connsiteY3179" fmla="*/ 4321527 h 6479439"/>
              <a:gd name="connsiteX3180" fmla="*/ 4317523 w 9586368"/>
              <a:gd name="connsiteY3180" fmla="*/ 4325566 h 6479439"/>
              <a:gd name="connsiteX3181" fmla="*/ 4307612 w 9586368"/>
              <a:gd name="connsiteY3181" fmla="*/ 4325566 h 6479439"/>
              <a:gd name="connsiteX3182" fmla="*/ 4303595 w 9586368"/>
              <a:gd name="connsiteY3182" fmla="*/ 4321527 h 6479439"/>
              <a:gd name="connsiteX3183" fmla="*/ 4303595 w 9586368"/>
              <a:gd name="connsiteY3183" fmla="*/ 4311656 h 6479439"/>
              <a:gd name="connsiteX3184" fmla="*/ 4068297 w 9586368"/>
              <a:gd name="connsiteY3184" fmla="*/ 4307617 h 6479439"/>
              <a:gd name="connsiteX3185" fmla="*/ 4078210 w 9586368"/>
              <a:gd name="connsiteY3185" fmla="*/ 4307617 h 6479439"/>
              <a:gd name="connsiteX3186" fmla="*/ 4082229 w 9586368"/>
              <a:gd name="connsiteY3186" fmla="*/ 4311656 h 6479439"/>
              <a:gd name="connsiteX3187" fmla="*/ 4082229 w 9586368"/>
              <a:gd name="connsiteY3187" fmla="*/ 4321527 h 6479439"/>
              <a:gd name="connsiteX3188" fmla="*/ 4078210 w 9586368"/>
              <a:gd name="connsiteY3188" fmla="*/ 4325566 h 6479439"/>
              <a:gd name="connsiteX3189" fmla="*/ 4068297 w 9586368"/>
              <a:gd name="connsiteY3189" fmla="*/ 4325566 h 6479439"/>
              <a:gd name="connsiteX3190" fmla="*/ 4064278 w 9586368"/>
              <a:gd name="connsiteY3190" fmla="*/ 4321527 h 6479439"/>
              <a:gd name="connsiteX3191" fmla="*/ 4064278 w 9586368"/>
              <a:gd name="connsiteY3191" fmla="*/ 4311656 h 6479439"/>
              <a:gd name="connsiteX3192" fmla="*/ 3828990 w 9586368"/>
              <a:gd name="connsiteY3192" fmla="*/ 4307617 h 6479439"/>
              <a:gd name="connsiteX3193" fmla="*/ 3838899 w 9586368"/>
              <a:gd name="connsiteY3193" fmla="*/ 4307617 h 6479439"/>
              <a:gd name="connsiteX3194" fmla="*/ 3842917 w 9586368"/>
              <a:gd name="connsiteY3194" fmla="*/ 4311656 h 6479439"/>
              <a:gd name="connsiteX3195" fmla="*/ 3842917 w 9586368"/>
              <a:gd name="connsiteY3195" fmla="*/ 4321527 h 6479439"/>
              <a:gd name="connsiteX3196" fmla="*/ 3838899 w 9586368"/>
              <a:gd name="connsiteY3196" fmla="*/ 4325566 h 6479439"/>
              <a:gd name="connsiteX3197" fmla="*/ 3828990 w 9586368"/>
              <a:gd name="connsiteY3197" fmla="*/ 4325566 h 6479439"/>
              <a:gd name="connsiteX3198" fmla="*/ 3824971 w 9586368"/>
              <a:gd name="connsiteY3198" fmla="*/ 4321527 h 6479439"/>
              <a:gd name="connsiteX3199" fmla="*/ 3824971 w 9586368"/>
              <a:gd name="connsiteY3199" fmla="*/ 4311656 h 6479439"/>
              <a:gd name="connsiteX3200" fmla="*/ 3589676 w 9586368"/>
              <a:gd name="connsiteY3200" fmla="*/ 4307617 h 6479439"/>
              <a:gd name="connsiteX3201" fmla="*/ 3599585 w 9586368"/>
              <a:gd name="connsiteY3201" fmla="*/ 4307617 h 6479439"/>
              <a:gd name="connsiteX3202" fmla="*/ 3603604 w 9586368"/>
              <a:gd name="connsiteY3202" fmla="*/ 4311656 h 6479439"/>
              <a:gd name="connsiteX3203" fmla="*/ 3603604 w 9586368"/>
              <a:gd name="connsiteY3203" fmla="*/ 4321527 h 6479439"/>
              <a:gd name="connsiteX3204" fmla="*/ 3599585 w 9586368"/>
              <a:gd name="connsiteY3204" fmla="*/ 4325566 h 6479439"/>
              <a:gd name="connsiteX3205" fmla="*/ 3589676 w 9586368"/>
              <a:gd name="connsiteY3205" fmla="*/ 4325566 h 6479439"/>
              <a:gd name="connsiteX3206" fmla="*/ 3585657 w 9586368"/>
              <a:gd name="connsiteY3206" fmla="*/ 4321527 h 6479439"/>
              <a:gd name="connsiteX3207" fmla="*/ 3585657 w 9586368"/>
              <a:gd name="connsiteY3207" fmla="*/ 4311656 h 6479439"/>
              <a:gd name="connsiteX3208" fmla="*/ 3350359 w 9586368"/>
              <a:gd name="connsiteY3208" fmla="*/ 4307617 h 6479439"/>
              <a:gd name="connsiteX3209" fmla="*/ 3360268 w 9586368"/>
              <a:gd name="connsiteY3209" fmla="*/ 4307617 h 6479439"/>
              <a:gd name="connsiteX3210" fmla="*/ 3364287 w 9586368"/>
              <a:gd name="connsiteY3210" fmla="*/ 4311656 h 6479439"/>
              <a:gd name="connsiteX3211" fmla="*/ 3364287 w 9586368"/>
              <a:gd name="connsiteY3211" fmla="*/ 4321527 h 6479439"/>
              <a:gd name="connsiteX3212" fmla="*/ 3360268 w 9586368"/>
              <a:gd name="connsiteY3212" fmla="*/ 4325566 h 6479439"/>
              <a:gd name="connsiteX3213" fmla="*/ 3350359 w 9586368"/>
              <a:gd name="connsiteY3213" fmla="*/ 4325566 h 6479439"/>
              <a:gd name="connsiteX3214" fmla="*/ 3346340 w 9586368"/>
              <a:gd name="connsiteY3214" fmla="*/ 4321527 h 6479439"/>
              <a:gd name="connsiteX3215" fmla="*/ 3346340 w 9586368"/>
              <a:gd name="connsiteY3215" fmla="*/ 4311656 h 6479439"/>
              <a:gd name="connsiteX3216" fmla="*/ 3111048 w 9586368"/>
              <a:gd name="connsiteY3216" fmla="*/ 4307617 h 6479439"/>
              <a:gd name="connsiteX3217" fmla="*/ 3120959 w 9586368"/>
              <a:gd name="connsiteY3217" fmla="*/ 4307617 h 6479439"/>
              <a:gd name="connsiteX3218" fmla="*/ 3124977 w 9586368"/>
              <a:gd name="connsiteY3218" fmla="*/ 4311656 h 6479439"/>
              <a:gd name="connsiteX3219" fmla="*/ 3124977 w 9586368"/>
              <a:gd name="connsiteY3219" fmla="*/ 4321527 h 6479439"/>
              <a:gd name="connsiteX3220" fmla="*/ 3120959 w 9586368"/>
              <a:gd name="connsiteY3220" fmla="*/ 4325566 h 6479439"/>
              <a:gd name="connsiteX3221" fmla="*/ 3111048 w 9586368"/>
              <a:gd name="connsiteY3221" fmla="*/ 4325566 h 6479439"/>
              <a:gd name="connsiteX3222" fmla="*/ 3107029 w 9586368"/>
              <a:gd name="connsiteY3222" fmla="*/ 4321527 h 6479439"/>
              <a:gd name="connsiteX3223" fmla="*/ 3107029 w 9586368"/>
              <a:gd name="connsiteY3223" fmla="*/ 4311656 h 6479439"/>
              <a:gd name="connsiteX3224" fmla="*/ 2871737 w 9586368"/>
              <a:gd name="connsiteY3224" fmla="*/ 4307617 h 6479439"/>
              <a:gd name="connsiteX3225" fmla="*/ 2881646 w 9586368"/>
              <a:gd name="connsiteY3225" fmla="*/ 4307617 h 6479439"/>
              <a:gd name="connsiteX3226" fmla="*/ 2885666 w 9586368"/>
              <a:gd name="connsiteY3226" fmla="*/ 4311656 h 6479439"/>
              <a:gd name="connsiteX3227" fmla="*/ 2885666 w 9586368"/>
              <a:gd name="connsiteY3227" fmla="*/ 4321527 h 6479439"/>
              <a:gd name="connsiteX3228" fmla="*/ 2881646 w 9586368"/>
              <a:gd name="connsiteY3228" fmla="*/ 4325566 h 6479439"/>
              <a:gd name="connsiteX3229" fmla="*/ 2871737 w 9586368"/>
              <a:gd name="connsiteY3229" fmla="*/ 4325566 h 6479439"/>
              <a:gd name="connsiteX3230" fmla="*/ 2867717 w 9586368"/>
              <a:gd name="connsiteY3230" fmla="*/ 4321527 h 6479439"/>
              <a:gd name="connsiteX3231" fmla="*/ 2867717 w 9586368"/>
              <a:gd name="connsiteY3231" fmla="*/ 4311656 h 6479439"/>
              <a:gd name="connsiteX3232" fmla="*/ 2632423 w 9586368"/>
              <a:gd name="connsiteY3232" fmla="*/ 4307617 h 6479439"/>
              <a:gd name="connsiteX3233" fmla="*/ 2642334 w 9586368"/>
              <a:gd name="connsiteY3233" fmla="*/ 4307617 h 6479439"/>
              <a:gd name="connsiteX3234" fmla="*/ 2646352 w 9586368"/>
              <a:gd name="connsiteY3234" fmla="*/ 4311656 h 6479439"/>
              <a:gd name="connsiteX3235" fmla="*/ 2646352 w 9586368"/>
              <a:gd name="connsiteY3235" fmla="*/ 4321527 h 6479439"/>
              <a:gd name="connsiteX3236" fmla="*/ 2642334 w 9586368"/>
              <a:gd name="connsiteY3236" fmla="*/ 4325566 h 6479439"/>
              <a:gd name="connsiteX3237" fmla="*/ 2632423 w 9586368"/>
              <a:gd name="connsiteY3237" fmla="*/ 4325566 h 6479439"/>
              <a:gd name="connsiteX3238" fmla="*/ 2628404 w 9586368"/>
              <a:gd name="connsiteY3238" fmla="*/ 4321527 h 6479439"/>
              <a:gd name="connsiteX3239" fmla="*/ 2628404 w 9586368"/>
              <a:gd name="connsiteY3239" fmla="*/ 4311656 h 6479439"/>
              <a:gd name="connsiteX3240" fmla="*/ 2393104 w 9586368"/>
              <a:gd name="connsiteY3240" fmla="*/ 4307617 h 6479439"/>
              <a:gd name="connsiteX3241" fmla="*/ 2403015 w 9586368"/>
              <a:gd name="connsiteY3241" fmla="*/ 4307617 h 6479439"/>
              <a:gd name="connsiteX3242" fmla="*/ 2407034 w 9586368"/>
              <a:gd name="connsiteY3242" fmla="*/ 4311656 h 6479439"/>
              <a:gd name="connsiteX3243" fmla="*/ 2407034 w 9586368"/>
              <a:gd name="connsiteY3243" fmla="*/ 4321527 h 6479439"/>
              <a:gd name="connsiteX3244" fmla="*/ 2403015 w 9586368"/>
              <a:gd name="connsiteY3244" fmla="*/ 4325566 h 6479439"/>
              <a:gd name="connsiteX3245" fmla="*/ 2393104 w 9586368"/>
              <a:gd name="connsiteY3245" fmla="*/ 4325566 h 6479439"/>
              <a:gd name="connsiteX3246" fmla="*/ 2389087 w 9586368"/>
              <a:gd name="connsiteY3246" fmla="*/ 4321527 h 6479439"/>
              <a:gd name="connsiteX3247" fmla="*/ 2389087 w 9586368"/>
              <a:gd name="connsiteY3247" fmla="*/ 4311656 h 6479439"/>
              <a:gd name="connsiteX3248" fmla="*/ 721965 w 9586368"/>
              <a:gd name="connsiteY3248" fmla="*/ 4307617 h 6479439"/>
              <a:gd name="connsiteX3249" fmla="*/ 731874 w 9586368"/>
              <a:gd name="connsiteY3249" fmla="*/ 4307617 h 6479439"/>
              <a:gd name="connsiteX3250" fmla="*/ 735893 w 9586368"/>
              <a:gd name="connsiteY3250" fmla="*/ 4311656 h 6479439"/>
              <a:gd name="connsiteX3251" fmla="*/ 735893 w 9586368"/>
              <a:gd name="connsiteY3251" fmla="*/ 4321527 h 6479439"/>
              <a:gd name="connsiteX3252" fmla="*/ 731874 w 9586368"/>
              <a:gd name="connsiteY3252" fmla="*/ 4325566 h 6479439"/>
              <a:gd name="connsiteX3253" fmla="*/ 721965 w 9586368"/>
              <a:gd name="connsiteY3253" fmla="*/ 4325566 h 6479439"/>
              <a:gd name="connsiteX3254" fmla="*/ 717945 w 9586368"/>
              <a:gd name="connsiteY3254" fmla="*/ 4321527 h 6479439"/>
              <a:gd name="connsiteX3255" fmla="*/ 717945 w 9586368"/>
              <a:gd name="connsiteY3255" fmla="*/ 4311656 h 6479439"/>
              <a:gd name="connsiteX3256" fmla="*/ 482652 w 9586368"/>
              <a:gd name="connsiteY3256" fmla="*/ 4307617 h 6479439"/>
              <a:gd name="connsiteX3257" fmla="*/ 492562 w 9586368"/>
              <a:gd name="connsiteY3257" fmla="*/ 4307617 h 6479439"/>
              <a:gd name="connsiteX3258" fmla="*/ 496581 w 9586368"/>
              <a:gd name="connsiteY3258" fmla="*/ 4311656 h 6479439"/>
              <a:gd name="connsiteX3259" fmla="*/ 496581 w 9586368"/>
              <a:gd name="connsiteY3259" fmla="*/ 4321527 h 6479439"/>
              <a:gd name="connsiteX3260" fmla="*/ 492562 w 9586368"/>
              <a:gd name="connsiteY3260" fmla="*/ 4325566 h 6479439"/>
              <a:gd name="connsiteX3261" fmla="*/ 482652 w 9586368"/>
              <a:gd name="connsiteY3261" fmla="*/ 4325566 h 6479439"/>
              <a:gd name="connsiteX3262" fmla="*/ 478633 w 9586368"/>
              <a:gd name="connsiteY3262" fmla="*/ 4321527 h 6479439"/>
              <a:gd name="connsiteX3263" fmla="*/ 478633 w 9586368"/>
              <a:gd name="connsiteY3263" fmla="*/ 4311656 h 6479439"/>
              <a:gd name="connsiteX3264" fmla="*/ 243339 w 9586368"/>
              <a:gd name="connsiteY3264" fmla="*/ 4307617 h 6479439"/>
              <a:gd name="connsiteX3265" fmla="*/ 253249 w 9586368"/>
              <a:gd name="connsiteY3265" fmla="*/ 4307617 h 6479439"/>
              <a:gd name="connsiteX3266" fmla="*/ 257268 w 9586368"/>
              <a:gd name="connsiteY3266" fmla="*/ 4311656 h 6479439"/>
              <a:gd name="connsiteX3267" fmla="*/ 257268 w 9586368"/>
              <a:gd name="connsiteY3267" fmla="*/ 4321527 h 6479439"/>
              <a:gd name="connsiteX3268" fmla="*/ 253249 w 9586368"/>
              <a:gd name="connsiteY3268" fmla="*/ 4325566 h 6479439"/>
              <a:gd name="connsiteX3269" fmla="*/ 243339 w 9586368"/>
              <a:gd name="connsiteY3269" fmla="*/ 4325566 h 6479439"/>
              <a:gd name="connsiteX3270" fmla="*/ 239320 w 9586368"/>
              <a:gd name="connsiteY3270" fmla="*/ 4321527 h 6479439"/>
              <a:gd name="connsiteX3271" fmla="*/ 239320 w 9586368"/>
              <a:gd name="connsiteY3271" fmla="*/ 4311656 h 6479439"/>
              <a:gd name="connsiteX3272" fmla="*/ 4025 w 9586368"/>
              <a:gd name="connsiteY3272" fmla="*/ 4307617 h 6479439"/>
              <a:gd name="connsiteX3273" fmla="*/ 13936 w 9586368"/>
              <a:gd name="connsiteY3273" fmla="*/ 4307617 h 6479439"/>
              <a:gd name="connsiteX3274" fmla="*/ 17955 w 9586368"/>
              <a:gd name="connsiteY3274" fmla="*/ 4311656 h 6479439"/>
              <a:gd name="connsiteX3275" fmla="*/ 17955 w 9586368"/>
              <a:gd name="connsiteY3275" fmla="*/ 4321527 h 6479439"/>
              <a:gd name="connsiteX3276" fmla="*/ 13936 w 9586368"/>
              <a:gd name="connsiteY3276" fmla="*/ 4325566 h 6479439"/>
              <a:gd name="connsiteX3277" fmla="*/ 4025 w 9586368"/>
              <a:gd name="connsiteY3277" fmla="*/ 4325566 h 6479439"/>
              <a:gd name="connsiteX3278" fmla="*/ 7 w 9586368"/>
              <a:gd name="connsiteY3278" fmla="*/ 4321527 h 6479439"/>
              <a:gd name="connsiteX3279" fmla="*/ 7 w 9586368"/>
              <a:gd name="connsiteY3279" fmla="*/ 4311656 h 6479439"/>
              <a:gd name="connsiteX3280" fmla="*/ 9572438 w 9586368"/>
              <a:gd name="connsiteY3280" fmla="*/ 4068339 h 6479439"/>
              <a:gd name="connsiteX3281" fmla="*/ 9582349 w 9586368"/>
              <a:gd name="connsiteY3281" fmla="*/ 4068339 h 6479439"/>
              <a:gd name="connsiteX3282" fmla="*/ 9586368 w 9586368"/>
              <a:gd name="connsiteY3282" fmla="*/ 4072377 h 6479439"/>
              <a:gd name="connsiteX3283" fmla="*/ 9586368 w 9586368"/>
              <a:gd name="connsiteY3283" fmla="*/ 4082248 h 6479439"/>
              <a:gd name="connsiteX3284" fmla="*/ 9582349 w 9586368"/>
              <a:gd name="connsiteY3284" fmla="*/ 4086287 h 6479439"/>
              <a:gd name="connsiteX3285" fmla="*/ 9572438 w 9586368"/>
              <a:gd name="connsiteY3285" fmla="*/ 4086287 h 6479439"/>
              <a:gd name="connsiteX3286" fmla="*/ 9568419 w 9586368"/>
              <a:gd name="connsiteY3286" fmla="*/ 4082248 h 6479439"/>
              <a:gd name="connsiteX3287" fmla="*/ 9568419 w 9586368"/>
              <a:gd name="connsiteY3287" fmla="*/ 4072377 h 6479439"/>
              <a:gd name="connsiteX3288" fmla="*/ 9333125 w 9586368"/>
              <a:gd name="connsiteY3288" fmla="*/ 4068339 h 6479439"/>
              <a:gd name="connsiteX3289" fmla="*/ 9343036 w 9586368"/>
              <a:gd name="connsiteY3289" fmla="*/ 4068339 h 6479439"/>
              <a:gd name="connsiteX3290" fmla="*/ 9347055 w 9586368"/>
              <a:gd name="connsiteY3290" fmla="*/ 4072377 h 6479439"/>
              <a:gd name="connsiteX3291" fmla="*/ 9347055 w 9586368"/>
              <a:gd name="connsiteY3291" fmla="*/ 4082248 h 6479439"/>
              <a:gd name="connsiteX3292" fmla="*/ 9343036 w 9586368"/>
              <a:gd name="connsiteY3292" fmla="*/ 4086287 h 6479439"/>
              <a:gd name="connsiteX3293" fmla="*/ 9333125 w 9586368"/>
              <a:gd name="connsiteY3293" fmla="*/ 4086287 h 6479439"/>
              <a:gd name="connsiteX3294" fmla="*/ 9329106 w 9586368"/>
              <a:gd name="connsiteY3294" fmla="*/ 4082248 h 6479439"/>
              <a:gd name="connsiteX3295" fmla="*/ 9329106 w 9586368"/>
              <a:gd name="connsiteY3295" fmla="*/ 4072377 h 6479439"/>
              <a:gd name="connsiteX3296" fmla="*/ 9093811 w 9586368"/>
              <a:gd name="connsiteY3296" fmla="*/ 4068339 h 6479439"/>
              <a:gd name="connsiteX3297" fmla="*/ 9103722 w 9586368"/>
              <a:gd name="connsiteY3297" fmla="*/ 4068339 h 6479439"/>
              <a:gd name="connsiteX3298" fmla="*/ 9107741 w 9586368"/>
              <a:gd name="connsiteY3298" fmla="*/ 4072377 h 6479439"/>
              <a:gd name="connsiteX3299" fmla="*/ 9107741 w 9586368"/>
              <a:gd name="connsiteY3299" fmla="*/ 4082248 h 6479439"/>
              <a:gd name="connsiteX3300" fmla="*/ 9103722 w 9586368"/>
              <a:gd name="connsiteY3300" fmla="*/ 4086287 h 6479439"/>
              <a:gd name="connsiteX3301" fmla="*/ 9093811 w 9586368"/>
              <a:gd name="connsiteY3301" fmla="*/ 4086287 h 6479439"/>
              <a:gd name="connsiteX3302" fmla="*/ 9089792 w 9586368"/>
              <a:gd name="connsiteY3302" fmla="*/ 4082248 h 6479439"/>
              <a:gd name="connsiteX3303" fmla="*/ 9089792 w 9586368"/>
              <a:gd name="connsiteY3303" fmla="*/ 4072377 h 6479439"/>
              <a:gd name="connsiteX3304" fmla="*/ 8854496 w 9586368"/>
              <a:gd name="connsiteY3304" fmla="*/ 4068339 h 6479439"/>
              <a:gd name="connsiteX3305" fmla="*/ 8864407 w 9586368"/>
              <a:gd name="connsiteY3305" fmla="*/ 4068339 h 6479439"/>
              <a:gd name="connsiteX3306" fmla="*/ 8868426 w 9586368"/>
              <a:gd name="connsiteY3306" fmla="*/ 4072377 h 6479439"/>
              <a:gd name="connsiteX3307" fmla="*/ 8868426 w 9586368"/>
              <a:gd name="connsiteY3307" fmla="*/ 4082248 h 6479439"/>
              <a:gd name="connsiteX3308" fmla="*/ 8864407 w 9586368"/>
              <a:gd name="connsiteY3308" fmla="*/ 4086287 h 6479439"/>
              <a:gd name="connsiteX3309" fmla="*/ 8854496 w 9586368"/>
              <a:gd name="connsiteY3309" fmla="*/ 4086287 h 6479439"/>
              <a:gd name="connsiteX3310" fmla="*/ 8850477 w 9586368"/>
              <a:gd name="connsiteY3310" fmla="*/ 4082248 h 6479439"/>
              <a:gd name="connsiteX3311" fmla="*/ 8850477 w 9586368"/>
              <a:gd name="connsiteY3311" fmla="*/ 4072377 h 6479439"/>
              <a:gd name="connsiteX3312" fmla="*/ 8615184 w 9586368"/>
              <a:gd name="connsiteY3312" fmla="*/ 4068339 h 6479439"/>
              <a:gd name="connsiteX3313" fmla="*/ 8625095 w 9586368"/>
              <a:gd name="connsiteY3313" fmla="*/ 4068339 h 6479439"/>
              <a:gd name="connsiteX3314" fmla="*/ 8629114 w 9586368"/>
              <a:gd name="connsiteY3314" fmla="*/ 4072377 h 6479439"/>
              <a:gd name="connsiteX3315" fmla="*/ 8629114 w 9586368"/>
              <a:gd name="connsiteY3315" fmla="*/ 4082248 h 6479439"/>
              <a:gd name="connsiteX3316" fmla="*/ 8625095 w 9586368"/>
              <a:gd name="connsiteY3316" fmla="*/ 4086287 h 6479439"/>
              <a:gd name="connsiteX3317" fmla="*/ 8615184 w 9586368"/>
              <a:gd name="connsiteY3317" fmla="*/ 4086287 h 6479439"/>
              <a:gd name="connsiteX3318" fmla="*/ 8611165 w 9586368"/>
              <a:gd name="connsiteY3318" fmla="*/ 4082248 h 6479439"/>
              <a:gd name="connsiteX3319" fmla="*/ 8611165 w 9586368"/>
              <a:gd name="connsiteY3319" fmla="*/ 4072377 h 6479439"/>
              <a:gd name="connsiteX3320" fmla="*/ 8375869 w 9586368"/>
              <a:gd name="connsiteY3320" fmla="*/ 4068339 h 6479439"/>
              <a:gd name="connsiteX3321" fmla="*/ 8385779 w 9586368"/>
              <a:gd name="connsiteY3321" fmla="*/ 4068339 h 6479439"/>
              <a:gd name="connsiteX3322" fmla="*/ 8389799 w 9586368"/>
              <a:gd name="connsiteY3322" fmla="*/ 4072377 h 6479439"/>
              <a:gd name="connsiteX3323" fmla="*/ 8389799 w 9586368"/>
              <a:gd name="connsiteY3323" fmla="*/ 4082248 h 6479439"/>
              <a:gd name="connsiteX3324" fmla="*/ 8385779 w 9586368"/>
              <a:gd name="connsiteY3324" fmla="*/ 4086287 h 6479439"/>
              <a:gd name="connsiteX3325" fmla="*/ 8375869 w 9586368"/>
              <a:gd name="connsiteY3325" fmla="*/ 4086287 h 6479439"/>
              <a:gd name="connsiteX3326" fmla="*/ 8371850 w 9586368"/>
              <a:gd name="connsiteY3326" fmla="*/ 4082248 h 6479439"/>
              <a:gd name="connsiteX3327" fmla="*/ 8371850 w 9586368"/>
              <a:gd name="connsiteY3327" fmla="*/ 4072377 h 6479439"/>
              <a:gd name="connsiteX3328" fmla="*/ 8136553 w 9586368"/>
              <a:gd name="connsiteY3328" fmla="*/ 4068339 h 6479439"/>
              <a:gd name="connsiteX3329" fmla="*/ 8146464 w 9586368"/>
              <a:gd name="connsiteY3329" fmla="*/ 4068339 h 6479439"/>
              <a:gd name="connsiteX3330" fmla="*/ 8150483 w 9586368"/>
              <a:gd name="connsiteY3330" fmla="*/ 4072377 h 6479439"/>
              <a:gd name="connsiteX3331" fmla="*/ 8150483 w 9586368"/>
              <a:gd name="connsiteY3331" fmla="*/ 4082248 h 6479439"/>
              <a:gd name="connsiteX3332" fmla="*/ 8146464 w 9586368"/>
              <a:gd name="connsiteY3332" fmla="*/ 4086287 h 6479439"/>
              <a:gd name="connsiteX3333" fmla="*/ 8136553 w 9586368"/>
              <a:gd name="connsiteY3333" fmla="*/ 4086287 h 6479439"/>
              <a:gd name="connsiteX3334" fmla="*/ 8132534 w 9586368"/>
              <a:gd name="connsiteY3334" fmla="*/ 4082248 h 6479439"/>
              <a:gd name="connsiteX3335" fmla="*/ 8132534 w 9586368"/>
              <a:gd name="connsiteY3335" fmla="*/ 4072377 h 6479439"/>
              <a:gd name="connsiteX3336" fmla="*/ 7897241 w 9586368"/>
              <a:gd name="connsiteY3336" fmla="*/ 4068339 h 6479439"/>
              <a:gd name="connsiteX3337" fmla="*/ 7907151 w 9586368"/>
              <a:gd name="connsiteY3337" fmla="*/ 4068339 h 6479439"/>
              <a:gd name="connsiteX3338" fmla="*/ 7911170 w 9586368"/>
              <a:gd name="connsiteY3338" fmla="*/ 4072377 h 6479439"/>
              <a:gd name="connsiteX3339" fmla="*/ 7911170 w 9586368"/>
              <a:gd name="connsiteY3339" fmla="*/ 4082248 h 6479439"/>
              <a:gd name="connsiteX3340" fmla="*/ 7907151 w 9586368"/>
              <a:gd name="connsiteY3340" fmla="*/ 4086287 h 6479439"/>
              <a:gd name="connsiteX3341" fmla="*/ 7897241 w 9586368"/>
              <a:gd name="connsiteY3341" fmla="*/ 4086287 h 6479439"/>
              <a:gd name="connsiteX3342" fmla="*/ 7893222 w 9586368"/>
              <a:gd name="connsiteY3342" fmla="*/ 4082248 h 6479439"/>
              <a:gd name="connsiteX3343" fmla="*/ 7893222 w 9586368"/>
              <a:gd name="connsiteY3343" fmla="*/ 4072377 h 6479439"/>
              <a:gd name="connsiteX3344" fmla="*/ 7657926 w 9586368"/>
              <a:gd name="connsiteY3344" fmla="*/ 4068339 h 6479439"/>
              <a:gd name="connsiteX3345" fmla="*/ 7667836 w 9586368"/>
              <a:gd name="connsiteY3345" fmla="*/ 4068339 h 6479439"/>
              <a:gd name="connsiteX3346" fmla="*/ 7671855 w 9586368"/>
              <a:gd name="connsiteY3346" fmla="*/ 4072377 h 6479439"/>
              <a:gd name="connsiteX3347" fmla="*/ 7671855 w 9586368"/>
              <a:gd name="connsiteY3347" fmla="*/ 4082248 h 6479439"/>
              <a:gd name="connsiteX3348" fmla="*/ 7667836 w 9586368"/>
              <a:gd name="connsiteY3348" fmla="*/ 4086287 h 6479439"/>
              <a:gd name="connsiteX3349" fmla="*/ 7657926 w 9586368"/>
              <a:gd name="connsiteY3349" fmla="*/ 4086287 h 6479439"/>
              <a:gd name="connsiteX3350" fmla="*/ 7653906 w 9586368"/>
              <a:gd name="connsiteY3350" fmla="*/ 4082248 h 6479439"/>
              <a:gd name="connsiteX3351" fmla="*/ 7653906 w 9586368"/>
              <a:gd name="connsiteY3351" fmla="*/ 4072377 h 6479439"/>
              <a:gd name="connsiteX3352" fmla="*/ 7418611 w 9586368"/>
              <a:gd name="connsiteY3352" fmla="*/ 4068339 h 6479439"/>
              <a:gd name="connsiteX3353" fmla="*/ 7428521 w 9586368"/>
              <a:gd name="connsiteY3353" fmla="*/ 4068339 h 6479439"/>
              <a:gd name="connsiteX3354" fmla="*/ 7432540 w 9586368"/>
              <a:gd name="connsiteY3354" fmla="*/ 4072377 h 6479439"/>
              <a:gd name="connsiteX3355" fmla="*/ 7432540 w 9586368"/>
              <a:gd name="connsiteY3355" fmla="*/ 4082248 h 6479439"/>
              <a:gd name="connsiteX3356" fmla="*/ 7428521 w 9586368"/>
              <a:gd name="connsiteY3356" fmla="*/ 4086287 h 6479439"/>
              <a:gd name="connsiteX3357" fmla="*/ 7418611 w 9586368"/>
              <a:gd name="connsiteY3357" fmla="*/ 4086287 h 6479439"/>
              <a:gd name="connsiteX3358" fmla="*/ 7414592 w 9586368"/>
              <a:gd name="connsiteY3358" fmla="*/ 4082248 h 6479439"/>
              <a:gd name="connsiteX3359" fmla="*/ 7414592 w 9586368"/>
              <a:gd name="connsiteY3359" fmla="*/ 4072377 h 6479439"/>
              <a:gd name="connsiteX3360" fmla="*/ 7179298 w 9586368"/>
              <a:gd name="connsiteY3360" fmla="*/ 4068339 h 6479439"/>
              <a:gd name="connsiteX3361" fmla="*/ 7189209 w 9586368"/>
              <a:gd name="connsiteY3361" fmla="*/ 4068339 h 6479439"/>
              <a:gd name="connsiteX3362" fmla="*/ 7193228 w 9586368"/>
              <a:gd name="connsiteY3362" fmla="*/ 4072377 h 6479439"/>
              <a:gd name="connsiteX3363" fmla="*/ 7193228 w 9586368"/>
              <a:gd name="connsiteY3363" fmla="*/ 4082248 h 6479439"/>
              <a:gd name="connsiteX3364" fmla="*/ 7189209 w 9586368"/>
              <a:gd name="connsiteY3364" fmla="*/ 4086287 h 6479439"/>
              <a:gd name="connsiteX3365" fmla="*/ 7179298 w 9586368"/>
              <a:gd name="connsiteY3365" fmla="*/ 4086287 h 6479439"/>
              <a:gd name="connsiteX3366" fmla="*/ 7175279 w 9586368"/>
              <a:gd name="connsiteY3366" fmla="*/ 4082248 h 6479439"/>
              <a:gd name="connsiteX3367" fmla="*/ 7175279 w 9586368"/>
              <a:gd name="connsiteY3367" fmla="*/ 4072377 h 6479439"/>
              <a:gd name="connsiteX3368" fmla="*/ 6939983 w 9586368"/>
              <a:gd name="connsiteY3368" fmla="*/ 4068339 h 6479439"/>
              <a:gd name="connsiteX3369" fmla="*/ 6949894 w 9586368"/>
              <a:gd name="connsiteY3369" fmla="*/ 4068339 h 6479439"/>
              <a:gd name="connsiteX3370" fmla="*/ 6953913 w 9586368"/>
              <a:gd name="connsiteY3370" fmla="*/ 4072377 h 6479439"/>
              <a:gd name="connsiteX3371" fmla="*/ 6953913 w 9586368"/>
              <a:gd name="connsiteY3371" fmla="*/ 4082248 h 6479439"/>
              <a:gd name="connsiteX3372" fmla="*/ 6949894 w 9586368"/>
              <a:gd name="connsiteY3372" fmla="*/ 4086287 h 6479439"/>
              <a:gd name="connsiteX3373" fmla="*/ 6939983 w 9586368"/>
              <a:gd name="connsiteY3373" fmla="*/ 4086287 h 6479439"/>
              <a:gd name="connsiteX3374" fmla="*/ 6935964 w 9586368"/>
              <a:gd name="connsiteY3374" fmla="*/ 4082248 h 6479439"/>
              <a:gd name="connsiteX3375" fmla="*/ 6935964 w 9586368"/>
              <a:gd name="connsiteY3375" fmla="*/ 4072377 h 6479439"/>
              <a:gd name="connsiteX3376" fmla="*/ 6700670 w 9586368"/>
              <a:gd name="connsiteY3376" fmla="*/ 4068339 h 6479439"/>
              <a:gd name="connsiteX3377" fmla="*/ 6710581 w 9586368"/>
              <a:gd name="connsiteY3377" fmla="*/ 4068339 h 6479439"/>
              <a:gd name="connsiteX3378" fmla="*/ 6714600 w 9586368"/>
              <a:gd name="connsiteY3378" fmla="*/ 4072377 h 6479439"/>
              <a:gd name="connsiteX3379" fmla="*/ 6714600 w 9586368"/>
              <a:gd name="connsiteY3379" fmla="*/ 4082248 h 6479439"/>
              <a:gd name="connsiteX3380" fmla="*/ 6710581 w 9586368"/>
              <a:gd name="connsiteY3380" fmla="*/ 4086287 h 6479439"/>
              <a:gd name="connsiteX3381" fmla="*/ 6700670 w 9586368"/>
              <a:gd name="connsiteY3381" fmla="*/ 4086287 h 6479439"/>
              <a:gd name="connsiteX3382" fmla="*/ 6696651 w 9586368"/>
              <a:gd name="connsiteY3382" fmla="*/ 4082248 h 6479439"/>
              <a:gd name="connsiteX3383" fmla="*/ 6696651 w 9586368"/>
              <a:gd name="connsiteY3383" fmla="*/ 4072377 h 6479439"/>
              <a:gd name="connsiteX3384" fmla="*/ 6461356 w 9586368"/>
              <a:gd name="connsiteY3384" fmla="*/ 4068339 h 6479439"/>
              <a:gd name="connsiteX3385" fmla="*/ 6471266 w 9586368"/>
              <a:gd name="connsiteY3385" fmla="*/ 4068339 h 6479439"/>
              <a:gd name="connsiteX3386" fmla="*/ 6475285 w 9586368"/>
              <a:gd name="connsiteY3386" fmla="*/ 4072377 h 6479439"/>
              <a:gd name="connsiteX3387" fmla="*/ 6475285 w 9586368"/>
              <a:gd name="connsiteY3387" fmla="*/ 4082248 h 6479439"/>
              <a:gd name="connsiteX3388" fmla="*/ 6471266 w 9586368"/>
              <a:gd name="connsiteY3388" fmla="*/ 4086287 h 6479439"/>
              <a:gd name="connsiteX3389" fmla="*/ 6461356 w 9586368"/>
              <a:gd name="connsiteY3389" fmla="*/ 4086287 h 6479439"/>
              <a:gd name="connsiteX3390" fmla="*/ 6457337 w 9586368"/>
              <a:gd name="connsiteY3390" fmla="*/ 4082248 h 6479439"/>
              <a:gd name="connsiteX3391" fmla="*/ 6457337 w 9586368"/>
              <a:gd name="connsiteY3391" fmla="*/ 4072377 h 6479439"/>
              <a:gd name="connsiteX3392" fmla="*/ 6222042 w 9586368"/>
              <a:gd name="connsiteY3392" fmla="*/ 4068339 h 6479439"/>
              <a:gd name="connsiteX3393" fmla="*/ 6231952 w 9586368"/>
              <a:gd name="connsiteY3393" fmla="*/ 4068339 h 6479439"/>
              <a:gd name="connsiteX3394" fmla="*/ 6235971 w 9586368"/>
              <a:gd name="connsiteY3394" fmla="*/ 4072377 h 6479439"/>
              <a:gd name="connsiteX3395" fmla="*/ 6235971 w 9586368"/>
              <a:gd name="connsiteY3395" fmla="*/ 4082248 h 6479439"/>
              <a:gd name="connsiteX3396" fmla="*/ 6231952 w 9586368"/>
              <a:gd name="connsiteY3396" fmla="*/ 4086287 h 6479439"/>
              <a:gd name="connsiteX3397" fmla="*/ 6222042 w 9586368"/>
              <a:gd name="connsiteY3397" fmla="*/ 4086287 h 6479439"/>
              <a:gd name="connsiteX3398" fmla="*/ 6218023 w 9586368"/>
              <a:gd name="connsiteY3398" fmla="*/ 4082248 h 6479439"/>
              <a:gd name="connsiteX3399" fmla="*/ 6218023 w 9586368"/>
              <a:gd name="connsiteY3399" fmla="*/ 4072377 h 6479439"/>
              <a:gd name="connsiteX3400" fmla="*/ 5982729 w 9586368"/>
              <a:gd name="connsiteY3400" fmla="*/ 4068339 h 6479439"/>
              <a:gd name="connsiteX3401" fmla="*/ 5992639 w 9586368"/>
              <a:gd name="connsiteY3401" fmla="*/ 4068339 h 6479439"/>
              <a:gd name="connsiteX3402" fmla="*/ 5996658 w 9586368"/>
              <a:gd name="connsiteY3402" fmla="*/ 4072377 h 6479439"/>
              <a:gd name="connsiteX3403" fmla="*/ 5996658 w 9586368"/>
              <a:gd name="connsiteY3403" fmla="*/ 4082248 h 6479439"/>
              <a:gd name="connsiteX3404" fmla="*/ 5992639 w 9586368"/>
              <a:gd name="connsiteY3404" fmla="*/ 4086287 h 6479439"/>
              <a:gd name="connsiteX3405" fmla="*/ 5982729 w 9586368"/>
              <a:gd name="connsiteY3405" fmla="*/ 4086287 h 6479439"/>
              <a:gd name="connsiteX3406" fmla="*/ 5978710 w 9586368"/>
              <a:gd name="connsiteY3406" fmla="*/ 4082248 h 6479439"/>
              <a:gd name="connsiteX3407" fmla="*/ 5978710 w 9586368"/>
              <a:gd name="connsiteY3407" fmla="*/ 4072377 h 6479439"/>
              <a:gd name="connsiteX3408" fmla="*/ 5743412 w 9586368"/>
              <a:gd name="connsiteY3408" fmla="*/ 4068339 h 6479439"/>
              <a:gd name="connsiteX3409" fmla="*/ 5753323 w 9586368"/>
              <a:gd name="connsiteY3409" fmla="*/ 4068339 h 6479439"/>
              <a:gd name="connsiteX3410" fmla="*/ 5757342 w 9586368"/>
              <a:gd name="connsiteY3410" fmla="*/ 4072377 h 6479439"/>
              <a:gd name="connsiteX3411" fmla="*/ 5757342 w 9586368"/>
              <a:gd name="connsiteY3411" fmla="*/ 4082248 h 6479439"/>
              <a:gd name="connsiteX3412" fmla="*/ 5753323 w 9586368"/>
              <a:gd name="connsiteY3412" fmla="*/ 4086287 h 6479439"/>
              <a:gd name="connsiteX3413" fmla="*/ 5743412 w 9586368"/>
              <a:gd name="connsiteY3413" fmla="*/ 4086287 h 6479439"/>
              <a:gd name="connsiteX3414" fmla="*/ 5739393 w 9586368"/>
              <a:gd name="connsiteY3414" fmla="*/ 4082248 h 6479439"/>
              <a:gd name="connsiteX3415" fmla="*/ 5739393 w 9586368"/>
              <a:gd name="connsiteY3415" fmla="*/ 4072377 h 6479439"/>
              <a:gd name="connsiteX3416" fmla="*/ 5504099 w 9586368"/>
              <a:gd name="connsiteY3416" fmla="*/ 4068339 h 6479439"/>
              <a:gd name="connsiteX3417" fmla="*/ 5514010 w 9586368"/>
              <a:gd name="connsiteY3417" fmla="*/ 4068339 h 6479439"/>
              <a:gd name="connsiteX3418" fmla="*/ 5518029 w 9586368"/>
              <a:gd name="connsiteY3418" fmla="*/ 4072377 h 6479439"/>
              <a:gd name="connsiteX3419" fmla="*/ 5518029 w 9586368"/>
              <a:gd name="connsiteY3419" fmla="*/ 4082248 h 6479439"/>
              <a:gd name="connsiteX3420" fmla="*/ 5514010 w 9586368"/>
              <a:gd name="connsiteY3420" fmla="*/ 4086287 h 6479439"/>
              <a:gd name="connsiteX3421" fmla="*/ 5504099 w 9586368"/>
              <a:gd name="connsiteY3421" fmla="*/ 4086287 h 6479439"/>
              <a:gd name="connsiteX3422" fmla="*/ 5500080 w 9586368"/>
              <a:gd name="connsiteY3422" fmla="*/ 4082248 h 6479439"/>
              <a:gd name="connsiteX3423" fmla="*/ 5500080 w 9586368"/>
              <a:gd name="connsiteY3423" fmla="*/ 4072377 h 6479439"/>
              <a:gd name="connsiteX3424" fmla="*/ 5264784 w 9586368"/>
              <a:gd name="connsiteY3424" fmla="*/ 4068339 h 6479439"/>
              <a:gd name="connsiteX3425" fmla="*/ 5274694 w 9586368"/>
              <a:gd name="connsiteY3425" fmla="*/ 4068339 h 6479439"/>
              <a:gd name="connsiteX3426" fmla="*/ 5278713 w 9586368"/>
              <a:gd name="connsiteY3426" fmla="*/ 4072377 h 6479439"/>
              <a:gd name="connsiteX3427" fmla="*/ 5278713 w 9586368"/>
              <a:gd name="connsiteY3427" fmla="*/ 4082248 h 6479439"/>
              <a:gd name="connsiteX3428" fmla="*/ 5274694 w 9586368"/>
              <a:gd name="connsiteY3428" fmla="*/ 4086287 h 6479439"/>
              <a:gd name="connsiteX3429" fmla="*/ 5264784 w 9586368"/>
              <a:gd name="connsiteY3429" fmla="*/ 4086287 h 6479439"/>
              <a:gd name="connsiteX3430" fmla="*/ 5260765 w 9586368"/>
              <a:gd name="connsiteY3430" fmla="*/ 4082248 h 6479439"/>
              <a:gd name="connsiteX3431" fmla="*/ 5260765 w 9586368"/>
              <a:gd name="connsiteY3431" fmla="*/ 4072377 h 6479439"/>
              <a:gd name="connsiteX3432" fmla="*/ 5025470 w 9586368"/>
              <a:gd name="connsiteY3432" fmla="*/ 4068339 h 6479439"/>
              <a:gd name="connsiteX3433" fmla="*/ 5035381 w 9586368"/>
              <a:gd name="connsiteY3433" fmla="*/ 4068339 h 6479439"/>
              <a:gd name="connsiteX3434" fmla="*/ 5039400 w 9586368"/>
              <a:gd name="connsiteY3434" fmla="*/ 4072377 h 6479439"/>
              <a:gd name="connsiteX3435" fmla="*/ 5039400 w 9586368"/>
              <a:gd name="connsiteY3435" fmla="*/ 4082248 h 6479439"/>
              <a:gd name="connsiteX3436" fmla="*/ 5035381 w 9586368"/>
              <a:gd name="connsiteY3436" fmla="*/ 4086287 h 6479439"/>
              <a:gd name="connsiteX3437" fmla="*/ 5025470 w 9586368"/>
              <a:gd name="connsiteY3437" fmla="*/ 4086287 h 6479439"/>
              <a:gd name="connsiteX3438" fmla="*/ 5021451 w 9586368"/>
              <a:gd name="connsiteY3438" fmla="*/ 4082248 h 6479439"/>
              <a:gd name="connsiteX3439" fmla="*/ 5021451 w 9586368"/>
              <a:gd name="connsiteY3439" fmla="*/ 4072377 h 6479439"/>
              <a:gd name="connsiteX3440" fmla="*/ 4786241 w 9586368"/>
              <a:gd name="connsiteY3440" fmla="*/ 4068339 h 6479439"/>
              <a:gd name="connsiteX3441" fmla="*/ 4796152 w 9586368"/>
              <a:gd name="connsiteY3441" fmla="*/ 4068339 h 6479439"/>
              <a:gd name="connsiteX3442" fmla="*/ 4800171 w 9586368"/>
              <a:gd name="connsiteY3442" fmla="*/ 4072377 h 6479439"/>
              <a:gd name="connsiteX3443" fmla="*/ 4800171 w 9586368"/>
              <a:gd name="connsiteY3443" fmla="*/ 4082248 h 6479439"/>
              <a:gd name="connsiteX3444" fmla="*/ 4796152 w 9586368"/>
              <a:gd name="connsiteY3444" fmla="*/ 4086287 h 6479439"/>
              <a:gd name="connsiteX3445" fmla="*/ 4786241 w 9586368"/>
              <a:gd name="connsiteY3445" fmla="*/ 4086287 h 6479439"/>
              <a:gd name="connsiteX3446" fmla="*/ 4782224 w 9586368"/>
              <a:gd name="connsiteY3446" fmla="*/ 4082248 h 6479439"/>
              <a:gd name="connsiteX3447" fmla="*/ 4782224 w 9586368"/>
              <a:gd name="connsiteY3447" fmla="*/ 4072377 h 6479439"/>
              <a:gd name="connsiteX3448" fmla="*/ 4546929 w 9586368"/>
              <a:gd name="connsiteY3448" fmla="*/ 4068339 h 6479439"/>
              <a:gd name="connsiteX3449" fmla="*/ 4556840 w 9586368"/>
              <a:gd name="connsiteY3449" fmla="*/ 4068339 h 6479439"/>
              <a:gd name="connsiteX3450" fmla="*/ 4560859 w 9586368"/>
              <a:gd name="connsiteY3450" fmla="*/ 4072377 h 6479439"/>
              <a:gd name="connsiteX3451" fmla="*/ 4560859 w 9586368"/>
              <a:gd name="connsiteY3451" fmla="*/ 4082248 h 6479439"/>
              <a:gd name="connsiteX3452" fmla="*/ 4556840 w 9586368"/>
              <a:gd name="connsiteY3452" fmla="*/ 4086287 h 6479439"/>
              <a:gd name="connsiteX3453" fmla="*/ 4546929 w 9586368"/>
              <a:gd name="connsiteY3453" fmla="*/ 4086287 h 6479439"/>
              <a:gd name="connsiteX3454" fmla="*/ 4542910 w 9586368"/>
              <a:gd name="connsiteY3454" fmla="*/ 4082248 h 6479439"/>
              <a:gd name="connsiteX3455" fmla="*/ 4542910 w 9586368"/>
              <a:gd name="connsiteY3455" fmla="*/ 4072377 h 6479439"/>
              <a:gd name="connsiteX3456" fmla="*/ 4307612 w 9586368"/>
              <a:gd name="connsiteY3456" fmla="*/ 4068339 h 6479439"/>
              <a:gd name="connsiteX3457" fmla="*/ 4317523 w 9586368"/>
              <a:gd name="connsiteY3457" fmla="*/ 4068339 h 6479439"/>
              <a:gd name="connsiteX3458" fmla="*/ 4321543 w 9586368"/>
              <a:gd name="connsiteY3458" fmla="*/ 4072377 h 6479439"/>
              <a:gd name="connsiteX3459" fmla="*/ 4321543 w 9586368"/>
              <a:gd name="connsiteY3459" fmla="*/ 4082248 h 6479439"/>
              <a:gd name="connsiteX3460" fmla="*/ 4317523 w 9586368"/>
              <a:gd name="connsiteY3460" fmla="*/ 4086287 h 6479439"/>
              <a:gd name="connsiteX3461" fmla="*/ 4307612 w 9586368"/>
              <a:gd name="connsiteY3461" fmla="*/ 4086287 h 6479439"/>
              <a:gd name="connsiteX3462" fmla="*/ 4303595 w 9586368"/>
              <a:gd name="connsiteY3462" fmla="*/ 4082248 h 6479439"/>
              <a:gd name="connsiteX3463" fmla="*/ 4303595 w 9586368"/>
              <a:gd name="connsiteY3463" fmla="*/ 4072377 h 6479439"/>
              <a:gd name="connsiteX3464" fmla="*/ 4068297 w 9586368"/>
              <a:gd name="connsiteY3464" fmla="*/ 4068339 h 6479439"/>
              <a:gd name="connsiteX3465" fmla="*/ 4078210 w 9586368"/>
              <a:gd name="connsiteY3465" fmla="*/ 4068339 h 6479439"/>
              <a:gd name="connsiteX3466" fmla="*/ 4082229 w 9586368"/>
              <a:gd name="connsiteY3466" fmla="*/ 4072377 h 6479439"/>
              <a:gd name="connsiteX3467" fmla="*/ 4082229 w 9586368"/>
              <a:gd name="connsiteY3467" fmla="*/ 4082248 h 6479439"/>
              <a:gd name="connsiteX3468" fmla="*/ 4078210 w 9586368"/>
              <a:gd name="connsiteY3468" fmla="*/ 4086287 h 6479439"/>
              <a:gd name="connsiteX3469" fmla="*/ 4068297 w 9586368"/>
              <a:gd name="connsiteY3469" fmla="*/ 4086287 h 6479439"/>
              <a:gd name="connsiteX3470" fmla="*/ 4064278 w 9586368"/>
              <a:gd name="connsiteY3470" fmla="*/ 4082248 h 6479439"/>
              <a:gd name="connsiteX3471" fmla="*/ 4064278 w 9586368"/>
              <a:gd name="connsiteY3471" fmla="*/ 4072377 h 6479439"/>
              <a:gd name="connsiteX3472" fmla="*/ 3828990 w 9586368"/>
              <a:gd name="connsiteY3472" fmla="*/ 4068339 h 6479439"/>
              <a:gd name="connsiteX3473" fmla="*/ 3838899 w 9586368"/>
              <a:gd name="connsiteY3473" fmla="*/ 4068339 h 6479439"/>
              <a:gd name="connsiteX3474" fmla="*/ 3842917 w 9586368"/>
              <a:gd name="connsiteY3474" fmla="*/ 4072377 h 6479439"/>
              <a:gd name="connsiteX3475" fmla="*/ 3842917 w 9586368"/>
              <a:gd name="connsiteY3475" fmla="*/ 4082248 h 6479439"/>
              <a:gd name="connsiteX3476" fmla="*/ 3838899 w 9586368"/>
              <a:gd name="connsiteY3476" fmla="*/ 4086287 h 6479439"/>
              <a:gd name="connsiteX3477" fmla="*/ 3828990 w 9586368"/>
              <a:gd name="connsiteY3477" fmla="*/ 4086287 h 6479439"/>
              <a:gd name="connsiteX3478" fmla="*/ 3824971 w 9586368"/>
              <a:gd name="connsiteY3478" fmla="*/ 4082248 h 6479439"/>
              <a:gd name="connsiteX3479" fmla="*/ 3824971 w 9586368"/>
              <a:gd name="connsiteY3479" fmla="*/ 4072377 h 6479439"/>
              <a:gd name="connsiteX3480" fmla="*/ 3589676 w 9586368"/>
              <a:gd name="connsiteY3480" fmla="*/ 4068339 h 6479439"/>
              <a:gd name="connsiteX3481" fmla="*/ 3599585 w 9586368"/>
              <a:gd name="connsiteY3481" fmla="*/ 4068339 h 6479439"/>
              <a:gd name="connsiteX3482" fmla="*/ 3603604 w 9586368"/>
              <a:gd name="connsiteY3482" fmla="*/ 4072377 h 6479439"/>
              <a:gd name="connsiteX3483" fmla="*/ 3603604 w 9586368"/>
              <a:gd name="connsiteY3483" fmla="*/ 4082248 h 6479439"/>
              <a:gd name="connsiteX3484" fmla="*/ 3599585 w 9586368"/>
              <a:gd name="connsiteY3484" fmla="*/ 4086287 h 6479439"/>
              <a:gd name="connsiteX3485" fmla="*/ 3589676 w 9586368"/>
              <a:gd name="connsiteY3485" fmla="*/ 4086287 h 6479439"/>
              <a:gd name="connsiteX3486" fmla="*/ 3585657 w 9586368"/>
              <a:gd name="connsiteY3486" fmla="*/ 4082248 h 6479439"/>
              <a:gd name="connsiteX3487" fmla="*/ 3585657 w 9586368"/>
              <a:gd name="connsiteY3487" fmla="*/ 4072377 h 6479439"/>
              <a:gd name="connsiteX3488" fmla="*/ 3350359 w 9586368"/>
              <a:gd name="connsiteY3488" fmla="*/ 4068339 h 6479439"/>
              <a:gd name="connsiteX3489" fmla="*/ 3360268 w 9586368"/>
              <a:gd name="connsiteY3489" fmla="*/ 4068339 h 6479439"/>
              <a:gd name="connsiteX3490" fmla="*/ 3364287 w 9586368"/>
              <a:gd name="connsiteY3490" fmla="*/ 4072377 h 6479439"/>
              <a:gd name="connsiteX3491" fmla="*/ 3364287 w 9586368"/>
              <a:gd name="connsiteY3491" fmla="*/ 4082248 h 6479439"/>
              <a:gd name="connsiteX3492" fmla="*/ 3360268 w 9586368"/>
              <a:gd name="connsiteY3492" fmla="*/ 4086287 h 6479439"/>
              <a:gd name="connsiteX3493" fmla="*/ 3350359 w 9586368"/>
              <a:gd name="connsiteY3493" fmla="*/ 4086287 h 6479439"/>
              <a:gd name="connsiteX3494" fmla="*/ 3346340 w 9586368"/>
              <a:gd name="connsiteY3494" fmla="*/ 4082248 h 6479439"/>
              <a:gd name="connsiteX3495" fmla="*/ 3346340 w 9586368"/>
              <a:gd name="connsiteY3495" fmla="*/ 4072377 h 6479439"/>
              <a:gd name="connsiteX3496" fmla="*/ 3111048 w 9586368"/>
              <a:gd name="connsiteY3496" fmla="*/ 4068339 h 6479439"/>
              <a:gd name="connsiteX3497" fmla="*/ 3120959 w 9586368"/>
              <a:gd name="connsiteY3497" fmla="*/ 4068339 h 6479439"/>
              <a:gd name="connsiteX3498" fmla="*/ 3124977 w 9586368"/>
              <a:gd name="connsiteY3498" fmla="*/ 4072377 h 6479439"/>
              <a:gd name="connsiteX3499" fmla="*/ 3124977 w 9586368"/>
              <a:gd name="connsiteY3499" fmla="*/ 4082248 h 6479439"/>
              <a:gd name="connsiteX3500" fmla="*/ 3120959 w 9586368"/>
              <a:gd name="connsiteY3500" fmla="*/ 4086287 h 6479439"/>
              <a:gd name="connsiteX3501" fmla="*/ 3111048 w 9586368"/>
              <a:gd name="connsiteY3501" fmla="*/ 4086287 h 6479439"/>
              <a:gd name="connsiteX3502" fmla="*/ 3107029 w 9586368"/>
              <a:gd name="connsiteY3502" fmla="*/ 4082248 h 6479439"/>
              <a:gd name="connsiteX3503" fmla="*/ 3107029 w 9586368"/>
              <a:gd name="connsiteY3503" fmla="*/ 4072377 h 6479439"/>
              <a:gd name="connsiteX3504" fmla="*/ 2871737 w 9586368"/>
              <a:gd name="connsiteY3504" fmla="*/ 4068339 h 6479439"/>
              <a:gd name="connsiteX3505" fmla="*/ 2881646 w 9586368"/>
              <a:gd name="connsiteY3505" fmla="*/ 4068339 h 6479439"/>
              <a:gd name="connsiteX3506" fmla="*/ 2885666 w 9586368"/>
              <a:gd name="connsiteY3506" fmla="*/ 4072377 h 6479439"/>
              <a:gd name="connsiteX3507" fmla="*/ 2885666 w 9586368"/>
              <a:gd name="connsiteY3507" fmla="*/ 4082248 h 6479439"/>
              <a:gd name="connsiteX3508" fmla="*/ 2881646 w 9586368"/>
              <a:gd name="connsiteY3508" fmla="*/ 4086287 h 6479439"/>
              <a:gd name="connsiteX3509" fmla="*/ 2871737 w 9586368"/>
              <a:gd name="connsiteY3509" fmla="*/ 4086287 h 6479439"/>
              <a:gd name="connsiteX3510" fmla="*/ 2867717 w 9586368"/>
              <a:gd name="connsiteY3510" fmla="*/ 4082248 h 6479439"/>
              <a:gd name="connsiteX3511" fmla="*/ 2867717 w 9586368"/>
              <a:gd name="connsiteY3511" fmla="*/ 4072377 h 6479439"/>
              <a:gd name="connsiteX3512" fmla="*/ 2632423 w 9586368"/>
              <a:gd name="connsiteY3512" fmla="*/ 4068339 h 6479439"/>
              <a:gd name="connsiteX3513" fmla="*/ 2642334 w 9586368"/>
              <a:gd name="connsiteY3513" fmla="*/ 4068339 h 6479439"/>
              <a:gd name="connsiteX3514" fmla="*/ 2646352 w 9586368"/>
              <a:gd name="connsiteY3514" fmla="*/ 4072377 h 6479439"/>
              <a:gd name="connsiteX3515" fmla="*/ 2646352 w 9586368"/>
              <a:gd name="connsiteY3515" fmla="*/ 4082248 h 6479439"/>
              <a:gd name="connsiteX3516" fmla="*/ 2642334 w 9586368"/>
              <a:gd name="connsiteY3516" fmla="*/ 4086287 h 6479439"/>
              <a:gd name="connsiteX3517" fmla="*/ 2632423 w 9586368"/>
              <a:gd name="connsiteY3517" fmla="*/ 4086287 h 6479439"/>
              <a:gd name="connsiteX3518" fmla="*/ 2628404 w 9586368"/>
              <a:gd name="connsiteY3518" fmla="*/ 4082248 h 6479439"/>
              <a:gd name="connsiteX3519" fmla="*/ 2628404 w 9586368"/>
              <a:gd name="connsiteY3519" fmla="*/ 4072377 h 6479439"/>
              <a:gd name="connsiteX3520" fmla="*/ 2393104 w 9586368"/>
              <a:gd name="connsiteY3520" fmla="*/ 4068339 h 6479439"/>
              <a:gd name="connsiteX3521" fmla="*/ 2403015 w 9586368"/>
              <a:gd name="connsiteY3521" fmla="*/ 4068339 h 6479439"/>
              <a:gd name="connsiteX3522" fmla="*/ 2407034 w 9586368"/>
              <a:gd name="connsiteY3522" fmla="*/ 4072377 h 6479439"/>
              <a:gd name="connsiteX3523" fmla="*/ 2407034 w 9586368"/>
              <a:gd name="connsiteY3523" fmla="*/ 4082248 h 6479439"/>
              <a:gd name="connsiteX3524" fmla="*/ 2403015 w 9586368"/>
              <a:gd name="connsiteY3524" fmla="*/ 4086287 h 6479439"/>
              <a:gd name="connsiteX3525" fmla="*/ 2393104 w 9586368"/>
              <a:gd name="connsiteY3525" fmla="*/ 4086287 h 6479439"/>
              <a:gd name="connsiteX3526" fmla="*/ 2389087 w 9586368"/>
              <a:gd name="connsiteY3526" fmla="*/ 4082248 h 6479439"/>
              <a:gd name="connsiteX3527" fmla="*/ 2389087 w 9586368"/>
              <a:gd name="connsiteY3527" fmla="*/ 4072377 h 6479439"/>
              <a:gd name="connsiteX3528" fmla="*/ 2157819 w 9586368"/>
              <a:gd name="connsiteY3528" fmla="*/ 4068339 h 6479439"/>
              <a:gd name="connsiteX3529" fmla="*/ 2167729 w 9586368"/>
              <a:gd name="connsiteY3529" fmla="*/ 4068339 h 6479439"/>
              <a:gd name="connsiteX3530" fmla="*/ 2171749 w 9586368"/>
              <a:gd name="connsiteY3530" fmla="*/ 4072377 h 6479439"/>
              <a:gd name="connsiteX3531" fmla="*/ 2171749 w 9586368"/>
              <a:gd name="connsiteY3531" fmla="*/ 4082248 h 6479439"/>
              <a:gd name="connsiteX3532" fmla="*/ 2167729 w 9586368"/>
              <a:gd name="connsiteY3532" fmla="*/ 4086287 h 6479439"/>
              <a:gd name="connsiteX3533" fmla="*/ 2157819 w 9586368"/>
              <a:gd name="connsiteY3533" fmla="*/ 4086287 h 6479439"/>
              <a:gd name="connsiteX3534" fmla="*/ 2153801 w 9586368"/>
              <a:gd name="connsiteY3534" fmla="*/ 4082248 h 6479439"/>
              <a:gd name="connsiteX3535" fmla="*/ 2153801 w 9586368"/>
              <a:gd name="connsiteY3535" fmla="*/ 4072377 h 6479439"/>
              <a:gd name="connsiteX3536" fmla="*/ 1918511 w 9586368"/>
              <a:gd name="connsiteY3536" fmla="*/ 4068339 h 6479439"/>
              <a:gd name="connsiteX3537" fmla="*/ 1928421 w 9586368"/>
              <a:gd name="connsiteY3537" fmla="*/ 4068339 h 6479439"/>
              <a:gd name="connsiteX3538" fmla="*/ 1932440 w 9586368"/>
              <a:gd name="connsiteY3538" fmla="*/ 4072377 h 6479439"/>
              <a:gd name="connsiteX3539" fmla="*/ 1932440 w 9586368"/>
              <a:gd name="connsiteY3539" fmla="*/ 4082248 h 6479439"/>
              <a:gd name="connsiteX3540" fmla="*/ 1928421 w 9586368"/>
              <a:gd name="connsiteY3540" fmla="*/ 4086287 h 6479439"/>
              <a:gd name="connsiteX3541" fmla="*/ 1918511 w 9586368"/>
              <a:gd name="connsiteY3541" fmla="*/ 4086287 h 6479439"/>
              <a:gd name="connsiteX3542" fmla="*/ 1914492 w 9586368"/>
              <a:gd name="connsiteY3542" fmla="*/ 4082248 h 6479439"/>
              <a:gd name="connsiteX3543" fmla="*/ 1914492 w 9586368"/>
              <a:gd name="connsiteY3543" fmla="*/ 4072377 h 6479439"/>
              <a:gd name="connsiteX3544" fmla="*/ 1679207 w 9586368"/>
              <a:gd name="connsiteY3544" fmla="*/ 4068339 h 6479439"/>
              <a:gd name="connsiteX3545" fmla="*/ 1689117 w 9586368"/>
              <a:gd name="connsiteY3545" fmla="*/ 4068339 h 6479439"/>
              <a:gd name="connsiteX3546" fmla="*/ 1693137 w 9586368"/>
              <a:gd name="connsiteY3546" fmla="*/ 4072377 h 6479439"/>
              <a:gd name="connsiteX3547" fmla="*/ 1693137 w 9586368"/>
              <a:gd name="connsiteY3547" fmla="*/ 4082248 h 6479439"/>
              <a:gd name="connsiteX3548" fmla="*/ 1689117 w 9586368"/>
              <a:gd name="connsiteY3548" fmla="*/ 4086287 h 6479439"/>
              <a:gd name="connsiteX3549" fmla="*/ 1679207 w 9586368"/>
              <a:gd name="connsiteY3549" fmla="*/ 4086287 h 6479439"/>
              <a:gd name="connsiteX3550" fmla="*/ 1675189 w 9586368"/>
              <a:gd name="connsiteY3550" fmla="*/ 4082248 h 6479439"/>
              <a:gd name="connsiteX3551" fmla="*/ 1675189 w 9586368"/>
              <a:gd name="connsiteY3551" fmla="*/ 4072377 h 6479439"/>
              <a:gd name="connsiteX3552" fmla="*/ 1439891 w 9586368"/>
              <a:gd name="connsiteY3552" fmla="*/ 4068339 h 6479439"/>
              <a:gd name="connsiteX3553" fmla="*/ 1449802 w 9586368"/>
              <a:gd name="connsiteY3553" fmla="*/ 4068339 h 6479439"/>
              <a:gd name="connsiteX3554" fmla="*/ 1453820 w 9586368"/>
              <a:gd name="connsiteY3554" fmla="*/ 4072377 h 6479439"/>
              <a:gd name="connsiteX3555" fmla="*/ 1453820 w 9586368"/>
              <a:gd name="connsiteY3555" fmla="*/ 4082248 h 6479439"/>
              <a:gd name="connsiteX3556" fmla="*/ 1449802 w 9586368"/>
              <a:gd name="connsiteY3556" fmla="*/ 4086287 h 6479439"/>
              <a:gd name="connsiteX3557" fmla="*/ 1439891 w 9586368"/>
              <a:gd name="connsiteY3557" fmla="*/ 4086287 h 6479439"/>
              <a:gd name="connsiteX3558" fmla="*/ 1435873 w 9586368"/>
              <a:gd name="connsiteY3558" fmla="*/ 4082248 h 6479439"/>
              <a:gd name="connsiteX3559" fmla="*/ 1435873 w 9586368"/>
              <a:gd name="connsiteY3559" fmla="*/ 4072377 h 6479439"/>
              <a:gd name="connsiteX3560" fmla="*/ 1200576 w 9586368"/>
              <a:gd name="connsiteY3560" fmla="*/ 4068339 h 6479439"/>
              <a:gd name="connsiteX3561" fmla="*/ 1210486 w 9586368"/>
              <a:gd name="connsiteY3561" fmla="*/ 4068339 h 6479439"/>
              <a:gd name="connsiteX3562" fmla="*/ 1214505 w 9586368"/>
              <a:gd name="connsiteY3562" fmla="*/ 4072377 h 6479439"/>
              <a:gd name="connsiteX3563" fmla="*/ 1214505 w 9586368"/>
              <a:gd name="connsiteY3563" fmla="*/ 4082248 h 6479439"/>
              <a:gd name="connsiteX3564" fmla="*/ 1210486 w 9586368"/>
              <a:gd name="connsiteY3564" fmla="*/ 4086287 h 6479439"/>
              <a:gd name="connsiteX3565" fmla="*/ 1200576 w 9586368"/>
              <a:gd name="connsiteY3565" fmla="*/ 4086287 h 6479439"/>
              <a:gd name="connsiteX3566" fmla="*/ 1196558 w 9586368"/>
              <a:gd name="connsiteY3566" fmla="*/ 4082248 h 6479439"/>
              <a:gd name="connsiteX3567" fmla="*/ 1196558 w 9586368"/>
              <a:gd name="connsiteY3567" fmla="*/ 4072377 h 6479439"/>
              <a:gd name="connsiteX3568" fmla="*/ 961263 w 9586368"/>
              <a:gd name="connsiteY3568" fmla="*/ 4068339 h 6479439"/>
              <a:gd name="connsiteX3569" fmla="*/ 971174 w 9586368"/>
              <a:gd name="connsiteY3569" fmla="*/ 4068339 h 6479439"/>
              <a:gd name="connsiteX3570" fmla="*/ 975192 w 9586368"/>
              <a:gd name="connsiteY3570" fmla="*/ 4072377 h 6479439"/>
              <a:gd name="connsiteX3571" fmla="*/ 975192 w 9586368"/>
              <a:gd name="connsiteY3571" fmla="*/ 4082248 h 6479439"/>
              <a:gd name="connsiteX3572" fmla="*/ 971174 w 9586368"/>
              <a:gd name="connsiteY3572" fmla="*/ 4086287 h 6479439"/>
              <a:gd name="connsiteX3573" fmla="*/ 961263 w 9586368"/>
              <a:gd name="connsiteY3573" fmla="*/ 4086287 h 6479439"/>
              <a:gd name="connsiteX3574" fmla="*/ 957244 w 9586368"/>
              <a:gd name="connsiteY3574" fmla="*/ 4082248 h 6479439"/>
              <a:gd name="connsiteX3575" fmla="*/ 957244 w 9586368"/>
              <a:gd name="connsiteY3575" fmla="*/ 4072377 h 6479439"/>
              <a:gd name="connsiteX3576" fmla="*/ 721965 w 9586368"/>
              <a:gd name="connsiteY3576" fmla="*/ 4068339 h 6479439"/>
              <a:gd name="connsiteX3577" fmla="*/ 731876 w 9586368"/>
              <a:gd name="connsiteY3577" fmla="*/ 4068339 h 6479439"/>
              <a:gd name="connsiteX3578" fmla="*/ 735894 w 9586368"/>
              <a:gd name="connsiteY3578" fmla="*/ 4072377 h 6479439"/>
              <a:gd name="connsiteX3579" fmla="*/ 735894 w 9586368"/>
              <a:gd name="connsiteY3579" fmla="*/ 4082248 h 6479439"/>
              <a:gd name="connsiteX3580" fmla="*/ 731876 w 9586368"/>
              <a:gd name="connsiteY3580" fmla="*/ 4086287 h 6479439"/>
              <a:gd name="connsiteX3581" fmla="*/ 721965 w 9586368"/>
              <a:gd name="connsiteY3581" fmla="*/ 4086287 h 6479439"/>
              <a:gd name="connsiteX3582" fmla="*/ 717946 w 9586368"/>
              <a:gd name="connsiteY3582" fmla="*/ 4082248 h 6479439"/>
              <a:gd name="connsiteX3583" fmla="*/ 717946 w 9586368"/>
              <a:gd name="connsiteY3583" fmla="*/ 4072377 h 6479439"/>
              <a:gd name="connsiteX3584" fmla="*/ 482653 w 9586368"/>
              <a:gd name="connsiteY3584" fmla="*/ 4068339 h 6479439"/>
              <a:gd name="connsiteX3585" fmla="*/ 492563 w 9586368"/>
              <a:gd name="connsiteY3585" fmla="*/ 4068339 h 6479439"/>
              <a:gd name="connsiteX3586" fmla="*/ 496583 w 9586368"/>
              <a:gd name="connsiteY3586" fmla="*/ 4072377 h 6479439"/>
              <a:gd name="connsiteX3587" fmla="*/ 496583 w 9586368"/>
              <a:gd name="connsiteY3587" fmla="*/ 4082248 h 6479439"/>
              <a:gd name="connsiteX3588" fmla="*/ 492563 w 9586368"/>
              <a:gd name="connsiteY3588" fmla="*/ 4086287 h 6479439"/>
              <a:gd name="connsiteX3589" fmla="*/ 482653 w 9586368"/>
              <a:gd name="connsiteY3589" fmla="*/ 4086287 h 6479439"/>
              <a:gd name="connsiteX3590" fmla="*/ 478634 w 9586368"/>
              <a:gd name="connsiteY3590" fmla="*/ 4082248 h 6479439"/>
              <a:gd name="connsiteX3591" fmla="*/ 478634 w 9586368"/>
              <a:gd name="connsiteY3591" fmla="*/ 4072377 h 6479439"/>
              <a:gd name="connsiteX3592" fmla="*/ 243339 w 9586368"/>
              <a:gd name="connsiteY3592" fmla="*/ 4068339 h 6479439"/>
              <a:gd name="connsiteX3593" fmla="*/ 253250 w 9586368"/>
              <a:gd name="connsiteY3593" fmla="*/ 4068339 h 6479439"/>
              <a:gd name="connsiteX3594" fmla="*/ 257269 w 9586368"/>
              <a:gd name="connsiteY3594" fmla="*/ 4072377 h 6479439"/>
              <a:gd name="connsiteX3595" fmla="*/ 257269 w 9586368"/>
              <a:gd name="connsiteY3595" fmla="*/ 4082248 h 6479439"/>
              <a:gd name="connsiteX3596" fmla="*/ 253250 w 9586368"/>
              <a:gd name="connsiteY3596" fmla="*/ 4086287 h 6479439"/>
              <a:gd name="connsiteX3597" fmla="*/ 243339 w 9586368"/>
              <a:gd name="connsiteY3597" fmla="*/ 4086287 h 6479439"/>
              <a:gd name="connsiteX3598" fmla="*/ 239320 w 9586368"/>
              <a:gd name="connsiteY3598" fmla="*/ 4082248 h 6479439"/>
              <a:gd name="connsiteX3599" fmla="*/ 239320 w 9586368"/>
              <a:gd name="connsiteY3599" fmla="*/ 4072377 h 6479439"/>
              <a:gd name="connsiteX3600" fmla="*/ 4026 w 9586368"/>
              <a:gd name="connsiteY3600" fmla="*/ 4068339 h 6479439"/>
              <a:gd name="connsiteX3601" fmla="*/ 13936 w 9586368"/>
              <a:gd name="connsiteY3601" fmla="*/ 4068339 h 6479439"/>
              <a:gd name="connsiteX3602" fmla="*/ 17956 w 9586368"/>
              <a:gd name="connsiteY3602" fmla="*/ 4072377 h 6479439"/>
              <a:gd name="connsiteX3603" fmla="*/ 17956 w 9586368"/>
              <a:gd name="connsiteY3603" fmla="*/ 4082248 h 6479439"/>
              <a:gd name="connsiteX3604" fmla="*/ 13936 w 9586368"/>
              <a:gd name="connsiteY3604" fmla="*/ 4086287 h 6479439"/>
              <a:gd name="connsiteX3605" fmla="*/ 4026 w 9586368"/>
              <a:gd name="connsiteY3605" fmla="*/ 4086287 h 6479439"/>
              <a:gd name="connsiteX3606" fmla="*/ 7 w 9586368"/>
              <a:gd name="connsiteY3606" fmla="*/ 4082248 h 6479439"/>
              <a:gd name="connsiteX3607" fmla="*/ 7 w 9586368"/>
              <a:gd name="connsiteY3607" fmla="*/ 4072377 h 6479439"/>
              <a:gd name="connsiteX3608" fmla="*/ 2157820 w 9586368"/>
              <a:gd name="connsiteY3608" fmla="*/ 3829058 h 6479439"/>
              <a:gd name="connsiteX3609" fmla="*/ 2167731 w 9586368"/>
              <a:gd name="connsiteY3609" fmla="*/ 3829058 h 6479439"/>
              <a:gd name="connsiteX3610" fmla="*/ 2171749 w 9586368"/>
              <a:gd name="connsiteY3610" fmla="*/ 3833097 h 6479439"/>
              <a:gd name="connsiteX3611" fmla="*/ 2171749 w 9586368"/>
              <a:gd name="connsiteY3611" fmla="*/ 3842968 h 6479439"/>
              <a:gd name="connsiteX3612" fmla="*/ 2167731 w 9586368"/>
              <a:gd name="connsiteY3612" fmla="*/ 3847007 h 6479439"/>
              <a:gd name="connsiteX3613" fmla="*/ 2157820 w 9586368"/>
              <a:gd name="connsiteY3613" fmla="*/ 3847007 h 6479439"/>
              <a:gd name="connsiteX3614" fmla="*/ 2153801 w 9586368"/>
              <a:gd name="connsiteY3614" fmla="*/ 3842968 h 6479439"/>
              <a:gd name="connsiteX3615" fmla="*/ 2153801 w 9586368"/>
              <a:gd name="connsiteY3615" fmla="*/ 3833097 h 6479439"/>
              <a:gd name="connsiteX3616" fmla="*/ 1918511 w 9586368"/>
              <a:gd name="connsiteY3616" fmla="*/ 3829058 h 6479439"/>
              <a:gd name="connsiteX3617" fmla="*/ 1928421 w 9586368"/>
              <a:gd name="connsiteY3617" fmla="*/ 3829058 h 6479439"/>
              <a:gd name="connsiteX3618" fmla="*/ 1932440 w 9586368"/>
              <a:gd name="connsiteY3618" fmla="*/ 3833097 h 6479439"/>
              <a:gd name="connsiteX3619" fmla="*/ 1932440 w 9586368"/>
              <a:gd name="connsiteY3619" fmla="*/ 3842968 h 6479439"/>
              <a:gd name="connsiteX3620" fmla="*/ 1928421 w 9586368"/>
              <a:gd name="connsiteY3620" fmla="*/ 3847007 h 6479439"/>
              <a:gd name="connsiteX3621" fmla="*/ 1918511 w 9586368"/>
              <a:gd name="connsiteY3621" fmla="*/ 3847007 h 6479439"/>
              <a:gd name="connsiteX3622" fmla="*/ 1914493 w 9586368"/>
              <a:gd name="connsiteY3622" fmla="*/ 3842968 h 6479439"/>
              <a:gd name="connsiteX3623" fmla="*/ 1914493 w 9586368"/>
              <a:gd name="connsiteY3623" fmla="*/ 3833097 h 6479439"/>
              <a:gd name="connsiteX3624" fmla="*/ 1679209 w 9586368"/>
              <a:gd name="connsiteY3624" fmla="*/ 3829058 h 6479439"/>
              <a:gd name="connsiteX3625" fmla="*/ 1689118 w 9586368"/>
              <a:gd name="connsiteY3625" fmla="*/ 3829058 h 6479439"/>
              <a:gd name="connsiteX3626" fmla="*/ 1693137 w 9586368"/>
              <a:gd name="connsiteY3626" fmla="*/ 3833097 h 6479439"/>
              <a:gd name="connsiteX3627" fmla="*/ 1693137 w 9586368"/>
              <a:gd name="connsiteY3627" fmla="*/ 3842968 h 6479439"/>
              <a:gd name="connsiteX3628" fmla="*/ 1689118 w 9586368"/>
              <a:gd name="connsiteY3628" fmla="*/ 3847007 h 6479439"/>
              <a:gd name="connsiteX3629" fmla="*/ 1679209 w 9586368"/>
              <a:gd name="connsiteY3629" fmla="*/ 3847007 h 6479439"/>
              <a:gd name="connsiteX3630" fmla="*/ 1675189 w 9586368"/>
              <a:gd name="connsiteY3630" fmla="*/ 3842968 h 6479439"/>
              <a:gd name="connsiteX3631" fmla="*/ 1675189 w 9586368"/>
              <a:gd name="connsiteY3631" fmla="*/ 3833097 h 6479439"/>
              <a:gd name="connsiteX3632" fmla="*/ 1439892 w 9586368"/>
              <a:gd name="connsiteY3632" fmla="*/ 3829058 h 6479439"/>
              <a:gd name="connsiteX3633" fmla="*/ 1449802 w 9586368"/>
              <a:gd name="connsiteY3633" fmla="*/ 3829058 h 6479439"/>
              <a:gd name="connsiteX3634" fmla="*/ 1453820 w 9586368"/>
              <a:gd name="connsiteY3634" fmla="*/ 3833097 h 6479439"/>
              <a:gd name="connsiteX3635" fmla="*/ 1453820 w 9586368"/>
              <a:gd name="connsiteY3635" fmla="*/ 3842968 h 6479439"/>
              <a:gd name="connsiteX3636" fmla="*/ 1449802 w 9586368"/>
              <a:gd name="connsiteY3636" fmla="*/ 3847007 h 6479439"/>
              <a:gd name="connsiteX3637" fmla="*/ 1439892 w 9586368"/>
              <a:gd name="connsiteY3637" fmla="*/ 3847007 h 6479439"/>
              <a:gd name="connsiteX3638" fmla="*/ 1435874 w 9586368"/>
              <a:gd name="connsiteY3638" fmla="*/ 3842968 h 6479439"/>
              <a:gd name="connsiteX3639" fmla="*/ 1435874 w 9586368"/>
              <a:gd name="connsiteY3639" fmla="*/ 3833097 h 6479439"/>
              <a:gd name="connsiteX3640" fmla="*/ 1200577 w 9586368"/>
              <a:gd name="connsiteY3640" fmla="*/ 3829058 h 6479439"/>
              <a:gd name="connsiteX3641" fmla="*/ 1210487 w 9586368"/>
              <a:gd name="connsiteY3641" fmla="*/ 3829058 h 6479439"/>
              <a:gd name="connsiteX3642" fmla="*/ 1214506 w 9586368"/>
              <a:gd name="connsiteY3642" fmla="*/ 3833097 h 6479439"/>
              <a:gd name="connsiteX3643" fmla="*/ 1214506 w 9586368"/>
              <a:gd name="connsiteY3643" fmla="*/ 3842968 h 6479439"/>
              <a:gd name="connsiteX3644" fmla="*/ 1210487 w 9586368"/>
              <a:gd name="connsiteY3644" fmla="*/ 3847007 h 6479439"/>
              <a:gd name="connsiteX3645" fmla="*/ 1200577 w 9586368"/>
              <a:gd name="connsiteY3645" fmla="*/ 3847007 h 6479439"/>
              <a:gd name="connsiteX3646" fmla="*/ 1196558 w 9586368"/>
              <a:gd name="connsiteY3646" fmla="*/ 3842968 h 6479439"/>
              <a:gd name="connsiteX3647" fmla="*/ 1196558 w 9586368"/>
              <a:gd name="connsiteY3647" fmla="*/ 3833097 h 6479439"/>
              <a:gd name="connsiteX3648" fmla="*/ 961264 w 9586368"/>
              <a:gd name="connsiteY3648" fmla="*/ 3829058 h 6479439"/>
              <a:gd name="connsiteX3649" fmla="*/ 971174 w 9586368"/>
              <a:gd name="connsiteY3649" fmla="*/ 3829058 h 6479439"/>
              <a:gd name="connsiteX3650" fmla="*/ 975193 w 9586368"/>
              <a:gd name="connsiteY3650" fmla="*/ 3833097 h 6479439"/>
              <a:gd name="connsiteX3651" fmla="*/ 975193 w 9586368"/>
              <a:gd name="connsiteY3651" fmla="*/ 3842968 h 6479439"/>
              <a:gd name="connsiteX3652" fmla="*/ 971174 w 9586368"/>
              <a:gd name="connsiteY3652" fmla="*/ 3847007 h 6479439"/>
              <a:gd name="connsiteX3653" fmla="*/ 961264 w 9586368"/>
              <a:gd name="connsiteY3653" fmla="*/ 3847007 h 6479439"/>
              <a:gd name="connsiteX3654" fmla="*/ 957245 w 9586368"/>
              <a:gd name="connsiteY3654" fmla="*/ 3842968 h 6479439"/>
              <a:gd name="connsiteX3655" fmla="*/ 957245 w 9586368"/>
              <a:gd name="connsiteY3655" fmla="*/ 3833097 h 6479439"/>
              <a:gd name="connsiteX3656" fmla="*/ 9572438 w 9586368"/>
              <a:gd name="connsiteY3656" fmla="*/ 3829008 h 6479439"/>
              <a:gd name="connsiteX3657" fmla="*/ 9582349 w 9586368"/>
              <a:gd name="connsiteY3657" fmla="*/ 3829008 h 6479439"/>
              <a:gd name="connsiteX3658" fmla="*/ 9586368 w 9586368"/>
              <a:gd name="connsiteY3658" fmla="*/ 3833046 h 6479439"/>
              <a:gd name="connsiteX3659" fmla="*/ 9586368 w 9586368"/>
              <a:gd name="connsiteY3659" fmla="*/ 3842917 h 6479439"/>
              <a:gd name="connsiteX3660" fmla="*/ 9582349 w 9586368"/>
              <a:gd name="connsiteY3660" fmla="*/ 3846956 h 6479439"/>
              <a:gd name="connsiteX3661" fmla="*/ 9572438 w 9586368"/>
              <a:gd name="connsiteY3661" fmla="*/ 3846956 h 6479439"/>
              <a:gd name="connsiteX3662" fmla="*/ 9568419 w 9586368"/>
              <a:gd name="connsiteY3662" fmla="*/ 3842917 h 6479439"/>
              <a:gd name="connsiteX3663" fmla="*/ 9568419 w 9586368"/>
              <a:gd name="connsiteY3663" fmla="*/ 3833046 h 6479439"/>
              <a:gd name="connsiteX3664" fmla="*/ 9333125 w 9586368"/>
              <a:gd name="connsiteY3664" fmla="*/ 3829008 h 6479439"/>
              <a:gd name="connsiteX3665" fmla="*/ 9343036 w 9586368"/>
              <a:gd name="connsiteY3665" fmla="*/ 3829008 h 6479439"/>
              <a:gd name="connsiteX3666" fmla="*/ 9347055 w 9586368"/>
              <a:gd name="connsiteY3666" fmla="*/ 3833046 h 6479439"/>
              <a:gd name="connsiteX3667" fmla="*/ 9347055 w 9586368"/>
              <a:gd name="connsiteY3667" fmla="*/ 3842917 h 6479439"/>
              <a:gd name="connsiteX3668" fmla="*/ 9343036 w 9586368"/>
              <a:gd name="connsiteY3668" fmla="*/ 3846956 h 6479439"/>
              <a:gd name="connsiteX3669" fmla="*/ 9333125 w 9586368"/>
              <a:gd name="connsiteY3669" fmla="*/ 3846956 h 6479439"/>
              <a:gd name="connsiteX3670" fmla="*/ 9329106 w 9586368"/>
              <a:gd name="connsiteY3670" fmla="*/ 3842917 h 6479439"/>
              <a:gd name="connsiteX3671" fmla="*/ 9329106 w 9586368"/>
              <a:gd name="connsiteY3671" fmla="*/ 3833046 h 6479439"/>
              <a:gd name="connsiteX3672" fmla="*/ 9093811 w 9586368"/>
              <a:gd name="connsiteY3672" fmla="*/ 3829008 h 6479439"/>
              <a:gd name="connsiteX3673" fmla="*/ 9103722 w 9586368"/>
              <a:gd name="connsiteY3673" fmla="*/ 3829008 h 6479439"/>
              <a:gd name="connsiteX3674" fmla="*/ 9107741 w 9586368"/>
              <a:gd name="connsiteY3674" fmla="*/ 3833046 h 6479439"/>
              <a:gd name="connsiteX3675" fmla="*/ 9107741 w 9586368"/>
              <a:gd name="connsiteY3675" fmla="*/ 3842917 h 6479439"/>
              <a:gd name="connsiteX3676" fmla="*/ 9103722 w 9586368"/>
              <a:gd name="connsiteY3676" fmla="*/ 3846956 h 6479439"/>
              <a:gd name="connsiteX3677" fmla="*/ 9093811 w 9586368"/>
              <a:gd name="connsiteY3677" fmla="*/ 3846956 h 6479439"/>
              <a:gd name="connsiteX3678" fmla="*/ 9089792 w 9586368"/>
              <a:gd name="connsiteY3678" fmla="*/ 3842917 h 6479439"/>
              <a:gd name="connsiteX3679" fmla="*/ 9089792 w 9586368"/>
              <a:gd name="connsiteY3679" fmla="*/ 3833046 h 6479439"/>
              <a:gd name="connsiteX3680" fmla="*/ 8854496 w 9586368"/>
              <a:gd name="connsiteY3680" fmla="*/ 3829008 h 6479439"/>
              <a:gd name="connsiteX3681" fmla="*/ 8864407 w 9586368"/>
              <a:gd name="connsiteY3681" fmla="*/ 3829008 h 6479439"/>
              <a:gd name="connsiteX3682" fmla="*/ 8868426 w 9586368"/>
              <a:gd name="connsiteY3682" fmla="*/ 3833046 h 6479439"/>
              <a:gd name="connsiteX3683" fmla="*/ 8868426 w 9586368"/>
              <a:gd name="connsiteY3683" fmla="*/ 3842917 h 6479439"/>
              <a:gd name="connsiteX3684" fmla="*/ 8864407 w 9586368"/>
              <a:gd name="connsiteY3684" fmla="*/ 3846956 h 6479439"/>
              <a:gd name="connsiteX3685" fmla="*/ 8854496 w 9586368"/>
              <a:gd name="connsiteY3685" fmla="*/ 3846956 h 6479439"/>
              <a:gd name="connsiteX3686" fmla="*/ 8850477 w 9586368"/>
              <a:gd name="connsiteY3686" fmla="*/ 3842917 h 6479439"/>
              <a:gd name="connsiteX3687" fmla="*/ 8850477 w 9586368"/>
              <a:gd name="connsiteY3687" fmla="*/ 3833046 h 6479439"/>
              <a:gd name="connsiteX3688" fmla="*/ 8615184 w 9586368"/>
              <a:gd name="connsiteY3688" fmla="*/ 3829008 h 6479439"/>
              <a:gd name="connsiteX3689" fmla="*/ 8625095 w 9586368"/>
              <a:gd name="connsiteY3689" fmla="*/ 3829008 h 6479439"/>
              <a:gd name="connsiteX3690" fmla="*/ 8629114 w 9586368"/>
              <a:gd name="connsiteY3690" fmla="*/ 3833046 h 6479439"/>
              <a:gd name="connsiteX3691" fmla="*/ 8629114 w 9586368"/>
              <a:gd name="connsiteY3691" fmla="*/ 3842917 h 6479439"/>
              <a:gd name="connsiteX3692" fmla="*/ 8625095 w 9586368"/>
              <a:gd name="connsiteY3692" fmla="*/ 3846956 h 6479439"/>
              <a:gd name="connsiteX3693" fmla="*/ 8615184 w 9586368"/>
              <a:gd name="connsiteY3693" fmla="*/ 3846956 h 6479439"/>
              <a:gd name="connsiteX3694" fmla="*/ 8611165 w 9586368"/>
              <a:gd name="connsiteY3694" fmla="*/ 3842917 h 6479439"/>
              <a:gd name="connsiteX3695" fmla="*/ 8611165 w 9586368"/>
              <a:gd name="connsiteY3695" fmla="*/ 3833046 h 6479439"/>
              <a:gd name="connsiteX3696" fmla="*/ 8375869 w 9586368"/>
              <a:gd name="connsiteY3696" fmla="*/ 3829008 h 6479439"/>
              <a:gd name="connsiteX3697" fmla="*/ 8385779 w 9586368"/>
              <a:gd name="connsiteY3697" fmla="*/ 3829008 h 6479439"/>
              <a:gd name="connsiteX3698" fmla="*/ 8389799 w 9586368"/>
              <a:gd name="connsiteY3698" fmla="*/ 3833046 h 6479439"/>
              <a:gd name="connsiteX3699" fmla="*/ 8389799 w 9586368"/>
              <a:gd name="connsiteY3699" fmla="*/ 3842917 h 6479439"/>
              <a:gd name="connsiteX3700" fmla="*/ 8385779 w 9586368"/>
              <a:gd name="connsiteY3700" fmla="*/ 3846956 h 6479439"/>
              <a:gd name="connsiteX3701" fmla="*/ 8375869 w 9586368"/>
              <a:gd name="connsiteY3701" fmla="*/ 3846956 h 6479439"/>
              <a:gd name="connsiteX3702" fmla="*/ 8371850 w 9586368"/>
              <a:gd name="connsiteY3702" fmla="*/ 3842917 h 6479439"/>
              <a:gd name="connsiteX3703" fmla="*/ 8371850 w 9586368"/>
              <a:gd name="connsiteY3703" fmla="*/ 3833046 h 6479439"/>
              <a:gd name="connsiteX3704" fmla="*/ 8136553 w 9586368"/>
              <a:gd name="connsiteY3704" fmla="*/ 3829008 h 6479439"/>
              <a:gd name="connsiteX3705" fmla="*/ 8146464 w 9586368"/>
              <a:gd name="connsiteY3705" fmla="*/ 3829008 h 6479439"/>
              <a:gd name="connsiteX3706" fmla="*/ 8150483 w 9586368"/>
              <a:gd name="connsiteY3706" fmla="*/ 3833046 h 6479439"/>
              <a:gd name="connsiteX3707" fmla="*/ 8150483 w 9586368"/>
              <a:gd name="connsiteY3707" fmla="*/ 3842917 h 6479439"/>
              <a:gd name="connsiteX3708" fmla="*/ 8146464 w 9586368"/>
              <a:gd name="connsiteY3708" fmla="*/ 3846956 h 6479439"/>
              <a:gd name="connsiteX3709" fmla="*/ 8136553 w 9586368"/>
              <a:gd name="connsiteY3709" fmla="*/ 3846956 h 6479439"/>
              <a:gd name="connsiteX3710" fmla="*/ 8132534 w 9586368"/>
              <a:gd name="connsiteY3710" fmla="*/ 3842917 h 6479439"/>
              <a:gd name="connsiteX3711" fmla="*/ 8132534 w 9586368"/>
              <a:gd name="connsiteY3711" fmla="*/ 3833046 h 6479439"/>
              <a:gd name="connsiteX3712" fmla="*/ 7897241 w 9586368"/>
              <a:gd name="connsiteY3712" fmla="*/ 3829008 h 6479439"/>
              <a:gd name="connsiteX3713" fmla="*/ 7907151 w 9586368"/>
              <a:gd name="connsiteY3713" fmla="*/ 3829008 h 6479439"/>
              <a:gd name="connsiteX3714" fmla="*/ 7911170 w 9586368"/>
              <a:gd name="connsiteY3714" fmla="*/ 3833046 h 6479439"/>
              <a:gd name="connsiteX3715" fmla="*/ 7911170 w 9586368"/>
              <a:gd name="connsiteY3715" fmla="*/ 3842917 h 6479439"/>
              <a:gd name="connsiteX3716" fmla="*/ 7907151 w 9586368"/>
              <a:gd name="connsiteY3716" fmla="*/ 3846956 h 6479439"/>
              <a:gd name="connsiteX3717" fmla="*/ 7897241 w 9586368"/>
              <a:gd name="connsiteY3717" fmla="*/ 3846956 h 6479439"/>
              <a:gd name="connsiteX3718" fmla="*/ 7893222 w 9586368"/>
              <a:gd name="connsiteY3718" fmla="*/ 3842917 h 6479439"/>
              <a:gd name="connsiteX3719" fmla="*/ 7893222 w 9586368"/>
              <a:gd name="connsiteY3719" fmla="*/ 3833046 h 6479439"/>
              <a:gd name="connsiteX3720" fmla="*/ 7657926 w 9586368"/>
              <a:gd name="connsiteY3720" fmla="*/ 3829008 h 6479439"/>
              <a:gd name="connsiteX3721" fmla="*/ 7667836 w 9586368"/>
              <a:gd name="connsiteY3721" fmla="*/ 3829008 h 6479439"/>
              <a:gd name="connsiteX3722" fmla="*/ 7671855 w 9586368"/>
              <a:gd name="connsiteY3722" fmla="*/ 3833046 h 6479439"/>
              <a:gd name="connsiteX3723" fmla="*/ 7671855 w 9586368"/>
              <a:gd name="connsiteY3723" fmla="*/ 3842917 h 6479439"/>
              <a:gd name="connsiteX3724" fmla="*/ 7667836 w 9586368"/>
              <a:gd name="connsiteY3724" fmla="*/ 3846956 h 6479439"/>
              <a:gd name="connsiteX3725" fmla="*/ 7657926 w 9586368"/>
              <a:gd name="connsiteY3725" fmla="*/ 3846956 h 6479439"/>
              <a:gd name="connsiteX3726" fmla="*/ 7653906 w 9586368"/>
              <a:gd name="connsiteY3726" fmla="*/ 3842917 h 6479439"/>
              <a:gd name="connsiteX3727" fmla="*/ 7653906 w 9586368"/>
              <a:gd name="connsiteY3727" fmla="*/ 3833046 h 6479439"/>
              <a:gd name="connsiteX3728" fmla="*/ 7418611 w 9586368"/>
              <a:gd name="connsiteY3728" fmla="*/ 3829008 h 6479439"/>
              <a:gd name="connsiteX3729" fmla="*/ 7428521 w 9586368"/>
              <a:gd name="connsiteY3729" fmla="*/ 3829008 h 6479439"/>
              <a:gd name="connsiteX3730" fmla="*/ 7432540 w 9586368"/>
              <a:gd name="connsiteY3730" fmla="*/ 3833046 h 6479439"/>
              <a:gd name="connsiteX3731" fmla="*/ 7432540 w 9586368"/>
              <a:gd name="connsiteY3731" fmla="*/ 3842917 h 6479439"/>
              <a:gd name="connsiteX3732" fmla="*/ 7428521 w 9586368"/>
              <a:gd name="connsiteY3732" fmla="*/ 3846956 h 6479439"/>
              <a:gd name="connsiteX3733" fmla="*/ 7418611 w 9586368"/>
              <a:gd name="connsiteY3733" fmla="*/ 3846956 h 6479439"/>
              <a:gd name="connsiteX3734" fmla="*/ 7414592 w 9586368"/>
              <a:gd name="connsiteY3734" fmla="*/ 3842917 h 6479439"/>
              <a:gd name="connsiteX3735" fmla="*/ 7414592 w 9586368"/>
              <a:gd name="connsiteY3735" fmla="*/ 3833046 h 6479439"/>
              <a:gd name="connsiteX3736" fmla="*/ 7179298 w 9586368"/>
              <a:gd name="connsiteY3736" fmla="*/ 3829008 h 6479439"/>
              <a:gd name="connsiteX3737" fmla="*/ 7189209 w 9586368"/>
              <a:gd name="connsiteY3737" fmla="*/ 3829008 h 6479439"/>
              <a:gd name="connsiteX3738" fmla="*/ 7193228 w 9586368"/>
              <a:gd name="connsiteY3738" fmla="*/ 3833046 h 6479439"/>
              <a:gd name="connsiteX3739" fmla="*/ 7193228 w 9586368"/>
              <a:gd name="connsiteY3739" fmla="*/ 3842917 h 6479439"/>
              <a:gd name="connsiteX3740" fmla="*/ 7189209 w 9586368"/>
              <a:gd name="connsiteY3740" fmla="*/ 3846956 h 6479439"/>
              <a:gd name="connsiteX3741" fmla="*/ 7179298 w 9586368"/>
              <a:gd name="connsiteY3741" fmla="*/ 3846956 h 6479439"/>
              <a:gd name="connsiteX3742" fmla="*/ 7175279 w 9586368"/>
              <a:gd name="connsiteY3742" fmla="*/ 3842917 h 6479439"/>
              <a:gd name="connsiteX3743" fmla="*/ 7175279 w 9586368"/>
              <a:gd name="connsiteY3743" fmla="*/ 3833046 h 6479439"/>
              <a:gd name="connsiteX3744" fmla="*/ 6939983 w 9586368"/>
              <a:gd name="connsiteY3744" fmla="*/ 3829008 h 6479439"/>
              <a:gd name="connsiteX3745" fmla="*/ 6949894 w 9586368"/>
              <a:gd name="connsiteY3745" fmla="*/ 3829008 h 6479439"/>
              <a:gd name="connsiteX3746" fmla="*/ 6953913 w 9586368"/>
              <a:gd name="connsiteY3746" fmla="*/ 3833046 h 6479439"/>
              <a:gd name="connsiteX3747" fmla="*/ 6953913 w 9586368"/>
              <a:gd name="connsiteY3747" fmla="*/ 3842917 h 6479439"/>
              <a:gd name="connsiteX3748" fmla="*/ 6949894 w 9586368"/>
              <a:gd name="connsiteY3748" fmla="*/ 3846956 h 6479439"/>
              <a:gd name="connsiteX3749" fmla="*/ 6939983 w 9586368"/>
              <a:gd name="connsiteY3749" fmla="*/ 3846956 h 6479439"/>
              <a:gd name="connsiteX3750" fmla="*/ 6935964 w 9586368"/>
              <a:gd name="connsiteY3750" fmla="*/ 3842917 h 6479439"/>
              <a:gd name="connsiteX3751" fmla="*/ 6935964 w 9586368"/>
              <a:gd name="connsiteY3751" fmla="*/ 3833046 h 6479439"/>
              <a:gd name="connsiteX3752" fmla="*/ 6700670 w 9586368"/>
              <a:gd name="connsiteY3752" fmla="*/ 3829008 h 6479439"/>
              <a:gd name="connsiteX3753" fmla="*/ 6710581 w 9586368"/>
              <a:gd name="connsiteY3753" fmla="*/ 3829008 h 6479439"/>
              <a:gd name="connsiteX3754" fmla="*/ 6714600 w 9586368"/>
              <a:gd name="connsiteY3754" fmla="*/ 3833046 h 6479439"/>
              <a:gd name="connsiteX3755" fmla="*/ 6714600 w 9586368"/>
              <a:gd name="connsiteY3755" fmla="*/ 3842917 h 6479439"/>
              <a:gd name="connsiteX3756" fmla="*/ 6710581 w 9586368"/>
              <a:gd name="connsiteY3756" fmla="*/ 3846956 h 6479439"/>
              <a:gd name="connsiteX3757" fmla="*/ 6700670 w 9586368"/>
              <a:gd name="connsiteY3757" fmla="*/ 3846956 h 6479439"/>
              <a:gd name="connsiteX3758" fmla="*/ 6696651 w 9586368"/>
              <a:gd name="connsiteY3758" fmla="*/ 3842917 h 6479439"/>
              <a:gd name="connsiteX3759" fmla="*/ 6696651 w 9586368"/>
              <a:gd name="connsiteY3759" fmla="*/ 3833046 h 6479439"/>
              <a:gd name="connsiteX3760" fmla="*/ 6461356 w 9586368"/>
              <a:gd name="connsiteY3760" fmla="*/ 3829008 h 6479439"/>
              <a:gd name="connsiteX3761" fmla="*/ 6471266 w 9586368"/>
              <a:gd name="connsiteY3761" fmla="*/ 3829008 h 6479439"/>
              <a:gd name="connsiteX3762" fmla="*/ 6475285 w 9586368"/>
              <a:gd name="connsiteY3762" fmla="*/ 3833046 h 6479439"/>
              <a:gd name="connsiteX3763" fmla="*/ 6475285 w 9586368"/>
              <a:gd name="connsiteY3763" fmla="*/ 3842917 h 6479439"/>
              <a:gd name="connsiteX3764" fmla="*/ 6471266 w 9586368"/>
              <a:gd name="connsiteY3764" fmla="*/ 3846956 h 6479439"/>
              <a:gd name="connsiteX3765" fmla="*/ 6461356 w 9586368"/>
              <a:gd name="connsiteY3765" fmla="*/ 3846956 h 6479439"/>
              <a:gd name="connsiteX3766" fmla="*/ 6457337 w 9586368"/>
              <a:gd name="connsiteY3766" fmla="*/ 3842917 h 6479439"/>
              <a:gd name="connsiteX3767" fmla="*/ 6457337 w 9586368"/>
              <a:gd name="connsiteY3767" fmla="*/ 3833046 h 6479439"/>
              <a:gd name="connsiteX3768" fmla="*/ 6222042 w 9586368"/>
              <a:gd name="connsiteY3768" fmla="*/ 3829008 h 6479439"/>
              <a:gd name="connsiteX3769" fmla="*/ 6231952 w 9586368"/>
              <a:gd name="connsiteY3769" fmla="*/ 3829008 h 6479439"/>
              <a:gd name="connsiteX3770" fmla="*/ 6235971 w 9586368"/>
              <a:gd name="connsiteY3770" fmla="*/ 3833046 h 6479439"/>
              <a:gd name="connsiteX3771" fmla="*/ 6235971 w 9586368"/>
              <a:gd name="connsiteY3771" fmla="*/ 3842917 h 6479439"/>
              <a:gd name="connsiteX3772" fmla="*/ 6231952 w 9586368"/>
              <a:gd name="connsiteY3772" fmla="*/ 3846956 h 6479439"/>
              <a:gd name="connsiteX3773" fmla="*/ 6222042 w 9586368"/>
              <a:gd name="connsiteY3773" fmla="*/ 3846956 h 6479439"/>
              <a:gd name="connsiteX3774" fmla="*/ 6218023 w 9586368"/>
              <a:gd name="connsiteY3774" fmla="*/ 3842917 h 6479439"/>
              <a:gd name="connsiteX3775" fmla="*/ 6218023 w 9586368"/>
              <a:gd name="connsiteY3775" fmla="*/ 3833046 h 6479439"/>
              <a:gd name="connsiteX3776" fmla="*/ 5982729 w 9586368"/>
              <a:gd name="connsiteY3776" fmla="*/ 3829008 h 6479439"/>
              <a:gd name="connsiteX3777" fmla="*/ 5992639 w 9586368"/>
              <a:gd name="connsiteY3777" fmla="*/ 3829008 h 6479439"/>
              <a:gd name="connsiteX3778" fmla="*/ 5996658 w 9586368"/>
              <a:gd name="connsiteY3778" fmla="*/ 3833046 h 6479439"/>
              <a:gd name="connsiteX3779" fmla="*/ 5996658 w 9586368"/>
              <a:gd name="connsiteY3779" fmla="*/ 3842917 h 6479439"/>
              <a:gd name="connsiteX3780" fmla="*/ 5992639 w 9586368"/>
              <a:gd name="connsiteY3780" fmla="*/ 3846956 h 6479439"/>
              <a:gd name="connsiteX3781" fmla="*/ 5982729 w 9586368"/>
              <a:gd name="connsiteY3781" fmla="*/ 3846956 h 6479439"/>
              <a:gd name="connsiteX3782" fmla="*/ 5978710 w 9586368"/>
              <a:gd name="connsiteY3782" fmla="*/ 3842917 h 6479439"/>
              <a:gd name="connsiteX3783" fmla="*/ 5978710 w 9586368"/>
              <a:gd name="connsiteY3783" fmla="*/ 3833046 h 6479439"/>
              <a:gd name="connsiteX3784" fmla="*/ 5743412 w 9586368"/>
              <a:gd name="connsiteY3784" fmla="*/ 3829008 h 6479439"/>
              <a:gd name="connsiteX3785" fmla="*/ 5753323 w 9586368"/>
              <a:gd name="connsiteY3785" fmla="*/ 3829008 h 6479439"/>
              <a:gd name="connsiteX3786" fmla="*/ 5757342 w 9586368"/>
              <a:gd name="connsiteY3786" fmla="*/ 3833046 h 6479439"/>
              <a:gd name="connsiteX3787" fmla="*/ 5757342 w 9586368"/>
              <a:gd name="connsiteY3787" fmla="*/ 3842917 h 6479439"/>
              <a:gd name="connsiteX3788" fmla="*/ 5753323 w 9586368"/>
              <a:gd name="connsiteY3788" fmla="*/ 3846956 h 6479439"/>
              <a:gd name="connsiteX3789" fmla="*/ 5743412 w 9586368"/>
              <a:gd name="connsiteY3789" fmla="*/ 3846956 h 6479439"/>
              <a:gd name="connsiteX3790" fmla="*/ 5739393 w 9586368"/>
              <a:gd name="connsiteY3790" fmla="*/ 3842917 h 6479439"/>
              <a:gd name="connsiteX3791" fmla="*/ 5739393 w 9586368"/>
              <a:gd name="connsiteY3791" fmla="*/ 3833046 h 6479439"/>
              <a:gd name="connsiteX3792" fmla="*/ 5504099 w 9586368"/>
              <a:gd name="connsiteY3792" fmla="*/ 3829008 h 6479439"/>
              <a:gd name="connsiteX3793" fmla="*/ 5514010 w 9586368"/>
              <a:gd name="connsiteY3793" fmla="*/ 3829008 h 6479439"/>
              <a:gd name="connsiteX3794" fmla="*/ 5518029 w 9586368"/>
              <a:gd name="connsiteY3794" fmla="*/ 3833046 h 6479439"/>
              <a:gd name="connsiteX3795" fmla="*/ 5518029 w 9586368"/>
              <a:gd name="connsiteY3795" fmla="*/ 3842917 h 6479439"/>
              <a:gd name="connsiteX3796" fmla="*/ 5514010 w 9586368"/>
              <a:gd name="connsiteY3796" fmla="*/ 3846956 h 6479439"/>
              <a:gd name="connsiteX3797" fmla="*/ 5504099 w 9586368"/>
              <a:gd name="connsiteY3797" fmla="*/ 3846956 h 6479439"/>
              <a:gd name="connsiteX3798" fmla="*/ 5500080 w 9586368"/>
              <a:gd name="connsiteY3798" fmla="*/ 3842917 h 6479439"/>
              <a:gd name="connsiteX3799" fmla="*/ 5500080 w 9586368"/>
              <a:gd name="connsiteY3799" fmla="*/ 3833046 h 6479439"/>
              <a:gd name="connsiteX3800" fmla="*/ 5264784 w 9586368"/>
              <a:gd name="connsiteY3800" fmla="*/ 3829008 h 6479439"/>
              <a:gd name="connsiteX3801" fmla="*/ 5274694 w 9586368"/>
              <a:gd name="connsiteY3801" fmla="*/ 3829008 h 6479439"/>
              <a:gd name="connsiteX3802" fmla="*/ 5278713 w 9586368"/>
              <a:gd name="connsiteY3802" fmla="*/ 3833046 h 6479439"/>
              <a:gd name="connsiteX3803" fmla="*/ 5278713 w 9586368"/>
              <a:gd name="connsiteY3803" fmla="*/ 3842917 h 6479439"/>
              <a:gd name="connsiteX3804" fmla="*/ 5274694 w 9586368"/>
              <a:gd name="connsiteY3804" fmla="*/ 3846956 h 6479439"/>
              <a:gd name="connsiteX3805" fmla="*/ 5264784 w 9586368"/>
              <a:gd name="connsiteY3805" fmla="*/ 3846956 h 6479439"/>
              <a:gd name="connsiteX3806" fmla="*/ 5260765 w 9586368"/>
              <a:gd name="connsiteY3806" fmla="*/ 3842917 h 6479439"/>
              <a:gd name="connsiteX3807" fmla="*/ 5260765 w 9586368"/>
              <a:gd name="connsiteY3807" fmla="*/ 3833046 h 6479439"/>
              <a:gd name="connsiteX3808" fmla="*/ 5025470 w 9586368"/>
              <a:gd name="connsiteY3808" fmla="*/ 3829008 h 6479439"/>
              <a:gd name="connsiteX3809" fmla="*/ 5035381 w 9586368"/>
              <a:gd name="connsiteY3809" fmla="*/ 3829008 h 6479439"/>
              <a:gd name="connsiteX3810" fmla="*/ 5039400 w 9586368"/>
              <a:gd name="connsiteY3810" fmla="*/ 3833046 h 6479439"/>
              <a:gd name="connsiteX3811" fmla="*/ 5039400 w 9586368"/>
              <a:gd name="connsiteY3811" fmla="*/ 3842917 h 6479439"/>
              <a:gd name="connsiteX3812" fmla="*/ 5035381 w 9586368"/>
              <a:gd name="connsiteY3812" fmla="*/ 3846956 h 6479439"/>
              <a:gd name="connsiteX3813" fmla="*/ 5025470 w 9586368"/>
              <a:gd name="connsiteY3813" fmla="*/ 3846956 h 6479439"/>
              <a:gd name="connsiteX3814" fmla="*/ 5021451 w 9586368"/>
              <a:gd name="connsiteY3814" fmla="*/ 3842917 h 6479439"/>
              <a:gd name="connsiteX3815" fmla="*/ 5021451 w 9586368"/>
              <a:gd name="connsiteY3815" fmla="*/ 3833046 h 6479439"/>
              <a:gd name="connsiteX3816" fmla="*/ 4786241 w 9586368"/>
              <a:gd name="connsiteY3816" fmla="*/ 3829008 h 6479439"/>
              <a:gd name="connsiteX3817" fmla="*/ 4796152 w 9586368"/>
              <a:gd name="connsiteY3817" fmla="*/ 3829008 h 6479439"/>
              <a:gd name="connsiteX3818" fmla="*/ 4800171 w 9586368"/>
              <a:gd name="connsiteY3818" fmla="*/ 3833046 h 6479439"/>
              <a:gd name="connsiteX3819" fmla="*/ 4800171 w 9586368"/>
              <a:gd name="connsiteY3819" fmla="*/ 3842917 h 6479439"/>
              <a:gd name="connsiteX3820" fmla="*/ 4796152 w 9586368"/>
              <a:gd name="connsiteY3820" fmla="*/ 3846956 h 6479439"/>
              <a:gd name="connsiteX3821" fmla="*/ 4786241 w 9586368"/>
              <a:gd name="connsiteY3821" fmla="*/ 3846956 h 6479439"/>
              <a:gd name="connsiteX3822" fmla="*/ 4782224 w 9586368"/>
              <a:gd name="connsiteY3822" fmla="*/ 3842917 h 6479439"/>
              <a:gd name="connsiteX3823" fmla="*/ 4782224 w 9586368"/>
              <a:gd name="connsiteY3823" fmla="*/ 3833046 h 6479439"/>
              <a:gd name="connsiteX3824" fmla="*/ 4546929 w 9586368"/>
              <a:gd name="connsiteY3824" fmla="*/ 3829008 h 6479439"/>
              <a:gd name="connsiteX3825" fmla="*/ 4556840 w 9586368"/>
              <a:gd name="connsiteY3825" fmla="*/ 3829008 h 6479439"/>
              <a:gd name="connsiteX3826" fmla="*/ 4560859 w 9586368"/>
              <a:gd name="connsiteY3826" fmla="*/ 3833046 h 6479439"/>
              <a:gd name="connsiteX3827" fmla="*/ 4560859 w 9586368"/>
              <a:gd name="connsiteY3827" fmla="*/ 3842917 h 6479439"/>
              <a:gd name="connsiteX3828" fmla="*/ 4556840 w 9586368"/>
              <a:gd name="connsiteY3828" fmla="*/ 3846956 h 6479439"/>
              <a:gd name="connsiteX3829" fmla="*/ 4546929 w 9586368"/>
              <a:gd name="connsiteY3829" fmla="*/ 3846956 h 6479439"/>
              <a:gd name="connsiteX3830" fmla="*/ 4542910 w 9586368"/>
              <a:gd name="connsiteY3830" fmla="*/ 3842917 h 6479439"/>
              <a:gd name="connsiteX3831" fmla="*/ 4542910 w 9586368"/>
              <a:gd name="connsiteY3831" fmla="*/ 3833046 h 6479439"/>
              <a:gd name="connsiteX3832" fmla="*/ 4307612 w 9586368"/>
              <a:gd name="connsiteY3832" fmla="*/ 3829008 h 6479439"/>
              <a:gd name="connsiteX3833" fmla="*/ 4317523 w 9586368"/>
              <a:gd name="connsiteY3833" fmla="*/ 3829008 h 6479439"/>
              <a:gd name="connsiteX3834" fmla="*/ 4321543 w 9586368"/>
              <a:gd name="connsiteY3834" fmla="*/ 3833046 h 6479439"/>
              <a:gd name="connsiteX3835" fmla="*/ 4321543 w 9586368"/>
              <a:gd name="connsiteY3835" fmla="*/ 3842917 h 6479439"/>
              <a:gd name="connsiteX3836" fmla="*/ 4317523 w 9586368"/>
              <a:gd name="connsiteY3836" fmla="*/ 3846956 h 6479439"/>
              <a:gd name="connsiteX3837" fmla="*/ 4307612 w 9586368"/>
              <a:gd name="connsiteY3837" fmla="*/ 3846956 h 6479439"/>
              <a:gd name="connsiteX3838" fmla="*/ 4303595 w 9586368"/>
              <a:gd name="connsiteY3838" fmla="*/ 3842917 h 6479439"/>
              <a:gd name="connsiteX3839" fmla="*/ 4303595 w 9586368"/>
              <a:gd name="connsiteY3839" fmla="*/ 3833046 h 6479439"/>
              <a:gd name="connsiteX3840" fmla="*/ 4068297 w 9586368"/>
              <a:gd name="connsiteY3840" fmla="*/ 3829008 h 6479439"/>
              <a:gd name="connsiteX3841" fmla="*/ 4078210 w 9586368"/>
              <a:gd name="connsiteY3841" fmla="*/ 3829008 h 6479439"/>
              <a:gd name="connsiteX3842" fmla="*/ 4082229 w 9586368"/>
              <a:gd name="connsiteY3842" fmla="*/ 3833046 h 6479439"/>
              <a:gd name="connsiteX3843" fmla="*/ 4082229 w 9586368"/>
              <a:gd name="connsiteY3843" fmla="*/ 3842917 h 6479439"/>
              <a:gd name="connsiteX3844" fmla="*/ 4078210 w 9586368"/>
              <a:gd name="connsiteY3844" fmla="*/ 3846956 h 6479439"/>
              <a:gd name="connsiteX3845" fmla="*/ 4068297 w 9586368"/>
              <a:gd name="connsiteY3845" fmla="*/ 3846956 h 6479439"/>
              <a:gd name="connsiteX3846" fmla="*/ 4064278 w 9586368"/>
              <a:gd name="connsiteY3846" fmla="*/ 3842917 h 6479439"/>
              <a:gd name="connsiteX3847" fmla="*/ 4064278 w 9586368"/>
              <a:gd name="connsiteY3847" fmla="*/ 3833046 h 6479439"/>
              <a:gd name="connsiteX3848" fmla="*/ 3828990 w 9586368"/>
              <a:gd name="connsiteY3848" fmla="*/ 3829008 h 6479439"/>
              <a:gd name="connsiteX3849" fmla="*/ 3838899 w 9586368"/>
              <a:gd name="connsiteY3849" fmla="*/ 3829008 h 6479439"/>
              <a:gd name="connsiteX3850" fmla="*/ 3842917 w 9586368"/>
              <a:gd name="connsiteY3850" fmla="*/ 3833046 h 6479439"/>
              <a:gd name="connsiteX3851" fmla="*/ 3842917 w 9586368"/>
              <a:gd name="connsiteY3851" fmla="*/ 3842917 h 6479439"/>
              <a:gd name="connsiteX3852" fmla="*/ 3838899 w 9586368"/>
              <a:gd name="connsiteY3852" fmla="*/ 3846956 h 6479439"/>
              <a:gd name="connsiteX3853" fmla="*/ 3828990 w 9586368"/>
              <a:gd name="connsiteY3853" fmla="*/ 3846956 h 6479439"/>
              <a:gd name="connsiteX3854" fmla="*/ 3824971 w 9586368"/>
              <a:gd name="connsiteY3854" fmla="*/ 3842917 h 6479439"/>
              <a:gd name="connsiteX3855" fmla="*/ 3824971 w 9586368"/>
              <a:gd name="connsiteY3855" fmla="*/ 3833046 h 6479439"/>
              <a:gd name="connsiteX3856" fmla="*/ 3589676 w 9586368"/>
              <a:gd name="connsiteY3856" fmla="*/ 3829008 h 6479439"/>
              <a:gd name="connsiteX3857" fmla="*/ 3599585 w 9586368"/>
              <a:gd name="connsiteY3857" fmla="*/ 3829008 h 6479439"/>
              <a:gd name="connsiteX3858" fmla="*/ 3603604 w 9586368"/>
              <a:gd name="connsiteY3858" fmla="*/ 3833046 h 6479439"/>
              <a:gd name="connsiteX3859" fmla="*/ 3603604 w 9586368"/>
              <a:gd name="connsiteY3859" fmla="*/ 3842917 h 6479439"/>
              <a:gd name="connsiteX3860" fmla="*/ 3599585 w 9586368"/>
              <a:gd name="connsiteY3860" fmla="*/ 3846956 h 6479439"/>
              <a:gd name="connsiteX3861" fmla="*/ 3589676 w 9586368"/>
              <a:gd name="connsiteY3861" fmla="*/ 3846956 h 6479439"/>
              <a:gd name="connsiteX3862" fmla="*/ 3585657 w 9586368"/>
              <a:gd name="connsiteY3862" fmla="*/ 3842917 h 6479439"/>
              <a:gd name="connsiteX3863" fmla="*/ 3585657 w 9586368"/>
              <a:gd name="connsiteY3863" fmla="*/ 3833046 h 6479439"/>
              <a:gd name="connsiteX3864" fmla="*/ 3350359 w 9586368"/>
              <a:gd name="connsiteY3864" fmla="*/ 3829008 h 6479439"/>
              <a:gd name="connsiteX3865" fmla="*/ 3360268 w 9586368"/>
              <a:gd name="connsiteY3865" fmla="*/ 3829008 h 6479439"/>
              <a:gd name="connsiteX3866" fmla="*/ 3364287 w 9586368"/>
              <a:gd name="connsiteY3866" fmla="*/ 3833046 h 6479439"/>
              <a:gd name="connsiteX3867" fmla="*/ 3364287 w 9586368"/>
              <a:gd name="connsiteY3867" fmla="*/ 3842917 h 6479439"/>
              <a:gd name="connsiteX3868" fmla="*/ 3360268 w 9586368"/>
              <a:gd name="connsiteY3868" fmla="*/ 3846956 h 6479439"/>
              <a:gd name="connsiteX3869" fmla="*/ 3350359 w 9586368"/>
              <a:gd name="connsiteY3869" fmla="*/ 3846956 h 6479439"/>
              <a:gd name="connsiteX3870" fmla="*/ 3346340 w 9586368"/>
              <a:gd name="connsiteY3870" fmla="*/ 3842917 h 6479439"/>
              <a:gd name="connsiteX3871" fmla="*/ 3346340 w 9586368"/>
              <a:gd name="connsiteY3871" fmla="*/ 3833046 h 6479439"/>
              <a:gd name="connsiteX3872" fmla="*/ 3111048 w 9586368"/>
              <a:gd name="connsiteY3872" fmla="*/ 3829008 h 6479439"/>
              <a:gd name="connsiteX3873" fmla="*/ 3120959 w 9586368"/>
              <a:gd name="connsiteY3873" fmla="*/ 3829008 h 6479439"/>
              <a:gd name="connsiteX3874" fmla="*/ 3124977 w 9586368"/>
              <a:gd name="connsiteY3874" fmla="*/ 3833046 h 6479439"/>
              <a:gd name="connsiteX3875" fmla="*/ 3124977 w 9586368"/>
              <a:gd name="connsiteY3875" fmla="*/ 3842917 h 6479439"/>
              <a:gd name="connsiteX3876" fmla="*/ 3120959 w 9586368"/>
              <a:gd name="connsiteY3876" fmla="*/ 3846956 h 6479439"/>
              <a:gd name="connsiteX3877" fmla="*/ 3111048 w 9586368"/>
              <a:gd name="connsiteY3877" fmla="*/ 3846956 h 6479439"/>
              <a:gd name="connsiteX3878" fmla="*/ 3107029 w 9586368"/>
              <a:gd name="connsiteY3878" fmla="*/ 3842917 h 6479439"/>
              <a:gd name="connsiteX3879" fmla="*/ 3107029 w 9586368"/>
              <a:gd name="connsiteY3879" fmla="*/ 3833046 h 6479439"/>
              <a:gd name="connsiteX3880" fmla="*/ 2871737 w 9586368"/>
              <a:gd name="connsiteY3880" fmla="*/ 3829008 h 6479439"/>
              <a:gd name="connsiteX3881" fmla="*/ 2881646 w 9586368"/>
              <a:gd name="connsiteY3881" fmla="*/ 3829008 h 6479439"/>
              <a:gd name="connsiteX3882" fmla="*/ 2885666 w 9586368"/>
              <a:gd name="connsiteY3882" fmla="*/ 3833046 h 6479439"/>
              <a:gd name="connsiteX3883" fmla="*/ 2885666 w 9586368"/>
              <a:gd name="connsiteY3883" fmla="*/ 3842917 h 6479439"/>
              <a:gd name="connsiteX3884" fmla="*/ 2881646 w 9586368"/>
              <a:gd name="connsiteY3884" fmla="*/ 3846956 h 6479439"/>
              <a:gd name="connsiteX3885" fmla="*/ 2871737 w 9586368"/>
              <a:gd name="connsiteY3885" fmla="*/ 3846956 h 6479439"/>
              <a:gd name="connsiteX3886" fmla="*/ 2867717 w 9586368"/>
              <a:gd name="connsiteY3886" fmla="*/ 3842917 h 6479439"/>
              <a:gd name="connsiteX3887" fmla="*/ 2867717 w 9586368"/>
              <a:gd name="connsiteY3887" fmla="*/ 3833046 h 6479439"/>
              <a:gd name="connsiteX3888" fmla="*/ 2632423 w 9586368"/>
              <a:gd name="connsiteY3888" fmla="*/ 3829008 h 6479439"/>
              <a:gd name="connsiteX3889" fmla="*/ 2642334 w 9586368"/>
              <a:gd name="connsiteY3889" fmla="*/ 3829008 h 6479439"/>
              <a:gd name="connsiteX3890" fmla="*/ 2646352 w 9586368"/>
              <a:gd name="connsiteY3890" fmla="*/ 3833046 h 6479439"/>
              <a:gd name="connsiteX3891" fmla="*/ 2646352 w 9586368"/>
              <a:gd name="connsiteY3891" fmla="*/ 3842917 h 6479439"/>
              <a:gd name="connsiteX3892" fmla="*/ 2642334 w 9586368"/>
              <a:gd name="connsiteY3892" fmla="*/ 3846956 h 6479439"/>
              <a:gd name="connsiteX3893" fmla="*/ 2632423 w 9586368"/>
              <a:gd name="connsiteY3893" fmla="*/ 3846956 h 6479439"/>
              <a:gd name="connsiteX3894" fmla="*/ 2628404 w 9586368"/>
              <a:gd name="connsiteY3894" fmla="*/ 3842917 h 6479439"/>
              <a:gd name="connsiteX3895" fmla="*/ 2628404 w 9586368"/>
              <a:gd name="connsiteY3895" fmla="*/ 3833046 h 6479439"/>
              <a:gd name="connsiteX3896" fmla="*/ 2393104 w 9586368"/>
              <a:gd name="connsiteY3896" fmla="*/ 3829008 h 6479439"/>
              <a:gd name="connsiteX3897" fmla="*/ 2403015 w 9586368"/>
              <a:gd name="connsiteY3897" fmla="*/ 3829008 h 6479439"/>
              <a:gd name="connsiteX3898" fmla="*/ 2407034 w 9586368"/>
              <a:gd name="connsiteY3898" fmla="*/ 3833046 h 6479439"/>
              <a:gd name="connsiteX3899" fmla="*/ 2407034 w 9586368"/>
              <a:gd name="connsiteY3899" fmla="*/ 3842917 h 6479439"/>
              <a:gd name="connsiteX3900" fmla="*/ 2403015 w 9586368"/>
              <a:gd name="connsiteY3900" fmla="*/ 3846956 h 6479439"/>
              <a:gd name="connsiteX3901" fmla="*/ 2393104 w 9586368"/>
              <a:gd name="connsiteY3901" fmla="*/ 3846956 h 6479439"/>
              <a:gd name="connsiteX3902" fmla="*/ 2389087 w 9586368"/>
              <a:gd name="connsiteY3902" fmla="*/ 3842917 h 6479439"/>
              <a:gd name="connsiteX3903" fmla="*/ 2389087 w 9586368"/>
              <a:gd name="connsiteY3903" fmla="*/ 3833046 h 6479439"/>
              <a:gd name="connsiteX3904" fmla="*/ 721966 w 9586368"/>
              <a:gd name="connsiteY3904" fmla="*/ 3829008 h 6479439"/>
              <a:gd name="connsiteX3905" fmla="*/ 731876 w 9586368"/>
              <a:gd name="connsiteY3905" fmla="*/ 3829008 h 6479439"/>
              <a:gd name="connsiteX3906" fmla="*/ 735895 w 9586368"/>
              <a:gd name="connsiteY3906" fmla="*/ 3833046 h 6479439"/>
              <a:gd name="connsiteX3907" fmla="*/ 735895 w 9586368"/>
              <a:gd name="connsiteY3907" fmla="*/ 3842917 h 6479439"/>
              <a:gd name="connsiteX3908" fmla="*/ 731876 w 9586368"/>
              <a:gd name="connsiteY3908" fmla="*/ 3846956 h 6479439"/>
              <a:gd name="connsiteX3909" fmla="*/ 721966 w 9586368"/>
              <a:gd name="connsiteY3909" fmla="*/ 3846956 h 6479439"/>
              <a:gd name="connsiteX3910" fmla="*/ 717947 w 9586368"/>
              <a:gd name="connsiteY3910" fmla="*/ 3842917 h 6479439"/>
              <a:gd name="connsiteX3911" fmla="*/ 717947 w 9586368"/>
              <a:gd name="connsiteY3911" fmla="*/ 3833046 h 6479439"/>
              <a:gd name="connsiteX3912" fmla="*/ 482654 w 9586368"/>
              <a:gd name="connsiteY3912" fmla="*/ 3829008 h 6479439"/>
              <a:gd name="connsiteX3913" fmla="*/ 492564 w 9586368"/>
              <a:gd name="connsiteY3913" fmla="*/ 3829008 h 6479439"/>
              <a:gd name="connsiteX3914" fmla="*/ 496583 w 9586368"/>
              <a:gd name="connsiteY3914" fmla="*/ 3833046 h 6479439"/>
              <a:gd name="connsiteX3915" fmla="*/ 496583 w 9586368"/>
              <a:gd name="connsiteY3915" fmla="*/ 3842917 h 6479439"/>
              <a:gd name="connsiteX3916" fmla="*/ 492564 w 9586368"/>
              <a:gd name="connsiteY3916" fmla="*/ 3846956 h 6479439"/>
              <a:gd name="connsiteX3917" fmla="*/ 482654 w 9586368"/>
              <a:gd name="connsiteY3917" fmla="*/ 3846956 h 6479439"/>
              <a:gd name="connsiteX3918" fmla="*/ 478635 w 9586368"/>
              <a:gd name="connsiteY3918" fmla="*/ 3842917 h 6479439"/>
              <a:gd name="connsiteX3919" fmla="*/ 478635 w 9586368"/>
              <a:gd name="connsiteY3919" fmla="*/ 3833046 h 6479439"/>
              <a:gd name="connsiteX3920" fmla="*/ 243340 w 9586368"/>
              <a:gd name="connsiteY3920" fmla="*/ 3829008 h 6479439"/>
              <a:gd name="connsiteX3921" fmla="*/ 253250 w 9586368"/>
              <a:gd name="connsiteY3921" fmla="*/ 3829008 h 6479439"/>
              <a:gd name="connsiteX3922" fmla="*/ 257269 w 9586368"/>
              <a:gd name="connsiteY3922" fmla="*/ 3833046 h 6479439"/>
              <a:gd name="connsiteX3923" fmla="*/ 257269 w 9586368"/>
              <a:gd name="connsiteY3923" fmla="*/ 3842917 h 6479439"/>
              <a:gd name="connsiteX3924" fmla="*/ 253250 w 9586368"/>
              <a:gd name="connsiteY3924" fmla="*/ 3846956 h 6479439"/>
              <a:gd name="connsiteX3925" fmla="*/ 243340 w 9586368"/>
              <a:gd name="connsiteY3925" fmla="*/ 3846956 h 6479439"/>
              <a:gd name="connsiteX3926" fmla="*/ 239321 w 9586368"/>
              <a:gd name="connsiteY3926" fmla="*/ 3842917 h 6479439"/>
              <a:gd name="connsiteX3927" fmla="*/ 239321 w 9586368"/>
              <a:gd name="connsiteY3927" fmla="*/ 3833046 h 6479439"/>
              <a:gd name="connsiteX3928" fmla="*/ 4027 w 9586368"/>
              <a:gd name="connsiteY3928" fmla="*/ 3829008 h 6479439"/>
              <a:gd name="connsiteX3929" fmla="*/ 13937 w 9586368"/>
              <a:gd name="connsiteY3929" fmla="*/ 3829008 h 6479439"/>
              <a:gd name="connsiteX3930" fmla="*/ 17956 w 9586368"/>
              <a:gd name="connsiteY3930" fmla="*/ 3833046 h 6479439"/>
              <a:gd name="connsiteX3931" fmla="*/ 17956 w 9586368"/>
              <a:gd name="connsiteY3931" fmla="*/ 3842917 h 6479439"/>
              <a:gd name="connsiteX3932" fmla="*/ 13937 w 9586368"/>
              <a:gd name="connsiteY3932" fmla="*/ 3846956 h 6479439"/>
              <a:gd name="connsiteX3933" fmla="*/ 4027 w 9586368"/>
              <a:gd name="connsiteY3933" fmla="*/ 3846956 h 6479439"/>
              <a:gd name="connsiteX3934" fmla="*/ 8 w 9586368"/>
              <a:gd name="connsiteY3934" fmla="*/ 3842917 h 6479439"/>
              <a:gd name="connsiteX3935" fmla="*/ 8 w 9586368"/>
              <a:gd name="connsiteY3935" fmla="*/ 3833046 h 6479439"/>
              <a:gd name="connsiteX3936" fmla="*/ 2157820 w 9586368"/>
              <a:gd name="connsiteY3936" fmla="*/ 3589728 h 6479439"/>
              <a:gd name="connsiteX3937" fmla="*/ 2167731 w 9586368"/>
              <a:gd name="connsiteY3937" fmla="*/ 3589728 h 6479439"/>
              <a:gd name="connsiteX3938" fmla="*/ 2171749 w 9586368"/>
              <a:gd name="connsiteY3938" fmla="*/ 3593767 h 6479439"/>
              <a:gd name="connsiteX3939" fmla="*/ 2171749 w 9586368"/>
              <a:gd name="connsiteY3939" fmla="*/ 3603637 h 6479439"/>
              <a:gd name="connsiteX3940" fmla="*/ 2167731 w 9586368"/>
              <a:gd name="connsiteY3940" fmla="*/ 3607676 h 6479439"/>
              <a:gd name="connsiteX3941" fmla="*/ 2157820 w 9586368"/>
              <a:gd name="connsiteY3941" fmla="*/ 3607676 h 6479439"/>
              <a:gd name="connsiteX3942" fmla="*/ 2153801 w 9586368"/>
              <a:gd name="connsiteY3942" fmla="*/ 3603637 h 6479439"/>
              <a:gd name="connsiteX3943" fmla="*/ 2153801 w 9586368"/>
              <a:gd name="connsiteY3943" fmla="*/ 3593767 h 6479439"/>
              <a:gd name="connsiteX3944" fmla="*/ 1918511 w 9586368"/>
              <a:gd name="connsiteY3944" fmla="*/ 3589728 h 6479439"/>
              <a:gd name="connsiteX3945" fmla="*/ 1928421 w 9586368"/>
              <a:gd name="connsiteY3945" fmla="*/ 3589728 h 6479439"/>
              <a:gd name="connsiteX3946" fmla="*/ 1932441 w 9586368"/>
              <a:gd name="connsiteY3946" fmla="*/ 3593767 h 6479439"/>
              <a:gd name="connsiteX3947" fmla="*/ 1932441 w 9586368"/>
              <a:gd name="connsiteY3947" fmla="*/ 3603637 h 6479439"/>
              <a:gd name="connsiteX3948" fmla="*/ 1928421 w 9586368"/>
              <a:gd name="connsiteY3948" fmla="*/ 3607676 h 6479439"/>
              <a:gd name="connsiteX3949" fmla="*/ 1918511 w 9586368"/>
              <a:gd name="connsiteY3949" fmla="*/ 3607676 h 6479439"/>
              <a:gd name="connsiteX3950" fmla="*/ 1914493 w 9586368"/>
              <a:gd name="connsiteY3950" fmla="*/ 3603637 h 6479439"/>
              <a:gd name="connsiteX3951" fmla="*/ 1914493 w 9586368"/>
              <a:gd name="connsiteY3951" fmla="*/ 3593767 h 6479439"/>
              <a:gd name="connsiteX3952" fmla="*/ 1679209 w 9586368"/>
              <a:gd name="connsiteY3952" fmla="*/ 3589728 h 6479439"/>
              <a:gd name="connsiteX3953" fmla="*/ 1689118 w 9586368"/>
              <a:gd name="connsiteY3953" fmla="*/ 3589728 h 6479439"/>
              <a:gd name="connsiteX3954" fmla="*/ 1693138 w 9586368"/>
              <a:gd name="connsiteY3954" fmla="*/ 3593767 h 6479439"/>
              <a:gd name="connsiteX3955" fmla="*/ 1693138 w 9586368"/>
              <a:gd name="connsiteY3955" fmla="*/ 3603637 h 6479439"/>
              <a:gd name="connsiteX3956" fmla="*/ 1689118 w 9586368"/>
              <a:gd name="connsiteY3956" fmla="*/ 3607676 h 6479439"/>
              <a:gd name="connsiteX3957" fmla="*/ 1679209 w 9586368"/>
              <a:gd name="connsiteY3957" fmla="*/ 3607676 h 6479439"/>
              <a:gd name="connsiteX3958" fmla="*/ 1675190 w 9586368"/>
              <a:gd name="connsiteY3958" fmla="*/ 3603637 h 6479439"/>
              <a:gd name="connsiteX3959" fmla="*/ 1675190 w 9586368"/>
              <a:gd name="connsiteY3959" fmla="*/ 3593767 h 6479439"/>
              <a:gd name="connsiteX3960" fmla="*/ 1439892 w 9586368"/>
              <a:gd name="connsiteY3960" fmla="*/ 3589728 h 6479439"/>
              <a:gd name="connsiteX3961" fmla="*/ 1449803 w 9586368"/>
              <a:gd name="connsiteY3961" fmla="*/ 3589728 h 6479439"/>
              <a:gd name="connsiteX3962" fmla="*/ 1453822 w 9586368"/>
              <a:gd name="connsiteY3962" fmla="*/ 3593767 h 6479439"/>
              <a:gd name="connsiteX3963" fmla="*/ 1453822 w 9586368"/>
              <a:gd name="connsiteY3963" fmla="*/ 3603637 h 6479439"/>
              <a:gd name="connsiteX3964" fmla="*/ 1449803 w 9586368"/>
              <a:gd name="connsiteY3964" fmla="*/ 3607676 h 6479439"/>
              <a:gd name="connsiteX3965" fmla="*/ 1439892 w 9586368"/>
              <a:gd name="connsiteY3965" fmla="*/ 3607676 h 6479439"/>
              <a:gd name="connsiteX3966" fmla="*/ 1435874 w 9586368"/>
              <a:gd name="connsiteY3966" fmla="*/ 3603637 h 6479439"/>
              <a:gd name="connsiteX3967" fmla="*/ 1435874 w 9586368"/>
              <a:gd name="connsiteY3967" fmla="*/ 3593767 h 6479439"/>
              <a:gd name="connsiteX3968" fmla="*/ 1200577 w 9586368"/>
              <a:gd name="connsiteY3968" fmla="*/ 3589728 h 6479439"/>
              <a:gd name="connsiteX3969" fmla="*/ 1210488 w 9586368"/>
              <a:gd name="connsiteY3969" fmla="*/ 3589728 h 6479439"/>
              <a:gd name="connsiteX3970" fmla="*/ 1214506 w 9586368"/>
              <a:gd name="connsiteY3970" fmla="*/ 3593767 h 6479439"/>
              <a:gd name="connsiteX3971" fmla="*/ 1214506 w 9586368"/>
              <a:gd name="connsiteY3971" fmla="*/ 3603637 h 6479439"/>
              <a:gd name="connsiteX3972" fmla="*/ 1210488 w 9586368"/>
              <a:gd name="connsiteY3972" fmla="*/ 3607676 h 6479439"/>
              <a:gd name="connsiteX3973" fmla="*/ 1200577 w 9586368"/>
              <a:gd name="connsiteY3973" fmla="*/ 3607676 h 6479439"/>
              <a:gd name="connsiteX3974" fmla="*/ 1196559 w 9586368"/>
              <a:gd name="connsiteY3974" fmla="*/ 3603637 h 6479439"/>
              <a:gd name="connsiteX3975" fmla="*/ 1196559 w 9586368"/>
              <a:gd name="connsiteY3975" fmla="*/ 3593767 h 6479439"/>
              <a:gd name="connsiteX3976" fmla="*/ 961265 w 9586368"/>
              <a:gd name="connsiteY3976" fmla="*/ 3589728 h 6479439"/>
              <a:gd name="connsiteX3977" fmla="*/ 971175 w 9586368"/>
              <a:gd name="connsiteY3977" fmla="*/ 3589728 h 6479439"/>
              <a:gd name="connsiteX3978" fmla="*/ 975193 w 9586368"/>
              <a:gd name="connsiteY3978" fmla="*/ 3593767 h 6479439"/>
              <a:gd name="connsiteX3979" fmla="*/ 975193 w 9586368"/>
              <a:gd name="connsiteY3979" fmla="*/ 3603637 h 6479439"/>
              <a:gd name="connsiteX3980" fmla="*/ 971175 w 9586368"/>
              <a:gd name="connsiteY3980" fmla="*/ 3607676 h 6479439"/>
              <a:gd name="connsiteX3981" fmla="*/ 961265 w 9586368"/>
              <a:gd name="connsiteY3981" fmla="*/ 3607676 h 6479439"/>
              <a:gd name="connsiteX3982" fmla="*/ 957246 w 9586368"/>
              <a:gd name="connsiteY3982" fmla="*/ 3603637 h 6479439"/>
              <a:gd name="connsiteX3983" fmla="*/ 957246 w 9586368"/>
              <a:gd name="connsiteY3983" fmla="*/ 3593767 h 6479439"/>
              <a:gd name="connsiteX3984" fmla="*/ 9572438 w 9586368"/>
              <a:gd name="connsiteY3984" fmla="*/ 3589677 h 6479439"/>
              <a:gd name="connsiteX3985" fmla="*/ 9582349 w 9586368"/>
              <a:gd name="connsiteY3985" fmla="*/ 3589677 h 6479439"/>
              <a:gd name="connsiteX3986" fmla="*/ 9586368 w 9586368"/>
              <a:gd name="connsiteY3986" fmla="*/ 3593716 h 6479439"/>
              <a:gd name="connsiteX3987" fmla="*/ 9586368 w 9586368"/>
              <a:gd name="connsiteY3987" fmla="*/ 3603586 h 6479439"/>
              <a:gd name="connsiteX3988" fmla="*/ 9582349 w 9586368"/>
              <a:gd name="connsiteY3988" fmla="*/ 3607625 h 6479439"/>
              <a:gd name="connsiteX3989" fmla="*/ 9572438 w 9586368"/>
              <a:gd name="connsiteY3989" fmla="*/ 3607625 h 6479439"/>
              <a:gd name="connsiteX3990" fmla="*/ 9568419 w 9586368"/>
              <a:gd name="connsiteY3990" fmla="*/ 3603586 h 6479439"/>
              <a:gd name="connsiteX3991" fmla="*/ 9568419 w 9586368"/>
              <a:gd name="connsiteY3991" fmla="*/ 3593716 h 6479439"/>
              <a:gd name="connsiteX3992" fmla="*/ 9333125 w 9586368"/>
              <a:gd name="connsiteY3992" fmla="*/ 3589677 h 6479439"/>
              <a:gd name="connsiteX3993" fmla="*/ 9343036 w 9586368"/>
              <a:gd name="connsiteY3993" fmla="*/ 3589677 h 6479439"/>
              <a:gd name="connsiteX3994" fmla="*/ 9347055 w 9586368"/>
              <a:gd name="connsiteY3994" fmla="*/ 3593716 h 6479439"/>
              <a:gd name="connsiteX3995" fmla="*/ 9347055 w 9586368"/>
              <a:gd name="connsiteY3995" fmla="*/ 3603586 h 6479439"/>
              <a:gd name="connsiteX3996" fmla="*/ 9343036 w 9586368"/>
              <a:gd name="connsiteY3996" fmla="*/ 3607625 h 6479439"/>
              <a:gd name="connsiteX3997" fmla="*/ 9333125 w 9586368"/>
              <a:gd name="connsiteY3997" fmla="*/ 3607625 h 6479439"/>
              <a:gd name="connsiteX3998" fmla="*/ 9329106 w 9586368"/>
              <a:gd name="connsiteY3998" fmla="*/ 3603586 h 6479439"/>
              <a:gd name="connsiteX3999" fmla="*/ 9329106 w 9586368"/>
              <a:gd name="connsiteY3999" fmla="*/ 3593716 h 6479439"/>
              <a:gd name="connsiteX4000" fmla="*/ 9093811 w 9586368"/>
              <a:gd name="connsiteY4000" fmla="*/ 3589677 h 6479439"/>
              <a:gd name="connsiteX4001" fmla="*/ 9103722 w 9586368"/>
              <a:gd name="connsiteY4001" fmla="*/ 3589677 h 6479439"/>
              <a:gd name="connsiteX4002" fmla="*/ 9107741 w 9586368"/>
              <a:gd name="connsiteY4002" fmla="*/ 3593716 h 6479439"/>
              <a:gd name="connsiteX4003" fmla="*/ 9107741 w 9586368"/>
              <a:gd name="connsiteY4003" fmla="*/ 3603586 h 6479439"/>
              <a:gd name="connsiteX4004" fmla="*/ 9103722 w 9586368"/>
              <a:gd name="connsiteY4004" fmla="*/ 3607625 h 6479439"/>
              <a:gd name="connsiteX4005" fmla="*/ 9093811 w 9586368"/>
              <a:gd name="connsiteY4005" fmla="*/ 3607625 h 6479439"/>
              <a:gd name="connsiteX4006" fmla="*/ 9089792 w 9586368"/>
              <a:gd name="connsiteY4006" fmla="*/ 3603586 h 6479439"/>
              <a:gd name="connsiteX4007" fmla="*/ 9089792 w 9586368"/>
              <a:gd name="connsiteY4007" fmla="*/ 3593716 h 6479439"/>
              <a:gd name="connsiteX4008" fmla="*/ 8854496 w 9586368"/>
              <a:gd name="connsiteY4008" fmla="*/ 3589677 h 6479439"/>
              <a:gd name="connsiteX4009" fmla="*/ 8864407 w 9586368"/>
              <a:gd name="connsiteY4009" fmla="*/ 3589677 h 6479439"/>
              <a:gd name="connsiteX4010" fmla="*/ 8868426 w 9586368"/>
              <a:gd name="connsiteY4010" fmla="*/ 3593716 h 6479439"/>
              <a:gd name="connsiteX4011" fmla="*/ 8868426 w 9586368"/>
              <a:gd name="connsiteY4011" fmla="*/ 3603586 h 6479439"/>
              <a:gd name="connsiteX4012" fmla="*/ 8864407 w 9586368"/>
              <a:gd name="connsiteY4012" fmla="*/ 3607625 h 6479439"/>
              <a:gd name="connsiteX4013" fmla="*/ 8854496 w 9586368"/>
              <a:gd name="connsiteY4013" fmla="*/ 3607625 h 6479439"/>
              <a:gd name="connsiteX4014" fmla="*/ 8850477 w 9586368"/>
              <a:gd name="connsiteY4014" fmla="*/ 3603586 h 6479439"/>
              <a:gd name="connsiteX4015" fmla="*/ 8850477 w 9586368"/>
              <a:gd name="connsiteY4015" fmla="*/ 3593716 h 6479439"/>
              <a:gd name="connsiteX4016" fmla="*/ 8615184 w 9586368"/>
              <a:gd name="connsiteY4016" fmla="*/ 3589677 h 6479439"/>
              <a:gd name="connsiteX4017" fmla="*/ 8625095 w 9586368"/>
              <a:gd name="connsiteY4017" fmla="*/ 3589677 h 6479439"/>
              <a:gd name="connsiteX4018" fmla="*/ 8629114 w 9586368"/>
              <a:gd name="connsiteY4018" fmla="*/ 3593716 h 6479439"/>
              <a:gd name="connsiteX4019" fmla="*/ 8629114 w 9586368"/>
              <a:gd name="connsiteY4019" fmla="*/ 3603586 h 6479439"/>
              <a:gd name="connsiteX4020" fmla="*/ 8625095 w 9586368"/>
              <a:gd name="connsiteY4020" fmla="*/ 3607625 h 6479439"/>
              <a:gd name="connsiteX4021" fmla="*/ 8615184 w 9586368"/>
              <a:gd name="connsiteY4021" fmla="*/ 3607625 h 6479439"/>
              <a:gd name="connsiteX4022" fmla="*/ 8611165 w 9586368"/>
              <a:gd name="connsiteY4022" fmla="*/ 3603586 h 6479439"/>
              <a:gd name="connsiteX4023" fmla="*/ 8611165 w 9586368"/>
              <a:gd name="connsiteY4023" fmla="*/ 3593716 h 6479439"/>
              <a:gd name="connsiteX4024" fmla="*/ 8375869 w 9586368"/>
              <a:gd name="connsiteY4024" fmla="*/ 3589677 h 6479439"/>
              <a:gd name="connsiteX4025" fmla="*/ 8385779 w 9586368"/>
              <a:gd name="connsiteY4025" fmla="*/ 3589677 h 6479439"/>
              <a:gd name="connsiteX4026" fmla="*/ 8389799 w 9586368"/>
              <a:gd name="connsiteY4026" fmla="*/ 3593716 h 6479439"/>
              <a:gd name="connsiteX4027" fmla="*/ 8389799 w 9586368"/>
              <a:gd name="connsiteY4027" fmla="*/ 3603586 h 6479439"/>
              <a:gd name="connsiteX4028" fmla="*/ 8385779 w 9586368"/>
              <a:gd name="connsiteY4028" fmla="*/ 3607625 h 6479439"/>
              <a:gd name="connsiteX4029" fmla="*/ 8375869 w 9586368"/>
              <a:gd name="connsiteY4029" fmla="*/ 3607625 h 6479439"/>
              <a:gd name="connsiteX4030" fmla="*/ 8371850 w 9586368"/>
              <a:gd name="connsiteY4030" fmla="*/ 3603586 h 6479439"/>
              <a:gd name="connsiteX4031" fmla="*/ 8371850 w 9586368"/>
              <a:gd name="connsiteY4031" fmla="*/ 3593716 h 6479439"/>
              <a:gd name="connsiteX4032" fmla="*/ 8136553 w 9586368"/>
              <a:gd name="connsiteY4032" fmla="*/ 3589677 h 6479439"/>
              <a:gd name="connsiteX4033" fmla="*/ 8146464 w 9586368"/>
              <a:gd name="connsiteY4033" fmla="*/ 3589677 h 6479439"/>
              <a:gd name="connsiteX4034" fmla="*/ 8150483 w 9586368"/>
              <a:gd name="connsiteY4034" fmla="*/ 3593716 h 6479439"/>
              <a:gd name="connsiteX4035" fmla="*/ 8150483 w 9586368"/>
              <a:gd name="connsiteY4035" fmla="*/ 3603586 h 6479439"/>
              <a:gd name="connsiteX4036" fmla="*/ 8146464 w 9586368"/>
              <a:gd name="connsiteY4036" fmla="*/ 3607625 h 6479439"/>
              <a:gd name="connsiteX4037" fmla="*/ 8136553 w 9586368"/>
              <a:gd name="connsiteY4037" fmla="*/ 3607625 h 6479439"/>
              <a:gd name="connsiteX4038" fmla="*/ 8132534 w 9586368"/>
              <a:gd name="connsiteY4038" fmla="*/ 3603586 h 6479439"/>
              <a:gd name="connsiteX4039" fmla="*/ 8132534 w 9586368"/>
              <a:gd name="connsiteY4039" fmla="*/ 3593716 h 6479439"/>
              <a:gd name="connsiteX4040" fmla="*/ 7897241 w 9586368"/>
              <a:gd name="connsiteY4040" fmla="*/ 3589677 h 6479439"/>
              <a:gd name="connsiteX4041" fmla="*/ 7907151 w 9586368"/>
              <a:gd name="connsiteY4041" fmla="*/ 3589677 h 6479439"/>
              <a:gd name="connsiteX4042" fmla="*/ 7911170 w 9586368"/>
              <a:gd name="connsiteY4042" fmla="*/ 3593716 h 6479439"/>
              <a:gd name="connsiteX4043" fmla="*/ 7911170 w 9586368"/>
              <a:gd name="connsiteY4043" fmla="*/ 3603586 h 6479439"/>
              <a:gd name="connsiteX4044" fmla="*/ 7907151 w 9586368"/>
              <a:gd name="connsiteY4044" fmla="*/ 3607625 h 6479439"/>
              <a:gd name="connsiteX4045" fmla="*/ 7897241 w 9586368"/>
              <a:gd name="connsiteY4045" fmla="*/ 3607625 h 6479439"/>
              <a:gd name="connsiteX4046" fmla="*/ 7893222 w 9586368"/>
              <a:gd name="connsiteY4046" fmla="*/ 3603586 h 6479439"/>
              <a:gd name="connsiteX4047" fmla="*/ 7893222 w 9586368"/>
              <a:gd name="connsiteY4047" fmla="*/ 3593716 h 6479439"/>
              <a:gd name="connsiteX4048" fmla="*/ 7657926 w 9586368"/>
              <a:gd name="connsiteY4048" fmla="*/ 3589677 h 6479439"/>
              <a:gd name="connsiteX4049" fmla="*/ 7667836 w 9586368"/>
              <a:gd name="connsiteY4049" fmla="*/ 3589677 h 6479439"/>
              <a:gd name="connsiteX4050" fmla="*/ 7671855 w 9586368"/>
              <a:gd name="connsiteY4050" fmla="*/ 3593716 h 6479439"/>
              <a:gd name="connsiteX4051" fmla="*/ 7671855 w 9586368"/>
              <a:gd name="connsiteY4051" fmla="*/ 3603586 h 6479439"/>
              <a:gd name="connsiteX4052" fmla="*/ 7667836 w 9586368"/>
              <a:gd name="connsiteY4052" fmla="*/ 3607625 h 6479439"/>
              <a:gd name="connsiteX4053" fmla="*/ 7657926 w 9586368"/>
              <a:gd name="connsiteY4053" fmla="*/ 3607625 h 6479439"/>
              <a:gd name="connsiteX4054" fmla="*/ 7653906 w 9586368"/>
              <a:gd name="connsiteY4054" fmla="*/ 3603586 h 6479439"/>
              <a:gd name="connsiteX4055" fmla="*/ 7653906 w 9586368"/>
              <a:gd name="connsiteY4055" fmla="*/ 3593716 h 6479439"/>
              <a:gd name="connsiteX4056" fmla="*/ 7418611 w 9586368"/>
              <a:gd name="connsiteY4056" fmla="*/ 3589677 h 6479439"/>
              <a:gd name="connsiteX4057" fmla="*/ 7428521 w 9586368"/>
              <a:gd name="connsiteY4057" fmla="*/ 3589677 h 6479439"/>
              <a:gd name="connsiteX4058" fmla="*/ 7432540 w 9586368"/>
              <a:gd name="connsiteY4058" fmla="*/ 3593716 h 6479439"/>
              <a:gd name="connsiteX4059" fmla="*/ 7432540 w 9586368"/>
              <a:gd name="connsiteY4059" fmla="*/ 3603586 h 6479439"/>
              <a:gd name="connsiteX4060" fmla="*/ 7428521 w 9586368"/>
              <a:gd name="connsiteY4060" fmla="*/ 3607625 h 6479439"/>
              <a:gd name="connsiteX4061" fmla="*/ 7418611 w 9586368"/>
              <a:gd name="connsiteY4061" fmla="*/ 3607625 h 6479439"/>
              <a:gd name="connsiteX4062" fmla="*/ 7414592 w 9586368"/>
              <a:gd name="connsiteY4062" fmla="*/ 3603586 h 6479439"/>
              <a:gd name="connsiteX4063" fmla="*/ 7414592 w 9586368"/>
              <a:gd name="connsiteY4063" fmla="*/ 3593716 h 6479439"/>
              <a:gd name="connsiteX4064" fmla="*/ 7179298 w 9586368"/>
              <a:gd name="connsiteY4064" fmla="*/ 3589677 h 6479439"/>
              <a:gd name="connsiteX4065" fmla="*/ 7189209 w 9586368"/>
              <a:gd name="connsiteY4065" fmla="*/ 3589677 h 6479439"/>
              <a:gd name="connsiteX4066" fmla="*/ 7193228 w 9586368"/>
              <a:gd name="connsiteY4066" fmla="*/ 3593716 h 6479439"/>
              <a:gd name="connsiteX4067" fmla="*/ 7193228 w 9586368"/>
              <a:gd name="connsiteY4067" fmla="*/ 3603586 h 6479439"/>
              <a:gd name="connsiteX4068" fmla="*/ 7189209 w 9586368"/>
              <a:gd name="connsiteY4068" fmla="*/ 3607625 h 6479439"/>
              <a:gd name="connsiteX4069" fmla="*/ 7179298 w 9586368"/>
              <a:gd name="connsiteY4069" fmla="*/ 3607625 h 6479439"/>
              <a:gd name="connsiteX4070" fmla="*/ 7175279 w 9586368"/>
              <a:gd name="connsiteY4070" fmla="*/ 3603586 h 6479439"/>
              <a:gd name="connsiteX4071" fmla="*/ 7175279 w 9586368"/>
              <a:gd name="connsiteY4071" fmla="*/ 3593716 h 6479439"/>
              <a:gd name="connsiteX4072" fmla="*/ 6939983 w 9586368"/>
              <a:gd name="connsiteY4072" fmla="*/ 3589677 h 6479439"/>
              <a:gd name="connsiteX4073" fmla="*/ 6949894 w 9586368"/>
              <a:gd name="connsiteY4073" fmla="*/ 3589677 h 6479439"/>
              <a:gd name="connsiteX4074" fmla="*/ 6953913 w 9586368"/>
              <a:gd name="connsiteY4074" fmla="*/ 3593716 h 6479439"/>
              <a:gd name="connsiteX4075" fmla="*/ 6953913 w 9586368"/>
              <a:gd name="connsiteY4075" fmla="*/ 3603586 h 6479439"/>
              <a:gd name="connsiteX4076" fmla="*/ 6949894 w 9586368"/>
              <a:gd name="connsiteY4076" fmla="*/ 3607625 h 6479439"/>
              <a:gd name="connsiteX4077" fmla="*/ 6939983 w 9586368"/>
              <a:gd name="connsiteY4077" fmla="*/ 3607625 h 6479439"/>
              <a:gd name="connsiteX4078" fmla="*/ 6935964 w 9586368"/>
              <a:gd name="connsiteY4078" fmla="*/ 3603586 h 6479439"/>
              <a:gd name="connsiteX4079" fmla="*/ 6935964 w 9586368"/>
              <a:gd name="connsiteY4079" fmla="*/ 3593716 h 6479439"/>
              <a:gd name="connsiteX4080" fmla="*/ 6700670 w 9586368"/>
              <a:gd name="connsiteY4080" fmla="*/ 3589677 h 6479439"/>
              <a:gd name="connsiteX4081" fmla="*/ 6710581 w 9586368"/>
              <a:gd name="connsiteY4081" fmla="*/ 3589677 h 6479439"/>
              <a:gd name="connsiteX4082" fmla="*/ 6714600 w 9586368"/>
              <a:gd name="connsiteY4082" fmla="*/ 3593716 h 6479439"/>
              <a:gd name="connsiteX4083" fmla="*/ 6714600 w 9586368"/>
              <a:gd name="connsiteY4083" fmla="*/ 3603586 h 6479439"/>
              <a:gd name="connsiteX4084" fmla="*/ 6710581 w 9586368"/>
              <a:gd name="connsiteY4084" fmla="*/ 3607625 h 6479439"/>
              <a:gd name="connsiteX4085" fmla="*/ 6700670 w 9586368"/>
              <a:gd name="connsiteY4085" fmla="*/ 3607625 h 6479439"/>
              <a:gd name="connsiteX4086" fmla="*/ 6696651 w 9586368"/>
              <a:gd name="connsiteY4086" fmla="*/ 3603586 h 6479439"/>
              <a:gd name="connsiteX4087" fmla="*/ 6696651 w 9586368"/>
              <a:gd name="connsiteY4087" fmla="*/ 3593716 h 6479439"/>
              <a:gd name="connsiteX4088" fmla="*/ 6461356 w 9586368"/>
              <a:gd name="connsiteY4088" fmla="*/ 3589677 h 6479439"/>
              <a:gd name="connsiteX4089" fmla="*/ 6471266 w 9586368"/>
              <a:gd name="connsiteY4089" fmla="*/ 3589677 h 6479439"/>
              <a:gd name="connsiteX4090" fmla="*/ 6475285 w 9586368"/>
              <a:gd name="connsiteY4090" fmla="*/ 3593716 h 6479439"/>
              <a:gd name="connsiteX4091" fmla="*/ 6475285 w 9586368"/>
              <a:gd name="connsiteY4091" fmla="*/ 3603586 h 6479439"/>
              <a:gd name="connsiteX4092" fmla="*/ 6471266 w 9586368"/>
              <a:gd name="connsiteY4092" fmla="*/ 3607625 h 6479439"/>
              <a:gd name="connsiteX4093" fmla="*/ 6461356 w 9586368"/>
              <a:gd name="connsiteY4093" fmla="*/ 3607625 h 6479439"/>
              <a:gd name="connsiteX4094" fmla="*/ 6457337 w 9586368"/>
              <a:gd name="connsiteY4094" fmla="*/ 3603586 h 6479439"/>
              <a:gd name="connsiteX4095" fmla="*/ 6457337 w 9586368"/>
              <a:gd name="connsiteY4095" fmla="*/ 3593716 h 6479439"/>
              <a:gd name="connsiteX4096" fmla="*/ 6222042 w 9586368"/>
              <a:gd name="connsiteY4096" fmla="*/ 3589677 h 6479439"/>
              <a:gd name="connsiteX4097" fmla="*/ 6231952 w 9586368"/>
              <a:gd name="connsiteY4097" fmla="*/ 3589677 h 6479439"/>
              <a:gd name="connsiteX4098" fmla="*/ 6235971 w 9586368"/>
              <a:gd name="connsiteY4098" fmla="*/ 3593716 h 6479439"/>
              <a:gd name="connsiteX4099" fmla="*/ 6235971 w 9586368"/>
              <a:gd name="connsiteY4099" fmla="*/ 3603586 h 6479439"/>
              <a:gd name="connsiteX4100" fmla="*/ 6231952 w 9586368"/>
              <a:gd name="connsiteY4100" fmla="*/ 3607625 h 6479439"/>
              <a:gd name="connsiteX4101" fmla="*/ 6222042 w 9586368"/>
              <a:gd name="connsiteY4101" fmla="*/ 3607625 h 6479439"/>
              <a:gd name="connsiteX4102" fmla="*/ 6218023 w 9586368"/>
              <a:gd name="connsiteY4102" fmla="*/ 3603586 h 6479439"/>
              <a:gd name="connsiteX4103" fmla="*/ 6218023 w 9586368"/>
              <a:gd name="connsiteY4103" fmla="*/ 3593716 h 6479439"/>
              <a:gd name="connsiteX4104" fmla="*/ 5982729 w 9586368"/>
              <a:gd name="connsiteY4104" fmla="*/ 3589677 h 6479439"/>
              <a:gd name="connsiteX4105" fmla="*/ 5992639 w 9586368"/>
              <a:gd name="connsiteY4105" fmla="*/ 3589677 h 6479439"/>
              <a:gd name="connsiteX4106" fmla="*/ 5996658 w 9586368"/>
              <a:gd name="connsiteY4106" fmla="*/ 3593716 h 6479439"/>
              <a:gd name="connsiteX4107" fmla="*/ 5996658 w 9586368"/>
              <a:gd name="connsiteY4107" fmla="*/ 3603586 h 6479439"/>
              <a:gd name="connsiteX4108" fmla="*/ 5992639 w 9586368"/>
              <a:gd name="connsiteY4108" fmla="*/ 3607625 h 6479439"/>
              <a:gd name="connsiteX4109" fmla="*/ 5982729 w 9586368"/>
              <a:gd name="connsiteY4109" fmla="*/ 3607625 h 6479439"/>
              <a:gd name="connsiteX4110" fmla="*/ 5978710 w 9586368"/>
              <a:gd name="connsiteY4110" fmla="*/ 3603586 h 6479439"/>
              <a:gd name="connsiteX4111" fmla="*/ 5978710 w 9586368"/>
              <a:gd name="connsiteY4111" fmla="*/ 3593716 h 6479439"/>
              <a:gd name="connsiteX4112" fmla="*/ 5743412 w 9586368"/>
              <a:gd name="connsiteY4112" fmla="*/ 3589677 h 6479439"/>
              <a:gd name="connsiteX4113" fmla="*/ 5753323 w 9586368"/>
              <a:gd name="connsiteY4113" fmla="*/ 3589677 h 6479439"/>
              <a:gd name="connsiteX4114" fmla="*/ 5757342 w 9586368"/>
              <a:gd name="connsiteY4114" fmla="*/ 3593716 h 6479439"/>
              <a:gd name="connsiteX4115" fmla="*/ 5757342 w 9586368"/>
              <a:gd name="connsiteY4115" fmla="*/ 3603586 h 6479439"/>
              <a:gd name="connsiteX4116" fmla="*/ 5753323 w 9586368"/>
              <a:gd name="connsiteY4116" fmla="*/ 3607625 h 6479439"/>
              <a:gd name="connsiteX4117" fmla="*/ 5743412 w 9586368"/>
              <a:gd name="connsiteY4117" fmla="*/ 3607625 h 6479439"/>
              <a:gd name="connsiteX4118" fmla="*/ 5739393 w 9586368"/>
              <a:gd name="connsiteY4118" fmla="*/ 3603586 h 6479439"/>
              <a:gd name="connsiteX4119" fmla="*/ 5739393 w 9586368"/>
              <a:gd name="connsiteY4119" fmla="*/ 3593716 h 6479439"/>
              <a:gd name="connsiteX4120" fmla="*/ 5504099 w 9586368"/>
              <a:gd name="connsiteY4120" fmla="*/ 3589677 h 6479439"/>
              <a:gd name="connsiteX4121" fmla="*/ 5514010 w 9586368"/>
              <a:gd name="connsiteY4121" fmla="*/ 3589677 h 6479439"/>
              <a:gd name="connsiteX4122" fmla="*/ 5518029 w 9586368"/>
              <a:gd name="connsiteY4122" fmla="*/ 3593716 h 6479439"/>
              <a:gd name="connsiteX4123" fmla="*/ 5518029 w 9586368"/>
              <a:gd name="connsiteY4123" fmla="*/ 3603586 h 6479439"/>
              <a:gd name="connsiteX4124" fmla="*/ 5514010 w 9586368"/>
              <a:gd name="connsiteY4124" fmla="*/ 3607625 h 6479439"/>
              <a:gd name="connsiteX4125" fmla="*/ 5504099 w 9586368"/>
              <a:gd name="connsiteY4125" fmla="*/ 3607625 h 6479439"/>
              <a:gd name="connsiteX4126" fmla="*/ 5500080 w 9586368"/>
              <a:gd name="connsiteY4126" fmla="*/ 3603586 h 6479439"/>
              <a:gd name="connsiteX4127" fmla="*/ 5500080 w 9586368"/>
              <a:gd name="connsiteY4127" fmla="*/ 3593716 h 6479439"/>
              <a:gd name="connsiteX4128" fmla="*/ 5264784 w 9586368"/>
              <a:gd name="connsiteY4128" fmla="*/ 3589677 h 6479439"/>
              <a:gd name="connsiteX4129" fmla="*/ 5274694 w 9586368"/>
              <a:gd name="connsiteY4129" fmla="*/ 3589677 h 6479439"/>
              <a:gd name="connsiteX4130" fmla="*/ 5278713 w 9586368"/>
              <a:gd name="connsiteY4130" fmla="*/ 3593716 h 6479439"/>
              <a:gd name="connsiteX4131" fmla="*/ 5278713 w 9586368"/>
              <a:gd name="connsiteY4131" fmla="*/ 3603586 h 6479439"/>
              <a:gd name="connsiteX4132" fmla="*/ 5274694 w 9586368"/>
              <a:gd name="connsiteY4132" fmla="*/ 3607625 h 6479439"/>
              <a:gd name="connsiteX4133" fmla="*/ 5264784 w 9586368"/>
              <a:gd name="connsiteY4133" fmla="*/ 3607625 h 6479439"/>
              <a:gd name="connsiteX4134" fmla="*/ 5260765 w 9586368"/>
              <a:gd name="connsiteY4134" fmla="*/ 3603586 h 6479439"/>
              <a:gd name="connsiteX4135" fmla="*/ 5260765 w 9586368"/>
              <a:gd name="connsiteY4135" fmla="*/ 3593716 h 6479439"/>
              <a:gd name="connsiteX4136" fmla="*/ 5025470 w 9586368"/>
              <a:gd name="connsiteY4136" fmla="*/ 3589677 h 6479439"/>
              <a:gd name="connsiteX4137" fmla="*/ 5035381 w 9586368"/>
              <a:gd name="connsiteY4137" fmla="*/ 3589677 h 6479439"/>
              <a:gd name="connsiteX4138" fmla="*/ 5039400 w 9586368"/>
              <a:gd name="connsiteY4138" fmla="*/ 3593716 h 6479439"/>
              <a:gd name="connsiteX4139" fmla="*/ 5039400 w 9586368"/>
              <a:gd name="connsiteY4139" fmla="*/ 3603586 h 6479439"/>
              <a:gd name="connsiteX4140" fmla="*/ 5035381 w 9586368"/>
              <a:gd name="connsiteY4140" fmla="*/ 3607625 h 6479439"/>
              <a:gd name="connsiteX4141" fmla="*/ 5025470 w 9586368"/>
              <a:gd name="connsiteY4141" fmla="*/ 3607625 h 6479439"/>
              <a:gd name="connsiteX4142" fmla="*/ 5021451 w 9586368"/>
              <a:gd name="connsiteY4142" fmla="*/ 3603586 h 6479439"/>
              <a:gd name="connsiteX4143" fmla="*/ 5021451 w 9586368"/>
              <a:gd name="connsiteY4143" fmla="*/ 3593716 h 6479439"/>
              <a:gd name="connsiteX4144" fmla="*/ 4786241 w 9586368"/>
              <a:gd name="connsiteY4144" fmla="*/ 3589677 h 6479439"/>
              <a:gd name="connsiteX4145" fmla="*/ 4796152 w 9586368"/>
              <a:gd name="connsiteY4145" fmla="*/ 3589677 h 6479439"/>
              <a:gd name="connsiteX4146" fmla="*/ 4800171 w 9586368"/>
              <a:gd name="connsiteY4146" fmla="*/ 3593716 h 6479439"/>
              <a:gd name="connsiteX4147" fmla="*/ 4800171 w 9586368"/>
              <a:gd name="connsiteY4147" fmla="*/ 3603586 h 6479439"/>
              <a:gd name="connsiteX4148" fmla="*/ 4796152 w 9586368"/>
              <a:gd name="connsiteY4148" fmla="*/ 3607625 h 6479439"/>
              <a:gd name="connsiteX4149" fmla="*/ 4786241 w 9586368"/>
              <a:gd name="connsiteY4149" fmla="*/ 3607625 h 6479439"/>
              <a:gd name="connsiteX4150" fmla="*/ 4782224 w 9586368"/>
              <a:gd name="connsiteY4150" fmla="*/ 3603586 h 6479439"/>
              <a:gd name="connsiteX4151" fmla="*/ 4782224 w 9586368"/>
              <a:gd name="connsiteY4151" fmla="*/ 3593716 h 6479439"/>
              <a:gd name="connsiteX4152" fmla="*/ 4546929 w 9586368"/>
              <a:gd name="connsiteY4152" fmla="*/ 3589677 h 6479439"/>
              <a:gd name="connsiteX4153" fmla="*/ 4556840 w 9586368"/>
              <a:gd name="connsiteY4153" fmla="*/ 3589677 h 6479439"/>
              <a:gd name="connsiteX4154" fmla="*/ 4560859 w 9586368"/>
              <a:gd name="connsiteY4154" fmla="*/ 3593716 h 6479439"/>
              <a:gd name="connsiteX4155" fmla="*/ 4560859 w 9586368"/>
              <a:gd name="connsiteY4155" fmla="*/ 3603586 h 6479439"/>
              <a:gd name="connsiteX4156" fmla="*/ 4556840 w 9586368"/>
              <a:gd name="connsiteY4156" fmla="*/ 3607625 h 6479439"/>
              <a:gd name="connsiteX4157" fmla="*/ 4546929 w 9586368"/>
              <a:gd name="connsiteY4157" fmla="*/ 3607625 h 6479439"/>
              <a:gd name="connsiteX4158" fmla="*/ 4542910 w 9586368"/>
              <a:gd name="connsiteY4158" fmla="*/ 3603586 h 6479439"/>
              <a:gd name="connsiteX4159" fmla="*/ 4542910 w 9586368"/>
              <a:gd name="connsiteY4159" fmla="*/ 3593716 h 6479439"/>
              <a:gd name="connsiteX4160" fmla="*/ 4307612 w 9586368"/>
              <a:gd name="connsiteY4160" fmla="*/ 3589677 h 6479439"/>
              <a:gd name="connsiteX4161" fmla="*/ 4317523 w 9586368"/>
              <a:gd name="connsiteY4161" fmla="*/ 3589677 h 6479439"/>
              <a:gd name="connsiteX4162" fmla="*/ 4321543 w 9586368"/>
              <a:gd name="connsiteY4162" fmla="*/ 3593716 h 6479439"/>
              <a:gd name="connsiteX4163" fmla="*/ 4321543 w 9586368"/>
              <a:gd name="connsiteY4163" fmla="*/ 3603586 h 6479439"/>
              <a:gd name="connsiteX4164" fmla="*/ 4317523 w 9586368"/>
              <a:gd name="connsiteY4164" fmla="*/ 3607625 h 6479439"/>
              <a:gd name="connsiteX4165" fmla="*/ 4307612 w 9586368"/>
              <a:gd name="connsiteY4165" fmla="*/ 3607625 h 6479439"/>
              <a:gd name="connsiteX4166" fmla="*/ 4303595 w 9586368"/>
              <a:gd name="connsiteY4166" fmla="*/ 3603586 h 6479439"/>
              <a:gd name="connsiteX4167" fmla="*/ 4303595 w 9586368"/>
              <a:gd name="connsiteY4167" fmla="*/ 3593716 h 6479439"/>
              <a:gd name="connsiteX4168" fmla="*/ 4068297 w 9586368"/>
              <a:gd name="connsiteY4168" fmla="*/ 3589677 h 6479439"/>
              <a:gd name="connsiteX4169" fmla="*/ 4078210 w 9586368"/>
              <a:gd name="connsiteY4169" fmla="*/ 3589677 h 6479439"/>
              <a:gd name="connsiteX4170" fmla="*/ 4082229 w 9586368"/>
              <a:gd name="connsiteY4170" fmla="*/ 3593716 h 6479439"/>
              <a:gd name="connsiteX4171" fmla="*/ 4082229 w 9586368"/>
              <a:gd name="connsiteY4171" fmla="*/ 3603586 h 6479439"/>
              <a:gd name="connsiteX4172" fmla="*/ 4078210 w 9586368"/>
              <a:gd name="connsiteY4172" fmla="*/ 3607625 h 6479439"/>
              <a:gd name="connsiteX4173" fmla="*/ 4068297 w 9586368"/>
              <a:gd name="connsiteY4173" fmla="*/ 3607625 h 6479439"/>
              <a:gd name="connsiteX4174" fmla="*/ 4064278 w 9586368"/>
              <a:gd name="connsiteY4174" fmla="*/ 3603586 h 6479439"/>
              <a:gd name="connsiteX4175" fmla="*/ 4064278 w 9586368"/>
              <a:gd name="connsiteY4175" fmla="*/ 3593716 h 6479439"/>
              <a:gd name="connsiteX4176" fmla="*/ 3828990 w 9586368"/>
              <a:gd name="connsiteY4176" fmla="*/ 3589677 h 6479439"/>
              <a:gd name="connsiteX4177" fmla="*/ 3838899 w 9586368"/>
              <a:gd name="connsiteY4177" fmla="*/ 3589677 h 6479439"/>
              <a:gd name="connsiteX4178" fmla="*/ 3842917 w 9586368"/>
              <a:gd name="connsiteY4178" fmla="*/ 3593716 h 6479439"/>
              <a:gd name="connsiteX4179" fmla="*/ 3842917 w 9586368"/>
              <a:gd name="connsiteY4179" fmla="*/ 3603586 h 6479439"/>
              <a:gd name="connsiteX4180" fmla="*/ 3838899 w 9586368"/>
              <a:gd name="connsiteY4180" fmla="*/ 3607625 h 6479439"/>
              <a:gd name="connsiteX4181" fmla="*/ 3828990 w 9586368"/>
              <a:gd name="connsiteY4181" fmla="*/ 3607625 h 6479439"/>
              <a:gd name="connsiteX4182" fmla="*/ 3824971 w 9586368"/>
              <a:gd name="connsiteY4182" fmla="*/ 3603586 h 6479439"/>
              <a:gd name="connsiteX4183" fmla="*/ 3824971 w 9586368"/>
              <a:gd name="connsiteY4183" fmla="*/ 3593716 h 6479439"/>
              <a:gd name="connsiteX4184" fmla="*/ 3589676 w 9586368"/>
              <a:gd name="connsiteY4184" fmla="*/ 3589677 h 6479439"/>
              <a:gd name="connsiteX4185" fmla="*/ 3599585 w 9586368"/>
              <a:gd name="connsiteY4185" fmla="*/ 3589677 h 6479439"/>
              <a:gd name="connsiteX4186" fmla="*/ 3603604 w 9586368"/>
              <a:gd name="connsiteY4186" fmla="*/ 3593716 h 6479439"/>
              <a:gd name="connsiteX4187" fmla="*/ 3603604 w 9586368"/>
              <a:gd name="connsiteY4187" fmla="*/ 3603586 h 6479439"/>
              <a:gd name="connsiteX4188" fmla="*/ 3599585 w 9586368"/>
              <a:gd name="connsiteY4188" fmla="*/ 3607625 h 6479439"/>
              <a:gd name="connsiteX4189" fmla="*/ 3589676 w 9586368"/>
              <a:gd name="connsiteY4189" fmla="*/ 3607625 h 6479439"/>
              <a:gd name="connsiteX4190" fmla="*/ 3585657 w 9586368"/>
              <a:gd name="connsiteY4190" fmla="*/ 3603586 h 6479439"/>
              <a:gd name="connsiteX4191" fmla="*/ 3585657 w 9586368"/>
              <a:gd name="connsiteY4191" fmla="*/ 3593716 h 6479439"/>
              <a:gd name="connsiteX4192" fmla="*/ 3350359 w 9586368"/>
              <a:gd name="connsiteY4192" fmla="*/ 3589677 h 6479439"/>
              <a:gd name="connsiteX4193" fmla="*/ 3360268 w 9586368"/>
              <a:gd name="connsiteY4193" fmla="*/ 3589677 h 6479439"/>
              <a:gd name="connsiteX4194" fmla="*/ 3364287 w 9586368"/>
              <a:gd name="connsiteY4194" fmla="*/ 3593716 h 6479439"/>
              <a:gd name="connsiteX4195" fmla="*/ 3364287 w 9586368"/>
              <a:gd name="connsiteY4195" fmla="*/ 3603586 h 6479439"/>
              <a:gd name="connsiteX4196" fmla="*/ 3360268 w 9586368"/>
              <a:gd name="connsiteY4196" fmla="*/ 3607625 h 6479439"/>
              <a:gd name="connsiteX4197" fmla="*/ 3350359 w 9586368"/>
              <a:gd name="connsiteY4197" fmla="*/ 3607625 h 6479439"/>
              <a:gd name="connsiteX4198" fmla="*/ 3346340 w 9586368"/>
              <a:gd name="connsiteY4198" fmla="*/ 3603586 h 6479439"/>
              <a:gd name="connsiteX4199" fmla="*/ 3346340 w 9586368"/>
              <a:gd name="connsiteY4199" fmla="*/ 3593716 h 6479439"/>
              <a:gd name="connsiteX4200" fmla="*/ 3111048 w 9586368"/>
              <a:gd name="connsiteY4200" fmla="*/ 3589677 h 6479439"/>
              <a:gd name="connsiteX4201" fmla="*/ 3120959 w 9586368"/>
              <a:gd name="connsiteY4201" fmla="*/ 3589677 h 6479439"/>
              <a:gd name="connsiteX4202" fmla="*/ 3124977 w 9586368"/>
              <a:gd name="connsiteY4202" fmla="*/ 3593716 h 6479439"/>
              <a:gd name="connsiteX4203" fmla="*/ 3124977 w 9586368"/>
              <a:gd name="connsiteY4203" fmla="*/ 3603586 h 6479439"/>
              <a:gd name="connsiteX4204" fmla="*/ 3120959 w 9586368"/>
              <a:gd name="connsiteY4204" fmla="*/ 3607625 h 6479439"/>
              <a:gd name="connsiteX4205" fmla="*/ 3111048 w 9586368"/>
              <a:gd name="connsiteY4205" fmla="*/ 3607625 h 6479439"/>
              <a:gd name="connsiteX4206" fmla="*/ 3107029 w 9586368"/>
              <a:gd name="connsiteY4206" fmla="*/ 3603586 h 6479439"/>
              <a:gd name="connsiteX4207" fmla="*/ 3107029 w 9586368"/>
              <a:gd name="connsiteY4207" fmla="*/ 3593716 h 6479439"/>
              <a:gd name="connsiteX4208" fmla="*/ 2871737 w 9586368"/>
              <a:gd name="connsiteY4208" fmla="*/ 3589677 h 6479439"/>
              <a:gd name="connsiteX4209" fmla="*/ 2881646 w 9586368"/>
              <a:gd name="connsiteY4209" fmla="*/ 3589677 h 6479439"/>
              <a:gd name="connsiteX4210" fmla="*/ 2885666 w 9586368"/>
              <a:gd name="connsiteY4210" fmla="*/ 3593716 h 6479439"/>
              <a:gd name="connsiteX4211" fmla="*/ 2885666 w 9586368"/>
              <a:gd name="connsiteY4211" fmla="*/ 3603586 h 6479439"/>
              <a:gd name="connsiteX4212" fmla="*/ 2881646 w 9586368"/>
              <a:gd name="connsiteY4212" fmla="*/ 3607625 h 6479439"/>
              <a:gd name="connsiteX4213" fmla="*/ 2871737 w 9586368"/>
              <a:gd name="connsiteY4213" fmla="*/ 3607625 h 6479439"/>
              <a:gd name="connsiteX4214" fmla="*/ 2867717 w 9586368"/>
              <a:gd name="connsiteY4214" fmla="*/ 3603586 h 6479439"/>
              <a:gd name="connsiteX4215" fmla="*/ 2867717 w 9586368"/>
              <a:gd name="connsiteY4215" fmla="*/ 3593716 h 6479439"/>
              <a:gd name="connsiteX4216" fmla="*/ 2632423 w 9586368"/>
              <a:gd name="connsiteY4216" fmla="*/ 3589677 h 6479439"/>
              <a:gd name="connsiteX4217" fmla="*/ 2642334 w 9586368"/>
              <a:gd name="connsiteY4217" fmla="*/ 3589677 h 6479439"/>
              <a:gd name="connsiteX4218" fmla="*/ 2646352 w 9586368"/>
              <a:gd name="connsiteY4218" fmla="*/ 3593716 h 6479439"/>
              <a:gd name="connsiteX4219" fmla="*/ 2646352 w 9586368"/>
              <a:gd name="connsiteY4219" fmla="*/ 3603586 h 6479439"/>
              <a:gd name="connsiteX4220" fmla="*/ 2642334 w 9586368"/>
              <a:gd name="connsiteY4220" fmla="*/ 3607625 h 6479439"/>
              <a:gd name="connsiteX4221" fmla="*/ 2632423 w 9586368"/>
              <a:gd name="connsiteY4221" fmla="*/ 3607625 h 6479439"/>
              <a:gd name="connsiteX4222" fmla="*/ 2628404 w 9586368"/>
              <a:gd name="connsiteY4222" fmla="*/ 3603586 h 6479439"/>
              <a:gd name="connsiteX4223" fmla="*/ 2628404 w 9586368"/>
              <a:gd name="connsiteY4223" fmla="*/ 3593716 h 6479439"/>
              <a:gd name="connsiteX4224" fmla="*/ 2393104 w 9586368"/>
              <a:gd name="connsiteY4224" fmla="*/ 3589677 h 6479439"/>
              <a:gd name="connsiteX4225" fmla="*/ 2403015 w 9586368"/>
              <a:gd name="connsiteY4225" fmla="*/ 3589677 h 6479439"/>
              <a:gd name="connsiteX4226" fmla="*/ 2407034 w 9586368"/>
              <a:gd name="connsiteY4226" fmla="*/ 3593716 h 6479439"/>
              <a:gd name="connsiteX4227" fmla="*/ 2407034 w 9586368"/>
              <a:gd name="connsiteY4227" fmla="*/ 3603586 h 6479439"/>
              <a:gd name="connsiteX4228" fmla="*/ 2403015 w 9586368"/>
              <a:gd name="connsiteY4228" fmla="*/ 3607625 h 6479439"/>
              <a:gd name="connsiteX4229" fmla="*/ 2393104 w 9586368"/>
              <a:gd name="connsiteY4229" fmla="*/ 3607625 h 6479439"/>
              <a:gd name="connsiteX4230" fmla="*/ 2389087 w 9586368"/>
              <a:gd name="connsiteY4230" fmla="*/ 3603586 h 6479439"/>
              <a:gd name="connsiteX4231" fmla="*/ 2389087 w 9586368"/>
              <a:gd name="connsiteY4231" fmla="*/ 3593716 h 6479439"/>
              <a:gd name="connsiteX4232" fmla="*/ 721966 w 9586368"/>
              <a:gd name="connsiteY4232" fmla="*/ 3589677 h 6479439"/>
              <a:gd name="connsiteX4233" fmla="*/ 731877 w 9586368"/>
              <a:gd name="connsiteY4233" fmla="*/ 3589677 h 6479439"/>
              <a:gd name="connsiteX4234" fmla="*/ 735896 w 9586368"/>
              <a:gd name="connsiteY4234" fmla="*/ 3593716 h 6479439"/>
              <a:gd name="connsiteX4235" fmla="*/ 735896 w 9586368"/>
              <a:gd name="connsiteY4235" fmla="*/ 3603586 h 6479439"/>
              <a:gd name="connsiteX4236" fmla="*/ 731877 w 9586368"/>
              <a:gd name="connsiteY4236" fmla="*/ 3607625 h 6479439"/>
              <a:gd name="connsiteX4237" fmla="*/ 721966 w 9586368"/>
              <a:gd name="connsiteY4237" fmla="*/ 3607625 h 6479439"/>
              <a:gd name="connsiteX4238" fmla="*/ 717948 w 9586368"/>
              <a:gd name="connsiteY4238" fmla="*/ 3603586 h 6479439"/>
              <a:gd name="connsiteX4239" fmla="*/ 717948 w 9586368"/>
              <a:gd name="connsiteY4239" fmla="*/ 3593716 h 6479439"/>
              <a:gd name="connsiteX4240" fmla="*/ 482654 w 9586368"/>
              <a:gd name="connsiteY4240" fmla="*/ 3589677 h 6479439"/>
              <a:gd name="connsiteX4241" fmla="*/ 492565 w 9586368"/>
              <a:gd name="connsiteY4241" fmla="*/ 3589677 h 6479439"/>
              <a:gd name="connsiteX4242" fmla="*/ 496584 w 9586368"/>
              <a:gd name="connsiteY4242" fmla="*/ 3593716 h 6479439"/>
              <a:gd name="connsiteX4243" fmla="*/ 496584 w 9586368"/>
              <a:gd name="connsiteY4243" fmla="*/ 3603586 h 6479439"/>
              <a:gd name="connsiteX4244" fmla="*/ 492565 w 9586368"/>
              <a:gd name="connsiteY4244" fmla="*/ 3607625 h 6479439"/>
              <a:gd name="connsiteX4245" fmla="*/ 482654 w 9586368"/>
              <a:gd name="connsiteY4245" fmla="*/ 3607625 h 6479439"/>
              <a:gd name="connsiteX4246" fmla="*/ 478635 w 9586368"/>
              <a:gd name="connsiteY4246" fmla="*/ 3603586 h 6479439"/>
              <a:gd name="connsiteX4247" fmla="*/ 478635 w 9586368"/>
              <a:gd name="connsiteY4247" fmla="*/ 3593716 h 6479439"/>
              <a:gd name="connsiteX4248" fmla="*/ 243341 w 9586368"/>
              <a:gd name="connsiteY4248" fmla="*/ 3589677 h 6479439"/>
              <a:gd name="connsiteX4249" fmla="*/ 253251 w 9586368"/>
              <a:gd name="connsiteY4249" fmla="*/ 3589677 h 6479439"/>
              <a:gd name="connsiteX4250" fmla="*/ 257270 w 9586368"/>
              <a:gd name="connsiteY4250" fmla="*/ 3593716 h 6479439"/>
              <a:gd name="connsiteX4251" fmla="*/ 257270 w 9586368"/>
              <a:gd name="connsiteY4251" fmla="*/ 3603586 h 6479439"/>
              <a:gd name="connsiteX4252" fmla="*/ 253251 w 9586368"/>
              <a:gd name="connsiteY4252" fmla="*/ 3607625 h 6479439"/>
              <a:gd name="connsiteX4253" fmla="*/ 243341 w 9586368"/>
              <a:gd name="connsiteY4253" fmla="*/ 3607625 h 6479439"/>
              <a:gd name="connsiteX4254" fmla="*/ 239321 w 9586368"/>
              <a:gd name="connsiteY4254" fmla="*/ 3603586 h 6479439"/>
              <a:gd name="connsiteX4255" fmla="*/ 239321 w 9586368"/>
              <a:gd name="connsiteY4255" fmla="*/ 3593716 h 6479439"/>
              <a:gd name="connsiteX4256" fmla="*/ 4027 w 9586368"/>
              <a:gd name="connsiteY4256" fmla="*/ 3589677 h 6479439"/>
              <a:gd name="connsiteX4257" fmla="*/ 13938 w 9586368"/>
              <a:gd name="connsiteY4257" fmla="*/ 3589677 h 6479439"/>
              <a:gd name="connsiteX4258" fmla="*/ 17957 w 9586368"/>
              <a:gd name="connsiteY4258" fmla="*/ 3593716 h 6479439"/>
              <a:gd name="connsiteX4259" fmla="*/ 17957 w 9586368"/>
              <a:gd name="connsiteY4259" fmla="*/ 3603586 h 6479439"/>
              <a:gd name="connsiteX4260" fmla="*/ 13938 w 9586368"/>
              <a:gd name="connsiteY4260" fmla="*/ 3607625 h 6479439"/>
              <a:gd name="connsiteX4261" fmla="*/ 4027 w 9586368"/>
              <a:gd name="connsiteY4261" fmla="*/ 3607625 h 6479439"/>
              <a:gd name="connsiteX4262" fmla="*/ 8 w 9586368"/>
              <a:gd name="connsiteY4262" fmla="*/ 3603586 h 6479439"/>
              <a:gd name="connsiteX4263" fmla="*/ 8 w 9586368"/>
              <a:gd name="connsiteY4263" fmla="*/ 3593716 h 6479439"/>
              <a:gd name="connsiteX4264" fmla="*/ 9572438 w 9586368"/>
              <a:gd name="connsiteY4264" fmla="*/ 3350398 h 6479439"/>
              <a:gd name="connsiteX4265" fmla="*/ 9582349 w 9586368"/>
              <a:gd name="connsiteY4265" fmla="*/ 3350398 h 6479439"/>
              <a:gd name="connsiteX4266" fmla="*/ 9586368 w 9586368"/>
              <a:gd name="connsiteY4266" fmla="*/ 3354436 h 6479439"/>
              <a:gd name="connsiteX4267" fmla="*/ 9586368 w 9586368"/>
              <a:gd name="connsiteY4267" fmla="*/ 3364306 h 6479439"/>
              <a:gd name="connsiteX4268" fmla="*/ 9582349 w 9586368"/>
              <a:gd name="connsiteY4268" fmla="*/ 3368345 h 6479439"/>
              <a:gd name="connsiteX4269" fmla="*/ 9572438 w 9586368"/>
              <a:gd name="connsiteY4269" fmla="*/ 3368345 h 6479439"/>
              <a:gd name="connsiteX4270" fmla="*/ 9568419 w 9586368"/>
              <a:gd name="connsiteY4270" fmla="*/ 3364306 h 6479439"/>
              <a:gd name="connsiteX4271" fmla="*/ 9568419 w 9586368"/>
              <a:gd name="connsiteY4271" fmla="*/ 3354436 h 6479439"/>
              <a:gd name="connsiteX4272" fmla="*/ 9333125 w 9586368"/>
              <a:gd name="connsiteY4272" fmla="*/ 3350398 h 6479439"/>
              <a:gd name="connsiteX4273" fmla="*/ 9343036 w 9586368"/>
              <a:gd name="connsiteY4273" fmla="*/ 3350398 h 6479439"/>
              <a:gd name="connsiteX4274" fmla="*/ 9347055 w 9586368"/>
              <a:gd name="connsiteY4274" fmla="*/ 3354436 h 6479439"/>
              <a:gd name="connsiteX4275" fmla="*/ 9347055 w 9586368"/>
              <a:gd name="connsiteY4275" fmla="*/ 3364306 h 6479439"/>
              <a:gd name="connsiteX4276" fmla="*/ 9343036 w 9586368"/>
              <a:gd name="connsiteY4276" fmla="*/ 3368345 h 6479439"/>
              <a:gd name="connsiteX4277" fmla="*/ 9333125 w 9586368"/>
              <a:gd name="connsiteY4277" fmla="*/ 3368345 h 6479439"/>
              <a:gd name="connsiteX4278" fmla="*/ 9329106 w 9586368"/>
              <a:gd name="connsiteY4278" fmla="*/ 3364306 h 6479439"/>
              <a:gd name="connsiteX4279" fmla="*/ 9329106 w 9586368"/>
              <a:gd name="connsiteY4279" fmla="*/ 3354436 h 6479439"/>
              <a:gd name="connsiteX4280" fmla="*/ 9093811 w 9586368"/>
              <a:gd name="connsiteY4280" fmla="*/ 3350398 h 6479439"/>
              <a:gd name="connsiteX4281" fmla="*/ 9103722 w 9586368"/>
              <a:gd name="connsiteY4281" fmla="*/ 3350398 h 6479439"/>
              <a:gd name="connsiteX4282" fmla="*/ 9107741 w 9586368"/>
              <a:gd name="connsiteY4282" fmla="*/ 3354436 h 6479439"/>
              <a:gd name="connsiteX4283" fmla="*/ 9107741 w 9586368"/>
              <a:gd name="connsiteY4283" fmla="*/ 3364306 h 6479439"/>
              <a:gd name="connsiteX4284" fmla="*/ 9103722 w 9586368"/>
              <a:gd name="connsiteY4284" fmla="*/ 3368345 h 6479439"/>
              <a:gd name="connsiteX4285" fmla="*/ 9093811 w 9586368"/>
              <a:gd name="connsiteY4285" fmla="*/ 3368345 h 6479439"/>
              <a:gd name="connsiteX4286" fmla="*/ 9089792 w 9586368"/>
              <a:gd name="connsiteY4286" fmla="*/ 3364306 h 6479439"/>
              <a:gd name="connsiteX4287" fmla="*/ 9089792 w 9586368"/>
              <a:gd name="connsiteY4287" fmla="*/ 3354436 h 6479439"/>
              <a:gd name="connsiteX4288" fmla="*/ 8854496 w 9586368"/>
              <a:gd name="connsiteY4288" fmla="*/ 3350398 h 6479439"/>
              <a:gd name="connsiteX4289" fmla="*/ 8864407 w 9586368"/>
              <a:gd name="connsiteY4289" fmla="*/ 3350398 h 6479439"/>
              <a:gd name="connsiteX4290" fmla="*/ 8868426 w 9586368"/>
              <a:gd name="connsiteY4290" fmla="*/ 3354436 h 6479439"/>
              <a:gd name="connsiteX4291" fmla="*/ 8868426 w 9586368"/>
              <a:gd name="connsiteY4291" fmla="*/ 3364306 h 6479439"/>
              <a:gd name="connsiteX4292" fmla="*/ 8864407 w 9586368"/>
              <a:gd name="connsiteY4292" fmla="*/ 3368345 h 6479439"/>
              <a:gd name="connsiteX4293" fmla="*/ 8854496 w 9586368"/>
              <a:gd name="connsiteY4293" fmla="*/ 3368345 h 6479439"/>
              <a:gd name="connsiteX4294" fmla="*/ 8850477 w 9586368"/>
              <a:gd name="connsiteY4294" fmla="*/ 3364306 h 6479439"/>
              <a:gd name="connsiteX4295" fmla="*/ 8850477 w 9586368"/>
              <a:gd name="connsiteY4295" fmla="*/ 3354436 h 6479439"/>
              <a:gd name="connsiteX4296" fmla="*/ 8615184 w 9586368"/>
              <a:gd name="connsiteY4296" fmla="*/ 3350398 h 6479439"/>
              <a:gd name="connsiteX4297" fmla="*/ 8625095 w 9586368"/>
              <a:gd name="connsiteY4297" fmla="*/ 3350398 h 6479439"/>
              <a:gd name="connsiteX4298" fmla="*/ 8629114 w 9586368"/>
              <a:gd name="connsiteY4298" fmla="*/ 3354436 h 6479439"/>
              <a:gd name="connsiteX4299" fmla="*/ 8629114 w 9586368"/>
              <a:gd name="connsiteY4299" fmla="*/ 3364306 h 6479439"/>
              <a:gd name="connsiteX4300" fmla="*/ 8625095 w 9586368"/>
              <a:gd name="connsiteY4300" fmla="*/ 3368345 h 6479439"/>
              <a:gd name="connsiteX4301" fmla="*/ 8615184 w 9586368"/>
              <a:gd name="connsiteY4301" fmla="*/ 3368345 h 6479439"/>
              <a:gd name="connsiteX4302" fmla="*/ 8611165 w 9586368"/>
              <a:gd name="connsiteY4302" fmla="*/ 3364306 h 6479439"/>
              <a:gd name="connsiteX4303" fmla="*/ 8611165 w 9586368"/>
              <a:gd name="connsiteY4303" fmla="*/ 3354436 h 6479439"/>
              <a:gd name="connsiteX4304" fmla="*/ 8375869 w 9586368"/>
              <a:gd name="connsiteY4304" fmla="*/ 3350398 h 6479439"/>
              <a:gd name="connsiteX4305" fmla="*/ 8385779 w 9586368"/>
              <a:gd name="connsiteY4305" fmla="*/ 3350398 h 6479439"/>
              <a:gd name="connsiteX4306" fmla="*/ 8389799 w 9586368"/>
              <a:gd name="connsiteY4306" fmla="*/ 3354436 h 6479439"/>
              <a:gd name="connsiteX4307" fmla="*/ 8389799 w 9586368"/>
              <a:gd name="connsiteY4307" fmla="*/ 3364306 h 6479439"/>
              <a:gd name="connsiteX4308" fmla="*/ 8385779 w 9586368"/>
              <a:gd name="connsiteY4308" fmla="*/ 3368345 h 6479439"/>
              <a:gd name="connsiteX4309" fmla="*/ 8375869 w 9586368"/>
              <a:gd name="connsiteY4309" fmla="*/ 3368345 h 6479439"/>
              <a:gd name="connsiteX4310" fmla="*/ 8371850 w 9586368"/>
              <a:gd name="connsiteY4310" fmla="*/ 3364306 h 6479439"/>
              <a:gd name="connsiteX4311" fmla="*/ 8371850 w 9586368"/>
              <a:gd name="connsiteY4311" fmla="*/ 3354436 h 6479439"/>
              <a:gd name="connsiteX4312" fmla="*/ 8136553 w 9586368"/>
              <a:gd name="connsiteY4312" fmla="*/ 3350398 h 6479439"/>
              <a:gd name="connsiteX4313" fmla="*/ 8146464 w 9586368"/>
              <a:gd name="connsiteY4313" fmla="*/ 3350398 h 6479439"/>
              <a:gd name="connsiteX4314" fmla="*/ 8150483 w 9586368"/>
              <a:gd name="connsiteY4314" fmla="*/ 3354436 h 6479439"/>
              <a:gd name="connsiteX4315" fmla="*/ 8150483 w 9586368"/>
              <a:gd name="connsiteY4315" fmla="*/ 3364306 h 6479439"/>
              <a:gd name="connsiteX4316" fmla="*/ 8146464 w 9586368"/>
              <a:gd name="connsiteY4316" fmla="*/ 3368345 h 6479439"/>
              <a:gd name="connsiteX4317" fmla="*/ 8136553 w 9586368"/>
              <a:gd name="connsiteY4317" fmla="*/ 3368345 h 6479439"/>
              <a:gd name="connsiteX4318" fmla="*/ 8132534 w 9586368"/>
              <a:gd name="connsiteY4318" fmla="*/ 3364306 h 6479439"/>
              <a:gd name="connsiteX4319" fmla="*/ 8132534 w 9586368"/>
              <a:gd name="connsiteY4319" fmla="*/ 3354436 h 6479439"/>
              <a:gd name="connsiteX4320" fmla="*/ 7897241 w 9586368"/>
              <a:gd name="connsiteY4320" fmla="*/ 3350398 h 6479439"/>
              <a:gd name="connsiteX4321" fmla="*/ 7907151 w 9586368"/>
              <a:gd name="connsiteY4321" fmla="*/ 3350398 h 6479439"/>
              <a:gd name="connsiteX4322" fmla="*/ 7911170 w 9586368"/>
              <a:gd name="connsiteY4322" fmla="*/ 3354436 h 6479439"/>
              <a:gd name="connsiteX4323" fmla="*/ 7911170 w 9586368"/>
              <a:gd name="connsiteY4323" fmla="*/ 3364306 h 6479439"/>
              <a:gd name="connsiteX4324" fmla="*/ 7907151 w 9586368"/>
              <a:gd name="connsiteY4324" fmla="*/ 3368345 h 6479439"/>
              <a:gd name="connsiteX4325" fmla="*/ 7897241 w 9586368"/>
              <a:gd name="connsiteY4325" fmla="*/ 3368345 h 6479439"/>
              <a:gd name="connsiteX4326" fmla="*/ 7893222 w 9586368"/>
              <a:gd name="connsiteY4326" fmla="*/ 3364306 h 6479439"/>
              <a:gd name="connsiteX4327" fmla="*/ 7893222 w 9586368"/>
              <a:gd name="connsiteY4327" fmla="*/ 3354436 h 6479439"/>
              <a:gd name="connsiteX4328" fmla="*/ 7657926 w 9586368"/>
              <a:gd name="connsiteY4328" fmla="*/ 3350398 h 6479439"/>
              <a:gd name="connsiteX4329" fmla="*/ 7667836 w 9586368"/>
              <a:gd name="connsiteY4329" fmla="*/ 3350398 h 6479439"/>
              <a:gd name="connsiteX4330" fmla="*/ 7671855 w 9586368"/>
              <a:gd name="connsiteY4330" fmla="*/ 3354436 h 6479439"/>
              <a:gd name="connsiteX4331" fmla="*/ 7671855 w 9586368"/>
              <a:gd name="connsiteY4331" fmla="*/ 3364306 h 6479439"/>
              <a:gd name="connsiteX4332" fmla="*/ 7667836 w 9586368"/>
              <a:gd name="connsiteY4332" fmla="*/ 3368345 h 6479439"/>
              <a:gd name="connsiteX4333" fmla="*/ 7657926 w 9586368"/>
              <a:gd name="connsiteY4333" fmla="*/ 3368345 h 6479439"/>
              <a:gd name="connsiteX4334" fmla="*/ 7653906 w 9586368"/>
              <a:gd name="connsiteY4334" fmla="*/ 3364306 h 6479439"/>
              <a:gd name="connsiteX4335" fmla="*/ 7653906 w 9586368"/>
              <a:gd name="connsiteY4335" fmla="*/ 3354436 h 6479439"/>
              <a:gd name="connsiteX4336" fmla="*/ 7418611 w 9586368"/>
              <a:gd name="connsiteY4336" fmla="*/ 3350398 h 6479439"/>
              <a:gd name="connsiteX4337" fmla="*/ 7428521 w 9586368"/>
              <a:gd name="connsiteY4337" fmla="*/ 3350398 h 6479439"/>
              <a:gd name="connsiteX4338" fmla="*/ 7432540 w 9586368"/>
              <a:gd name="connsiteY4338" fmla="*/ 3354436 h 6479439"/>
              <a:gd name="connsiteX4339" fmla="*/ 7432540 w 9586368"/>
              <a:gd name="connsiteY4339" fmla="*/ 3364306 h 6479439"/>
              <a:gd name="connsiteX4340" fmla="*/ 7428521 w 9586368"/>
              <a:gd name="connsiteY4340" fmla="*/ 3368345 h 6479439"/>
              <a:gd name="connsiteX4341" fmla="*/ 7418611 w 9586368"/>
              <a:gd name="connsiteY4341" fmla="*/ 3368345 h 6479439"/>
              <a:gd name="connsiteX4342" fmla="*/ 7414592 w 9586368"/>
              <a:gd name="connsiteY4342" fmla="*/ 3364306 h 6479439"/>
              <a:gd name="connsiteX4343" fmla="*/ 7414592 w 9586368"/>
              <a:gd name="connsiteY4343" fmla="*/ 3354436 h 6479439"/>
              <a:gd name="connsiteX4344" fmla="*/ 7179298 w 9586368"/>
              <a:gd name="connsiteY4344" fmla="*/ 3350398 h 6479439"/>
              <a:gd name="connsiteX4345" fmla="*/ 7189209 w 9586368"/>
              <a:gd name="connsiteY4345" fmla="*/ 3350398 h 6479439"/>
              <a:gd name="connsiteX4346" fmla="*/ 7193228 w 9586368"/>
              <a:gd name="connsiteY4346" fmla="*/ 3354436 h 6479439"/>
              <a:gd name="connsiteX4347" fmla="*/ 7193228 w 9586368"/>
              <a:gd name="connsiteY4347" fmla="*/ 3364306 h 6479439"/>
              <a:gd name="connsiteX4348" fmla="*/ 7189209 w 9586368"/>
              <a:gd name="connsiteY4348" fmla="*/ 3368345 h 6479439"/>
              <a:gd name="connsiteX4349" fmla="*/ 7179298 w 9586368"/>
              <a:gd name="connsiteY4349" fmla="*/ 3368345 h 6479439"/>
              <a:gd name="connsiteX4350" fmla="*/ 7175279 w 9586368"/>
              <a:gd name="connsiteY4350" fmla="*/ 3364306 h 6479439"/>
              <a:gd name="connsiteX4351" fmla="*/ 7175279 w 9586368"/>
              <a:gd name="connsiteY4351" fmla="*/ 3354436 h 6479439"/>
              <a:gd name="connsiteX4352" fmla="*/ 6939983 w 9586368"/>
              <a:gd name="connsiteY4352" fmla="*/ 3350398 h 6479439"/>
              <a:gd name="connsiteX4353" fmla="*/ 6949894 w 9586368"/>
              <a:gd name="connsiteY4353" fmla="*/ 3350398 h 6479439"/>
              <a:gd name="connsiteX4354" fmla="*/ 6953913 w 9586368"/>
              <a:gd name="connsiteY4354" fmla="*/ 3354436 h 6479439"/>
              <a:gd name="connsiteX4355" fmla="*/ 6953913 w 9586368"/>
              <a:gd name="connsiteY4355" fmla="*/ 3364306 h 6479439"/>
              <a:gd name="connsiteX4356" fmla="*/ 6949894 w 9586368"/>
              <a:gd name="connsiteY4356" fmla="*/ 3368345 h 6479439"/>
              <a:gd name="connsiteX4357" fmla="*/ 6939983 w 9586368"/>
              <a:gd name="connsiteY4357" fmla="*/ 3368345 h 6479439"/>
              <a:gd name="connsiteX4358" fmla="*/ 6935964 w 9586368"/>
              <a:gd name="connsiteY4358" fmla="*/ 3364306 h 6479439"/>
              <a:gd name="connsiteX4359" fmla="*/ 6935964 w 9586368"/>
              <a:gd name="connsiteY4359" fmla="*/ 3354436 h 6479439"/>
              <a:gd name="connsiteX4360" fmla="*/ 6700670 w 9586368"/>
              <a:gd name="connsiteY4360" fmla="*/ 3350398 h 6479439"/>
              <a:gd name="connsiteX4361" fmla="*/ 6710581 w 9586368"/>
              <a:gd name="connsiteY4361" fmla="*/ 3350398 h 6479439"/>
              <a:gd name="connsiteX4362" fmla="*/ 6714600 w 9586368"/>
              <a:gd name="connsiteY4362" fmla="*/ 3354436 h 6479439"/>
              <a:gd name="connsiteX4363" fmla="*/ 6714600 w 9586368"/>
              <a:gd name="connsiteY4363" fmla="*/ 3364306 h 6479439"/>
              <a:gd name="connsiteX4364" fmla="*/ 6710581 w 9586368"/>
              <a:gd name="connsiteY4364" fmla="*/ 3368345 h 6479439"/>
              <a:gd name="connsiteX4365" fmla="*/ 6700670 w 9586368"/>
              <a:gd name="connsiteY4365" fmla="*/ 3368345 h 6479439"/>
              <a:gd name="connsiteX4366" fmla="*/ 6696651 w 9586368"/>
              <a:gd name="connsiteY4366" fmla="*/ 3364306 h 6479439"/>
              <a:gd name="connsiteX4367" fmla="*/ 6696651 w 9586368"/>
              <a:gd name="connsiteY4367" fmla="*/ 3354436 h 6479439"/>
              <a:gd name="connsiteX4368" fmla="*/ 6461356 w 9586368"/>
              <a:gd name="connsiteY4368" fmla="*/ 3350398 h 6479439"/>
              <a:gd name="connsiteX4369" fmla="*/ 6471266 w 9586368"/>
              <a:gd name="connsiteY4369" fmla="*/ 3350398 h 6479439"/>
              <a:gd name="connsiteX4370" fmla="*/ 6475285 w 9586368"/>
              <a:gd name="connsiteY4370" fmla="*/ 3354436 h 6479439"/>
              <a:gd name="connsiteX4371" fmla="*/ 6475285 w 9586368"/>
              <a:gd name="connsiteY4371" fmla="*/ 3364306 h 6479439"/>
              <a:gd name="connsiteX4372" fmla="*/ 6471266 w 9586368"/>
              <a:gd name="connsiteY4372" fmla="*/ 3368345 h 6479439"/>
              <a:gd name="connsiteX4373" fmla="*/ 6461356 w 9586368"/>
              <a:gd name="connsiteY4373" fmla="*/ 3368345 h 6479439"/>
              <a:gd name="connsiteX4374" fmla="*/ 6457337 w 9586368"/>
              <a:gd name="connsiteY4374" fmla="*/ 3364306 h 6479439"/>
              <a:gd name="connsiteX4375" fmla="*/ 6457337 w 9586368"/>
              <a:gd name="connsiteY4375" fmla="*/ 3354436 h 6479439"/>
              <a:gd name="connsiteX4376" fmla="*/ 6222042 w 9586368"/>
              <a:gd name="connsiteY4376" fmla="*/ 3350398 h 6479439"/>
              <a:gd name="connsiteX4377" fmla="*/ 6231952 w 9586368"/>
              <a:gd name="connsiteY4377" fmla="*/ 3350398 h 6479439"/>
              <a:gd name="connsiteX4378" fmla="*/ 6235971 w 9586368"/>
              <a:gd name="connsiteY4378" fmla="*/ 3354436 h 6479439"/>
              <a:gd name="connsiteX4379" fmla="*/ 6235971 w 9586368"/>
              <a:gd name="connsiteY4379" fmla="*/ 3364306 h 6479439"/>
              <a:gd name="connsiteX4380" fmla="*/ 6231952 w 9586368"/>
              <a:gd name="connsiteY4380" fmla="*/ 3368345 h 6479439"/>
              <a:gd name="connsiteX4381" fmla="*/ 6222042 w 9586368"/>
              <a:gd name="connsiteY4381" fmla="*/ 3368345 h 6479439"/>
              <a:gd name="connsiteX4382" fmla="*/ 6218023 w 9586368"/>
              <a:gd name="connsiteY4382" fmla="*/ 3364306 h 6479439"/>
              <a:gd name="connsiteX4383" fmla="*/ 6218023 w 9586368"/>
              <a:gd name="connsiteY4383" fmla="*/ 3354436 h 6479439"/>
              <a:gd name="connsiteX4384" fmla="*/ 5982729 w 9586368"/>
              <a:gd name="connsiteY4384" fmla="*/ 3350398 h 6479439"/>
              <a:gd name="connsiteX4385" fmla="*/ 5992639 w 9586368"/>
              <a:gd name="connsiteY4385" fmla="*/ 3350398 h 6479439"/>
              <a:gd name="connsiteX4386" fmla="*/ 5996658 w 9586368"/>
              <a:gd name="connsiteY4386" fmla="*/ 3354436 h 6479439"/>
              <a:gd name="connsiteX4387" fmla="*/ 5996658 w 9586368"/>
              <a:gd name="connsiteY4387" fmla="*/ 3364306 h 6479439"/>
              <a:gd name="connsiteX4388" fmla="*/ 5992639 w 9586368"/>
              <a:gd name="connsiteY4388" fmla="*/ 3368345 h 6479439"/>
              <a:gd name="connsiteX4389" fmla="*/ 5982729 w 9586368"/>
              <a:gd name="connsiteY4389" fmla="*/ 3368345 h 6479439"/>
              <a:gd name="connsiteX4390" fmla="*/ 5978710 w 9586368"/>
              <a:gd name="connsiteY4390" fmla="*/ 3364306 h 6479439"/>
              <a:gd name="connsiteX4391" fmla="*/ 5978710 w 9586368"/>
              <a:gd name="connsiteY4391" fmla="*/ 3354436 h 6479439"/>
              <a:gd name="connsiteX4392" fmla="*/ 5743412 w 9586368"/>
              <a:gd name="connsiteY4392" fmla="*/ 3350398 h 6479439"/>
              <a:gd name="connsiteX4393" fmla="*/ 5753323 w 9586368"/>
              <a:gd name="connsiteY4393" fmla="*/ 3350398 h 6479439"/>
              <a:gd name="connsiteX4394" fmla="*/ 5757342 w 9586368"/>
              <a:gd name="connsiteY4394" fmla="*/ 3354436 h 6479439"/>
              <a:gd name="connsiteX4395" fmla="*/ 5757342 w 9586368"/>
              <a:gd name="connsiteY4395" fmla="*/ 3364306 h 6479439"/>
              <a:gd name="connsiteX4396" fmla="*/ 5753323 w 9586368"/>
              <a:gd name="connsiteY4396" fmla="*/ 3368345 h 6479439"/>
              <a:gd name="connsiteX4397" fmla="*/ 5743412 w 9586368"/>
              <a:gd name="connsiteY4397" fmla="*/ 3368345 h 6479439"/>
              <a:gd name="connsiteX4398" fmla="*/ 5739393 w 9586368"/>
              <a:gd name="connsiteY4398" fmla="*/ 3364306 h 6479439"/>
              <a:gd name="connsiteX4399" fmla="*/ 5739393 w 9586368"/>
              <a:gd name="connsiteY4399" fmla="*/ 3354436 h 6479439"/>
              <a:gd name="connsiteX4400" fmla="*/ 5504099 w 9586368"/>
              <a:gd name="connsiteY4400" fmla="*/ 3350398 h 6479439"/>
              <a:gd name="connsiteX4401" fmla="*/ 5514010 w 9586368"/>
              <a:gd name="connsiteY4401" fmla="*/ 3350398 h 6479439"/>
              <a:gd name="connsiteX4402" fmla="*/ 5518029 w 9586368"/>
              <a:gd name="connsiteY4402" fmla="*/ 3354436 h 6479439"/>
              <a:gd name="connsiteX4403" fmla="*/ 5518029 w 9586368"/>
              <a:gd name="connsiteY4403" fmla="*/ 3364306 h 6479439"/>
              <a:gd name="connsiteX4404" fmla="*/ 5514010 w 9586368"/>
              <a:gd name="connsiteY4404" fmla="*/ 3368345 h 6479439"/>
              <a:gd name="connsiteX4405" fmla="*/ 5504099 w 9586368"/>
              <a:gd name="connsiteY4405" fmla="*/ 3368345 h 6479439"/>
              <a:gd name="connsiteX4406" fmla="*/ 5500080 w 9586368"/>
              <a:gd name="connsiteY4406" fmla="*/ 3364306 h 6479439"/>
              <a:gd name="connsiteX4407" fmla="*/ 5500080 w 9586368"/>
              <a:gd name="connsiteY4407" fmla="*/ 3354436 h 6479439"/>
              <a:gd name="connsiteX4408" fmla="*/ 5264784 w 9586368"/>
              <a:gd name="connsiteY4408" fmla="*/ 3350398 h 6479439"/>
              <a:gd name="connsiteX4409" fmla="*/ 5274694 w 9586368"/>
              <a:gd name="connsiteY4409" fmla="*/ 3350398 h 6479439"/>
              <a:gd name="connsiteX4410" fmla="*/ 5278713 w 9586368"/>
              <a:gd name="connsiteY4410" fmla="*/ 3354436 h 6479439"/>
              <a:gd name="connsiteX4411" fmla="*/ 5278713 w 9586368"/>
              <a:gd name="connsiteY4411" fmla="*/ 3364306 h 6479439"/>
              <a:gd name="connsiteX4412" fmla="*/ 5274694 w 9586368"/>
              <a:gd name="connsiteY4412" fmla="*/ 3368345 h 6479439"/>
              <a:gd name="connsiteX4413" fmla="*/ 5264784 w 9586368"/>
              <a:gd name="connsiteY4413" fmla="*/ 3368345 h 6479439"/>
              <a:gd name="connsiteX4414" fmla="*/ 5260765 w 9586368"/>
              <a:gd name="connsiteY4414" fmla="*/ 3364306 h 6479439"/>
              <a:gd name="connsiteX4415" fmla="*/ 5260765 w 9586368"/>
              <a:gd name="connsiteY4415" fmla="*/ 3354436 h 6479439"/>
              <a:gd name="connsiteX4416" fmla="*/ 5025470 w 9586368"/>
              <a:gd name="connsiteY4416" fmla="*/ 3350398 h 6479439"/>
              <a:gd name="connsiteX4417" fmla="*/ 5035381 w 9586368"/>
              <a:gd name="connsiteY4417" fmla="*/ 3350398 h 6479439"/>
              <a:gd name="connsiteX4418" fmla="*/ 5039400 w 9586368"/>
              <a:gd name="connsiteY4418" fmla="*/ 3354436 h 6479439"/>
              <a:gd name="connsiteX4419" fmla="*/ 5039400 w 9586368"/>
              <a:gd name="connsiteY4419" fmla="*/ 3364306 h 6479439"/>
              <a:gd name="connsiteX4420" fmla="*/ 5035381 w 9586368"/>
              <a:gd name="connsiteY4420" fmla="*/ 3368345 h 6479439"/>
              <a:gd name="connsiteX4421" fmla="*/ 5025470 w 9586368"/>
              <a:gd name="connsiteY4421" fmla="*/ 3368345 h 6479439"/>
              <a:gd name="connsiteX4422" fmla="*/ 5021451 w 9586368"/>
              <a:gd name="connsiteY4422" fmla="*/ 3364306 h 6479439"/>
              <a:gd name="connsiteX4423" fmla="*/ 5021451 w 9586368"/>
              <a:gd name="connsiteY4423" fmla="*/ 3354436 h 6479439"/>
              <a:gd name="connsiteX4424" fmla="*/ 4786241 w 9586368"/>
              <a:gd name="connsiteY4424" fmla="*/ 3350398 h 6479439"/>
              <a:gd name="connsiteX4425" fmla="*/ 4796152 w 9586368"/>
              <a:gd name="connsiteY4425" fmla="*/ 3350398 h 6479439"/>
              <a:gd name="connsiteX4426" fmla="*/ 4800171 w 9586368"/>
              <a:gd name="connsiteY4426" fmla="*/ 3354436 h 6479439"/>
              <a:gd name="connsiteX4427" fmla="*/ 4800171 w 9586368"/>
              <a:gd name="connsiteY4427" fmla="*/ 3364306 h 6479439"/>
              <a:gd name="connsiteX4428" fmla="*/ 4796152 w 9586368"/>
              <a:gd name="connsiteY4428" fmla="*/ 3368345 h 6479439"/>
              <a:gd name="connsiteX4429" fmla="*/ 4786241 w 9586368"/>
              <a:gd name="connsiteY4429" fmla="*/ 3368345 h 6479439"/>
              <a:gd name="connsiteX4430" fmla="*/ 4782224 w 9586368"/>
              <a:gd name="connsiteY4430" fmla="*/ 3364306 h 6479439"/>
              <a:gd name="connsiteX4431" fmla="*/ 4782224 w 9586368"/>
              <a:gd name="connsiteY4431" fmla="*/ 3354436 h 6479439"/>
              <a:gd name="connsiteX4432" fmla="*/ 4546929 w 9586368"/>
              <a:gd name="connsiteY4432" fmla="*/ 3350398 h 6479439"/>
              <a:gd name="connsiteX4433" fmla="*/ 4556840 w 9586368"/>
              <a:gd name="connsiteY4433" fmla="*/ 3350398 h 6479439"/>
              <a:gd name="connsiteX4434" fmla="*/ 4560859 w 9586368"/>
              <a:gd name="connsiteY4434" fmla="*/ 3354436 h 6479439"/>
              <a:gd name="connsiteX4435" fmla="*/ 4560859 w 9586368"/>
              <a:gd name="connsiteY4435" fmla="*/ 3364306 h 6479439"/>
              <a:gd name="connsiteX4436" fmla="*/ 4556840 w 9586368"/>
              <a:gd name="connsiteY4436" fmla="*/ 3368345 h 6479439"/>
              <a:gd name="connsiteX4437" fmla="*/ 4546929 w 9586368"/>
              <a:gd name="connsiteY4437" fmla="*/ 3368345 h 6479439"/>
              <a:gd name="connsiteX4438" fmla="*/ 4542910 w 9586368"/>
              <a:gd name="connsiteY4438" fmla="*/ 3364306 h 6479439"/>
              <a:gd name="connsiteX4439" fmla="*/ 4542910 w 9586368"/>
              <a:gd name="connsiteY4439" fmla="*/ 3354436 h 6479439"/>
              <a:gd name="connsiteX4440" fmla="*/ 4307612 w 9586368"/>
              <a:gd name="connsiteY4440" fmla="*/ 3350398 h 6479439"/>
              <a:gd name="connsiteX4441" fmla="*/ 4317523 w 9586368"/>
              <a:gd name="connsiteY4441" fmla="*/ 3350398 h 6479439"/>
              <a:gd name="connsiteX4442" fmla="*/ 4321543 w 9586368"/>
              <a:gd name="connsiteY4442" fmla="*/ 3354436 h 6479439"/>
              <a:gd name="connsiteX4443" fmla="*/ 4321543 w 9586368"/>
              <a:gd name="connsiteY4443" fmla="*/ 3364306 h 6479439"/>
              <a:gd name="connsiteX4444" fmla="*/ 4317523 w 9586368"/>
              <a:gd name="connsiteY4444" fmla="*/ 3368345 h 6479439"/>
              <a:gd name="connsiteX4445" fmla="*/ 4307612 w 9586368"/>
              <a:gd name="connsiteY4445" fmla="*/ 3368345 h 6479439"/>
              <a:gd name="connsiteX4446" fmla="*/ 4303595 w 9586368"/>
              <a:gd name="connsiteY4446" fmla="*/ 3364306 h 6479439"/>
              <a:gd name="connsiteX4447" fmla="*/ 4303595 w 9586368"/>
              <a:gd name="connsiteY4447" fmla="*/ 3354436 h 6479439"/>
              <a:gd name="connsiteX4448" fmla="*/ 4068297 w 9586368"/>
              <a:gd name="connsiteY4448" fmla="*/ 3350398 h 6479439"/>
              <a:gd name="connsiteX4449" fmla="*/ 4078210 w 9586368"/>
              <a:gd name="connsiteY4449" fmla="*/ 3350398 h 6479439"/>
              <a:gd name="connsiteX4450" fmla="*/ 4082229 w 9586368"/>
              <a:gd name="connsiteY4450" fmla="*/ 3354436 h 6479439"/>
              <a:gd name="connsiteX4451" fmla="*/ 4082229 w 9586368"/>
              <a:gd name="connsiteY4451" fmla="*/ 3364306 h 6479439"/>
              <a:gd name="connsiteX4452" fmla="*/ 4078210 w 9586368"/>
              <a:gd name="connsiteY4452" fmla="*/ 3368345 h 6479439"/>
              <a:gd name="connsiteX4453" fmla="*/ 4068297 w 9586368"/>
              <a:gd name="connsiteY4453" fmla="*/ 3368345 h 6479439"/>
              <a:gd name="connsiteX4454" fmla="*/ 4064278 w 9586368"/>
              <a:gd name="connsiteY4454" fmla="*/ 3364306 h 6479439"/>
              <a:gd name="connsiteX4455" fmla="*/ 4064278 w 9586368"/>
              <a:gd name="connsiteY4455" fmla="*/ 3354436 h 6479439"/>
              <a:gd name="connsiteX4456" fmla="*/ 3828990 w 9586368"/>
              <a:gd name="connsiteY4456" fmla="*/ 3350398 h 6479439"/>
              <a:gd name="connsiteX4457" fmla="*/ 3838899 w 9586368"/>
              <a:gd name="connsiteY4457" fmla="*/ 3350398 h 6479439"/>
              <a:gd name="connsiteX4458" fmla="*/ 3842917 w 9586368"/>
              <a:gd name="connsiteY4458" fmla="*/ 3354436 h 6479439"/>
              <a:gd name="connsiteX4459" fmla="*/ 3842917 w 9586368"/>
              <a:gd name="connsiteY4459" fmla="*/ 3364306 h 6479439"/>
              <a:gd name="connsiteX4460" fmla="*/ 3838899 w 9586368"/>
              <a:gd name="connsiteY4460" fmla="*/ 3368345 h 6479439"/>
              <a:gd name="connsiteX4461" fmla="*/ 3828990 w 9586368"/>
              <a:gd name="connsiteY4461" fmla="*/ 3368345 h 6479439"/>
              <a:gd name="connsiteX4462" fmla="*/ 3824971 w 9586368"/>
              <a:gd name="connsiteY4462" fmla="*/ 3364306 h 6479439"/>
              <a:gd name="connsiteX4463" fmla="*/ 3824971 w 9586368"/>
              <a:gd name="connsiteY4463" fmla="*/ 3354436 h 6479439"/>
              <a:gd name="connsiteX4464" fmla="*/ 3589676 w 9586368"/>
              <a:gd name="connsiteY4464" fmla="*/ 3350398 h 6479439"/>
              <a:gd name="connsiteX4465" fmla="*/ 3599585 w 9586368"/>
              <a:gd name="connsiteY4465" fmla="*/ 3350398 h 6479439"/>
              <a:gd name="connsiteX4466" fmla="*/ 3603604 w 9586368"/>
              <a:gd name="connsiteY4466" fmla="*/ 3354436 h 6479439"/>
              <a:gd name="connsiteX4467" fmla="*/ 3603604 w 9586368"/>
              <a:gd name="connsiteY4467" fmla="*/ 3364306 h 6479439"/>
              <a:gd name="connsiteX4468" fmla="*/ 3599585 w 9586368"/>
              <a:gd name="connsiteY4468" fmla="*/ 3368345 h 6479439"/>
              <a:gd name="connsiteX4469" fmla="*/ 3589676 w 9586368"/>
              <a:gd name="connsiteY4469" fmla="*/ 3368345 h 6479439"/>
              <a:gd name="connsiteX4470" fmla="*/ 3585657 w 9586368"/>
              <a:gd name="connsiteY4470" fmla="*/ 3364306 h 6479439"/>
              <a:gd name="connsiteX4471" fmla="*/ 3585657 w 9586368"/>
              <a:gd name="connsiteY4471" fmla="*/ 3354436 h 6479439"/>
              <a:gd name="connsiteX4472" fmla="*/ 3350359 w 9586368"/>
              <a:gd name="connsiteY4472" fmla="*/ 3350398 h 6479439"/>
              <a:gd name="connsiteX4473" fmla="*/ 3360268 w 9586368"/>
              <a:gd name="connsiteY4473" fmla="*/ 3350398 h 6479439"/>
              <a:gd name="connsiteX4474" fmla="*/ 3364287 w 9586368"/>
              <a:gd name="connsiteY4474" fmla="*/ 3354436 h 6479439"/>
              <a:gd name="connsiteX4475" fmla="*/ 3364287 w 9586368"/>
              <a:gd name="connsiteY4475" fmla="*/ 3364306 h 6479439"/>
              <a:gd name="connsiteX4476" fmla="*/ 3360268 w 9586368"/>
              <a:gd name="connsiteY4476" fmla="*/ 3368345 h 6479439"/>
              <a:gd name="connsiteX4477" fmla="*/ 3350359 w 9586368"/>
              <a:gd name="connsiteY4477" fmla="*/ 3368345 h 6479439"/>
              <a:gd name="connsiteX4478" fmla="*/ 3346340 w 9586368"/>
              <a:gd name="connsiteY4478" fmla="*/ 3364306 h 6479439"/>
              <a:gd name="connsiteX4479" fmla="*/ 3346340 w 9586368"/>
              <a:gd name="connsiteY4479" fmla="*/ 3354436 h 6479439"/>
              <a:gd name="connsiteX4480" fmla="*/ 3111048 w 9586368"/>
              <a:gd name="connsiteY4480" fmla="*/ 3350398 h 6479439"/>
              <a:gd name="connsiteX4481" fmla="*/ 3120959 w 9586368"/>
              <a:gd name="connsiteY4481" fmla="*/ 3350398 h 6479439"/>
              <a:gd name="connsiteX4482" fmla="*/ 3124977 w 9586368"/>
              <a:gd name="connsiteY4482" fmla="*/ 3354436 h 6479439"/>
              <a:gd name="connsiteX4483" fmla="*/ 3124977 w 9586368"/>
              <a:gd name="connsiteY4483" fmla="*/ 3364306 h 6479439"/>
              <a:gd name="connsiteX4484" fmla="*/ 3120959 w 9586368"/>
              <a:gd name="connsiteY4484" fmla="*/ 3368345 h 6479439"/>
              <a:gd name="connsiteX4485" fmla="*/ 3111048 w 9586368"/>
              <a:gd name="connsiteY4485" fmla="*/ 3368345 h 6479439"/>
              <a:gd name="connsiteX4486" fmla="*/ 3107029 w 9586368"/>
              <a:gd name="connsiteY4486" fmla="*/ 3364306 h 6479439"/>
              <a:gd name="connsiteX4487" fmla="*/ 3107029 w 9586368"/>
              <a:gd name="connsiteY4487" fmla="*/ 3354436 h 6479439"/>
              <a:gd name="connsiteX4488" fmla="*/ 2871737 w 9586368"/>
              <a:gd name="connsiteY4488" fmla="*/ 3350398 h 6479439"/>
              <a:gd name="connsiteX4489" fmla="*/ 2881646 w 9586368"/>
              <a:gd name="connsiteY4489" fmla="*/ 3350398 h 6479439"/>
              <a:gd name="connsiteX4490" fmla="*/ 2885666 w 9586368"/>
              <a:gd name="connsiteY4490" fmla="*/ 3354436 h 6479439"/>
              <a:gd name="connsiteX4491" fmla="*/ 2885666 w 9586368"/>
              <a:gd name="connsiteY4491" fmla="*/ 3364306 h 6479439"/>
              <a:gd name="connsiteX4492" fmla="*/ 2881646 w 9586368"/>
              <a:gd name="connsiteY4492" fmla="*/ 3368345 h 6479439"/>
              <a:gd name="connsiteX4493" fmla="*/ 2871737 w 9586368"/>
              <a:gd name="connsiteY4493" fmla="*/ 3368345 h 6479439"/>
              <a:gd name="connsiteX4494" fmla="*/ 2867717 w 9586368"/>
              <a:gd name="connsiteY4494" fmla="*/ 3364306 h 6479439"/>
              <a:gd name="connsiteX4495" fmla="*/ 2867717 w 9586368"/>
              <a:gd name="connsiteY4495" fmla="*/ 3354436 h 6479439"/>
              <a:gd name="connsiteX4496" fmla="*/ 2632423 w 9586368"/>
              <a:gd name="connsiteY4496" fmla="*/ 3350398 h 6479439"/>
              <a:gd name="connsiteX4497" fmla="*/ 2642334 w 9586368"/>
              <a:gd name="connsiteY4497" fmla="*/ 3350398 h 6479439"/>
              <a:gd name="connsiteX4498" fmla="*/ 2646352 w 9586368"/>
              <a:gd name="connsiteY4498" fmla="*/ 3354436 h 6479439"/>
              <a:gd name="connsiteX4499" fmla="*/ 2646352 w 9586368"/>
              <a:gd name="connsiteY4499" fmla="*/ 3364306 h 6479439"/>
              <a:gd name="connsiteX4500" fmla="*/ 2642334 w 9586368"/>
              <a:gd name="connsiteY4500" fmla="*/ 3368345 h 6479439"/>
              <a:gd name="connsiteX4501" fmla="*/ 2632423 w 9586368"/>
              <a:gd name="connsiteY4501" fmla="*/ 3368345 h 6479439"/>
              <a:gd name="connsiteX4502" fmla="*/ 2628404 w 9586368"/>
              <a:gd name="connsiteY4502" fmla="*/ 3364306 h 6479439"/>
              <a:gd name="connsiteX4503" fmla="*/ 2628404 w 9586368"/>
              <a:gd name="connsiteY4503" fmla="*/ 3354436 h 6479439"/>
              <a:gd name="connsiteX4504" fmla="*/ 2393104 w 9586368"/>
              <a:gd name="connsiteY4504" fmla="*/ 3350398 h 6479439"/>
              <a:gd name="connsiteX4505" fmla="*/ 2403015 w 9586368"/>
              <a:gd name="connsiteY4505" fmla="*/ 3350398 h 6479439"/>
              <a:gd name="connsiteX4506" fmla="*/ 2407034 w 9586368"/>
              <a:gd name="connsiteY4506" fmla="*/ 3354436 h 6479439"/>
              <a:gd name="connsiteX4507" fmla="*/ 2407034 w 9586368"/>
              <a:gd name="connsiteY4507" fmla="*/ 3364306 h 6479439"/>
              <a:gd name="connsiteX4508" fmla="*/ 2403015 w 9586368"/>
              <a:gd name="connsiteY4508" fmla="*/ 3368345 h 6479439"/>
              <a:gd name="connsiteX4509" fmla="*/ 2393104 w 9586368"/>
              <a:gd name="connsiteY4509" fmla="*/ 3368345 h 6479439"/>
              <a:gd name="connsiteX4510" fmla="*/ 2389087 w 9586368"/>
              <a:gd name="connsiteY4510" fmla="*/ 3364306 h 6479439"/>
              <a:gd name="connsiteX4511" fmla="*/ 2389087 w 9586368"/>
              <a:gd name="connsiteY4511" fmla="*/ 3354436 h 6479439"/>
              <a:gd name="connsiteX4512" fmla="*/ 2157820 w 9586368"/>
              <a:gd name="connsiteY4512" fmla="*/ 3350398 h 6479439"/>
              <a:gd name="connsiteX4513" fmla="*/ 2167731 w 9586368"/>
              <a:gd name="connsiteY4513" fmla="*/ 3350398 h 6479439"/>
              <a:gd name="connsiteX4514" fmla="*/ 2171749 w 9586368"/>
              <a:gd name="connsiteY4514" fmla="*/ 3354436 h 6479439"/>
              <a:gd name="connsiteX4515" fmla="*/ 2171749 w 9586368"/>
              <a:gd name="connsiteY4515" fmla="*/ 3364306 h 6479439"/>
              <a:gd name="connsiteX4516" fmla="*/ 2167731 w 9586368"/>
              <a:gd name="connsiteY4516" fmla="*/ 3368345 h 6479439"/>
              <a:gd name="connsiteX4517" fmla="*/ 2157820 w 9586368"/>
              <a:gd name="connsiteY4517" fmla="*/ 3368345 h 6479439"/>
              <a:gd name="connsiteX4518" fmla="*/ 2153802 w 9586368"/>
              <a:gd name="connsiteY4518" fmla="*/ 3364306 h 6479439"/>
              <a:gd name="connsiteX4519" fmla="*/ 2153802 w 9586368"/>
              <a:gd name="connsiteY4519" fmla="*/ 3354436 h 6479439"/>
              <a:gd name="connsiteX4520" fmla="*/ 1918511 w 9586368"/>
              <a:gd name="connsiteY4520" fmla="*/ 3350398 h 6479439"/>
              <a:gd name="connsiteX4521" fmla="*/ 1928422 w 9586368"/>
              <a:gd name="connsiteY4521" fmla="*/ 3350398 h 6479439"/>
              <a:gd name="connsiteX4522" fmla="*/ 1932441 w 9586368"/>
              <a:gd name="connsiteY4522" fmla="*/ 3354436 h 6479439"/>
              <a:gd name="connsiteX4523" fmla="*/ 1932441 w 9586368"/>
              <a:gd name="connsiteY4523" fmla="*/ 3364306 h 6479439"/>
              <a:gd name="connsiteX4524" fmla="*/ 1928422 w 9586368"/>
              <a:gd name="connsiteY4524" fmla="*/ 3368345 h 6479439"/>
              <a:gd name="connsiteX4525" fmla="*/ 1918511 w 9586368"/>
              <a:gd name="connsiteY4525" fmla="*/ 3368345 h 6479439"/>
              <a:gd name="connsiteX4526" fmla="*/ 1914493 w 9586368"/>
              <a:gd name="connsiteY4526" fmla="*/ 3364306 h 6479439"/>
              <a:gd name="connsiteX4527" fmla="*/ 1914493 w 9586368"/>
              <a:gd name="connsiteY4527" fmla="*/ 3354436 h 6479439"/>
              <a:gd name="connsiteX4528" fmla="*/ 1679210 w 9586368"/>
              <a:gd name="connsiteY4528" fmla="*/ 3350398 h 6479439"/>
              <a:gd name="connsiteX4529" fmla="*/ 1689120 w 9586368"/>
              <a:gd name="connsiteY4529" fmla="*/ 3350398 h 6479439"/>
              <a:gd name="connsiteX4530" fmla="*/ 1693138 w 9586368"/>
              <a:gd name="connsiteY4530" fmla="*/ 3354436 h 6479439"/>
              <a:gd name="connsiteX4531" fmla="*/ 1693138 w 9586368"/>
              <a:gd name="connsiteY4531" fmla="*/ 3364306 h 6479439"/>
              <a:gd name="connsiteX4532" fmla="*/ 1689120 w 9586368"/>
              <a:gd name="connsiteY4532" fmla="*/ 3368345 h 6479439"/>
              <a:gd name="connsiteX4533" fmla="*/ 1679210 w 9586368"/>
              <a:gd name="connsiteY4533" fmla="*/ 3368345 h 6479439"/>
              <a:gd name="connsiteX4534" fmla="*/ 1675191 w 9586368"/>
              <a:gd name="connsiteY4534" fmla="*/ 3364306 h 6479439"/>
              <a:gd name="connsiteX4535" fmla="*/ 1675191 w 9586368"/>
              <a:gd name="connsiteY4535" fmla="*/ 3354436 h 6479439"/>
              <a:gd name="connsiteX4536" fmla="*/ 1439893 w 9586368"/>
              <a:gd name="connsiteY4536" fmla="*/ 3350398 h 6479439"/>
              <a:gd name="connsiteX4537" fmla="*/ 1449803 w 9586368"/>
              <a:gd name="connsiteY4537" fmla="*/ 3350398 h 6479439"/>
              <a:gd name="connsiteX4538" fmla="*/ 1453823 w 9586368"/>
              <a:gd name="connsiteY4538" fmla="*/ 3354436 h 6479439"/>
              <a:gd name="connsiteX4539" fmla="*/ 1453823 w 9586368"/>
              <a:gd name="connsiteY4539" fmla="*/ 3364306 h 6479439"/>
              <a:gd name="connsiteX4540" fmla="*/ 1449803 w 9586368"/>
              <a:gd name="connsiteY4540" fmla="*/ 3368345 h 6479439"/>
              <a:gd name="connsiteX4541" fmla="*/ 1439893 w 9586368"/>
              <a:gd name="connsiteY4541" fmla="*/ 3368345 h 6479439"/>
              <a:gd name="connsiteX4542" fmla="*/ 1435875 w 9586368"/>
              <a:gd name="connsiteY4542" fmla="*/ 3364306 h 6479439"/>
              <a:gd name="connsiteX4543" fmla="*/ 1435875 w 9586368"/>
              <a:gd name="connsiteY4543" fmla="*/ 3354436 h 6479439"/>
              <a:gd name="connsiteX4544" fmla="*/ 1200578 w 9586368"/>
              <a:gd name="connsiteY4544" fmla="*/ 3350398 h 6479439"/>
              <a:gd name="connsiteX4545" fmla="*/ 1210488 w 9586368"/>
              <a:gd name="connsiteY4545" fmla="*/ 3350398 h 6479439"/>
              <a:gd name="connsiteX4546" fmla="*/ 1214507 w 9586368"/>
              <a:gd name="connsiteY4546" fmla="*/ 3354436 h 6479439"/>
              <a:gd name="connsiteX4547" fmla="*/ 1214507 w 9586368"/>
              <a:gd name="connsiteY4547" fmla="*/ 3364306 h 6479439"/>
              <a:gd name="connsiteX4548" fmla="*/ 1210488 w 9586368"/>
              <a:gd name="connsiteY4548" fmla="*/ 3368345 h 6479439"/>
              <a:gd name="connsiteX4549" fmla="*/ 1200578 w 9586368"/>
              <a:gd name="connsiteY4549" fmla="*/ 3368345 h 6479439"/>
              <a:gd name="connsiteX4550" fmla="*/ 1196559 w 9586368"/>
              <a:gd name="connsiteY4550" fmla="*/ 3364306 h 6479439"/>
              <a:gd name="connsiteX4551" fmla="*/ 1196559 w 9586368"/>
              <a:gd name="connsiteY4551" fmla="*/ 3354436 h 6479439"/>
              <a:gd name="connsiteX4552" fmla="*/ 961265 w 9586368"/>
              <a:gd name="connsiteY4552" fmla="*/ 3350398 h 6479439"/>
              <a:gd name="connsiteX4553" fmla="*/ 971176 w 9586368"/>
              <a:gd name="connsiteY4553" fmla="*/ 3350398 h 6479439"/>
              <a:gd name="connsiteX4554" fmla="*/ 975194 w 9586368"/>
              <a:gd name="connsiteY4554" fmla="*/ 3354436 h 6479439"/>
              <a:gd name="connsiteX4555" fmla="*/ 975194 w 9586368"/>
              <a:gd name="connsiteY4555" fmla="*/ 3364306 h 6479439"/>
              <a:gd name="connsiteX4556" fmla="*/ 971176 w 9586368"/>
              <a:gd name="connsiteY4556" fmla="*/ 3368345 h 6479439"/>
              <a:gd name="connsiteX4557" fmla="*/ 961265 w 9586368"/>
              <a:gd name="connsiteY4557" fmla="*/ 3368345 h 6479439"/>
              <a:gd name="connsiteX4558" fmla="*/ 957246 w 9586368"/>
              <a:gd name="connsiteY4558" fmla="*/ 3364306 h 6479439"/>
              <a:gd name="connsiteX4559" fmla="*/ 957246 w 9586368"/>
              <a:gd name="connsiteY4559" fmla="*/ 3354436 h 6479439"/>
              <a:gd name="connsiteX4560" fmla="*/ 721967 w 9586368"/>
              <a:gd name="connsiteY4560" fmla="*/ 3350398 h 6479439"/>
              <a:gd name="connsiteX4561" fmla="*/ 731877 w 9586368"/>
              <a:gd name="connsiteY4561" fmla="*/ 3350398 h 6479439"/>
              <a:gd name="connsiteX4562" fmla="*/ 735896 w 9586368"/>
              <a:gd name="connsiteY4562" fmla="*/ 3354436 h 6479439"/>
              <a:gd name="connsiteX4563" fmla="*/ 735896 w 9586368"/>
              <a:gd name="connsiteY4563" fmla="*/ 3364306 h 6479439"/>
              <a:gd name="connsiteX4564" fmla="*/ 731877 w 9586368"/>
              <a:gd name="connsiteY4564" fmla="*/ 3368345 h 6479439"/>
              <a:gd name="connsiteX4565" fmla="*/ 721967 w 9586368"/>
              <a:gd name="connsiteY4565" fmla="*/ 3368345 h 6479439"/>
              <a:gd name="connsiteX4566" fmla="*/ 717949 w 9586368"/>
              <a:gd name="connsiteY4566" fmla="*/ 3364306 h 6479439"/>
              <a:gd name="connsiteX4567" fmla="*/ 717949 w 9586368"/>
              <a:gd name="connsiteY4567" fmla="*/ 3354436 h 6479439"/>
              <a:gd name="connsiteX4568" fmla="*/ 482655 w 9586368"/>
              <a:gd name="connsiteY4568" fmla="*/ 3350398 h 6479439"/>
              <a:gd name="connsiteX4569" fmla="*/ 492565 w 9586368"/>
              <a:gd name="connsiteY4569" fmla="*/ 3350398 h 6479439"/>
              <a:gd name="connsiteX4570" fmla="*/ 496584 w 9586368"/>
              <a:gd name="connsiteY4570" fmla="*/ 3354436 h 6479439"/>
              <a:gd name="connsiteX4571" fmla="*/ 496584 w 9586368"/>
              <a:gd name="connsiteY4571" fmla="*/ 3364306 h 6479439"/>
              <a:gd name="connsiteX4572" fmla="*/ 492565 w 9586368"/>
              <a:gd name="connsiteY4572" fmla="*/ 3368345 h 6479439"/>
              <a:gd name="connsiteX4573" fmla="*/ 482655 w 9586368"/>
              <a:gd name="connsiteY4573" fmla="*/ 3368345 h 6479439"/>
              <a:gd name="connsiteX4574" fmla="*/ 478636 w 9586368"/>
              <a:gd name="connsiteY4574" fmla="*/ 3364306 h 6479439"/>
              <a:gd name="connsiteX4575" fmla="*/ 478636 w 9586368"/>
              <a:gd name="connsiteY4575" fmla="*/ 3354436 h 6479439"/>
              <a:gd name="connsiteX4576" fmla="*/ 243341 w 9586368"/>
              <a:gd name="connsiteY4576" fmla="*/ 3350398 h 6479439"/>
              <a:gd name="connsiteX4577" fmla="*/ 253252 w 9586368"/>
              <a:gd name="connsiteY4577" fmla="*/ 3350398 h 6479439"/>
              <a:gd name="connsiteX4578" fmla="*/ 257271 w 9586368"/>
              <a:gd name="connsiteY4578" fmla="*/ 3354436 h 6479439"/>
              <a:gd name="connsiteX4579" fmla="*/ 257271 w 9586368"/>
              <a:gd name="connsiteY4579" fmla="*/ 3364306 h 6479439"/>
              <a:gd name="connsiteX4580" fmla="*/ 253252 w 9586368"/>
              <a:gd name="connsiteY4580" fmla="*/ 3368345 h 6479439"/>
              <a:gd name="connsiteX4581" fmla="*/ 243341 w 9586368"/>
              <a:gd name="connsiteY4581" fmla="*/ 3368345 h 6479439"/>
              <a:gd name="connsiteX4582" fmla="*/ 239322 w 9586368"/>
              <a:gd name="connsiteY4582" fmla="*/ 3364306 h 6479439"/>
              <a:gd name="connsiteX4583" fmla="*/ 239322 w 9586368"/>
              <a:gd name="connsiteY4583" fmla="*/ 3354436 h 6479439"/>
              <a:gd name="connsiteX4584" fmla="*/ 4029 w 9586368"/>
              <a:gd name="connsiteY4584" fmla="*/ 3350398 h 6479439"/>
              <a:gd name="connsiteX4585" fmla="*/ 13938 w 9586368"/>
              <a:gd name="connsiteY4585" fmla="*/ 3350398 h 6479439"/>
              <a:gd name="connsiteX4586" fmla="*/ 17957 w 9586368"/>
              <a:gd name="connsiteY4586" fmla="*/ 3354436 h 6479439"/>
              <a:gd name="connsiteX4587" fmla="*/ 17957 w 9586368"/>
              <a:gd name="connsiteY4587" fmla="*/ 3364306 h 6479439"/>
              <a:gd name="connsiteX4588" fmla="*/ 13938 w 9586368"/>
              <a:gd name="connsiteY4588" fmla="*/ 3368345 h 6479439"/>
              <a:gd name="connsiteX4589" fmla="*/ 4029 w 9586368"/>
              <a:gd name="connsiteY4589" fmla="*/ 3368345 h 6479439"/>
              <a:gd name="connsiteX4590" fmla="*/ 9 w 9586368"/>
              <a:gd name="connsiteY4590" fmla="*/ 3364306 h 6479439"/>
              <a:gd name="connsiteX4591" fmla="*/ 9 w 9586368"/>
              <a:gd name="connsiteY4591" fmla="*/ 3354436 h 6479439"/>
              <a:gd name="connsiteX4592" fmla="*/ 2157820 w 9586368"/>
              <a:gd name="connsiteY4592" fmla="*/ 3111118 h 6479439"/>
              <a:gd name="connsiteX4593" fmla="*/ 2167731 w 9586368"/>
              <a:gd name="connsiteY4593" fmla="*/ 3111118 h 6479439"/>
              <a:gd name="connsiteX4594" fmla="*/ 2171750 w 9586368"/>
              <a:gd name="connsiteY4594" fmla="*/ 3115157 h 6479439"/>
              <a:gd name="connsiteX4595" fmla="*/ 2171750 w 9586368"/>
              <a:gd name="connsiteY4595" fmla="*/ 3125027 h 6479439"/>
              <a:gd name="connsiteX4596" fmla="*/ 2167731 w 9586368"/>
              <a:gd name="connsiteY4596" fmla="*/ 3129066 h 6479439"/>
              <a:gd name="connsiteX4597" fmla="*/ 2157820 w 9586368"/>
              <a:gd name="connsiteY4597" fmla="*/ 3129066 h 6479439"/>
              <a:gd name="connsiteX4598" fmla="*/ 2153802 w 9586368"/>
              <a:gd name="connsiteY4598" fmla="*/ 3125027 h 6479439"/>
              <a:gd name="connsiteX4599" fmla="*/ 2153802 w 9586368"/>
              <a:gd name="connsiteY4599" fmla="*/ 3115157 h 6479439"/>
              <a:gd name="connsiteX4600" fmla="*/ 1918513 w 9586368"/>
              <a:gd name="connsiteY4600" fmla="*/ 3111118 h 6479439"/>
              <a:gd name="connsiteX4601" fmla="*/ 1928422 w 9586368"/>
              <a:gd name="connsiteY4601" fmla="*/ 3111118 h 6479439"/>
              <a:gd name="connsiteX4602" fmla="*/ 1932441 w 9586368"/>
              <a:gd name="connsiteY4602" fmla="*/ 3115157 h 6479439"/>
              <a:gd name="connsiteX4603" fmla="*/ 1932441 w 9586368"/>
              <a:gd name="connsiteY4603" fmla="*/ 3125027 h 6479439"/>
              <a:gd name="connsiteX4604" fmla="*/ 1928422 w 9586368"/>
              <a:gd name="connsiteY4604" fmla="*/ 3129066 h 6479439"/>
              <a:gd name="connsiteX4605" fmla="*/ 1918513 w 9586368"/>
              <a:gd name="connsiteY4605" fmla="*/ 3129066 h 6479439"/>
              <a:gd name="connsiteX4606" fmla="*/ 1914493 w 9586368"/>
              <a:gd name="connsiteY4606" fmla="*/ 3125027 h 6479439"/>
              <a:gd name="connsiteX4607" fmla="*/ 1914493 w 9586368"/>
              <a:gd name="connsiteY4607" fmla="*/ 3115157 h 6479439"/>
              <a:gd name="connsiteX4608" fmla="*/ 1679211 w 9586368"/>
              <a:gd name="connsiteY4608" fmla="*/ 3111118 h 6479439"/>
              <a:gd name="connsiteX4609" fmla="*/ 1689121 w 9586368"/>
              <a:gd name="connsiteY4609" fmla="*/ 3111118 h 6479439"/>
              <a:gd name="connsiteX4610" fmla="*/ 1693139 w 9586368"/>
              <a:gd name="connsiteY4610" fmla="*/ 3115157 h 6479439"/>
              <a:gd name="connsiteX4611" fmla="*/ 1693139 w 9586368"/>
              <a:gd name="connsiteY4611" fmla="*/ 3125027 h 6479439"/>
              <a:gd name="connsiteX4612" fmla="*/ 1689121 w 9586368"/>
              <a:gd name="connsiteY4612" fmla="*/ 3129066 h 6479439"/>
              <a:gd name="connsiteX4613" fmla="*/ 1679211 w 9586368"/>
              <a:gd name="connsiteY4613" fmla="*/ 3129066 h 6479439"/>
              <a:gd name="connsiteX4614" fmla="*/ 1675191 w 9586368"/>
              <a:gd name="connsiteY4614" fmla="*/ 3125027 h 6479439"/>
              <a:gd name="connsiteX4615" fmla="*/ 1675191 w 9586368"/>
              <a:gd name="connsiteY4615" fmla="*/ 3115157 h 6479439"/>
              <a:gd name="connsiteX4616" fmla="*/ 1439895 w 9586368"/>
              <a:gd name="connsiteY4616" fmla="*/ 3111118 h 6479439"/>
              <a:gd name="connsiteX4617" fmla="*/ 1449805 w 9586368"/>
              <a:gd name="connsiteY4617" fmla="*/ 3111118 h 6479439"/>
              <a:gd name="connsiteX4618" fmla="*/ 1453823 w 9586368"/>
              <a:gd name="connsiteY4618" fmla="*/ 3115157 h 6479439"/>
              <a:gd name="connsiteX4619" fmla="*/ 1453823 w 9586368"/>
              <a:gd name="connsiteY4619" fmla="*/ 3125027 h 6479439"/>
              <a:gd name="connsiteX4620" fmla="*/ 1449805 w 9586368"/>
              <a:gd name="connsiteY4620" fmla="*/ 3129066 h 6479439"/>
              <a:gd name="connsiteX4621" fmla="*/ 1439895 w 9586368"/>
              <a:gd name="connsiteY4621" fmla="*/ 3129066 h 6479439"/>
              <a:gd name="connsiteX4622" fmla="*/ 1435875 w 9586368"/>
              <a:gd name="connsiteY4622" fmla="*/ 3125027 h 6479439"/>
              <a:gd name="connsiteX4623" fmla="*/ 1435875 w 9586368"/>
              <a:gd name="connsiteY4623" fmla="*/ 3115157 h 6479439"/>
              <a:gd name="connsiteX4624" fmla="*/ 1200578 w 9586368"/>
              <a:gd name="connsiteY4624" fmla="*/ 3111118 h 6479439"/>
              <a:gd name="connsiteX4625" fmla="*/ 1210489 w 9586368"/>
              <a:gd name="connsiteY4625" fmla="*/ 3111118 h 6479439"/>
              <a:gd name="connsiteX4626" fmla="*/ 1214507 w 9586368"/>
              <a:gd name="connsiteY4626" fmla="*/ 3115157 h 6479439"/>
              <a:gd name="connsiteX4627" fmla="*/ 1214507 w 9586368"/>
              <a:gd name="connsiteY4627" fmla="*/ 3125027 h 6479439"/>
              <a:gd name="connsiteX4628" fmla="*/ 1210489 w 9586368"/>
              <a:gd name="connsiteY4628" fmla="*/ 3129066 h 6479439"/>
              <a:gd name="connsiteX4629" fmla="*/ 1200578 w 9586368"/>
              <a:gd name="connsiteY4629" fmla="*/ 3129066 h 6479439"/>
              <a:gd name="connsiteX4630" fmla="*/ 1196560 w 9586368"/>
              <a:gd name="connsiteY4630" fmla="*/ 3125027 h 6479439"/>
              <a:gd name="connsiteX4631" fmla="*/ 1196560 w 9586368"/>
              <a:gd name="connsiteY4631" fmla="*/ 3115157 h 6479439"/>
              <a:gd name="connsiteX4632" fmla="*/ 961266 w 9586368"/>
              <a:gd name="connsiteY4632" fmla="*/ 3111118 h 6479439"/>
              <a:gd name="connsiteX4633" fmla="*/ 971176 w 9586368"/>
              <a:gd name="connsiteY4633" fmla="*/ 3111118 h 6479439"/>
              <a:gd name="connsiteX4634" fmla="*/ 975195 w 9586368"/>
              <a:gd name="connsiteY4634" fmla="*/ 3115157 h 6479439"/>
              <a:gd name="connsiteX4635" fmla="*/ 975195 w 9586368"/>
              <a:gd name="connsiteY4635" fmla="*/ 3125027 h 6479439"/>
              <a:gd name="connsiteX4636" fmla="*/ 971176 w 9586368"/>
              <a:gd name="connsiteY4636" fmla="*/ 3129066 h 6479439"/>
              <a:gd name="connsiteX4637" fmla="*/ 961266 w 9586368"/>
              <a:gd name="connsiteY4637" fmla="*/ 3129066 h 6479439"/>
              <a:gd name="connsiteX4638" fmla="*/ 957247 w 9586368"/>
              <a:gd name="connsiteY4638" fmla="*/ 3125027 h 6479439"/>
              <a:gd name="connsiteX4639" fmla="*/ 957247 w 9586368"/>
              <a:gd name="connsiteY4639" fmla="*/ 3115157 h 6479439"/>
              <a:gd name="connsiteX4640" fmla="*/ 9572438 w 9586368"/>
              <a:gd name="connsiteY4640" fmla="*/ 3111067 h 6479439"/>
              <a:gd name="connsiteX4641" fmla="*/ 9582349 w 9586368"/>
              <a:gd name="connsiteY4641" fmla="*/ 3111067 h 6479439"/>
              <a:gd name="connsiteX4642" fmla="*/ 9586368 w 9586368"/>
              <a:gd name="connsiteY4642" fmla="*/ 3115105 h 6479439"/>
              <a:gd name="connsiteX4643" fmla="*/ 9586368 w 9586368"/>
              <a:gd name="connsiteY4643" fmla="*/ 3124976 h 6479439"/>
              <a:gd name="connsiteX4644" fmla="*/ 9582349 w 9586368"/>
              <a:gd name="connsiteY4644" fmla="*/ 3129015 h 6479439"/>
              <a:gd name="connsiteX4645" fmla="*/ 9572438 w 9586368"/>
              <a:gd name="connsiteY4645" fmla="*/ 3129015 h 6479439"/>
              <a:gd name="connsiteX4646" fmla="*/ 9568419 w 9586368"/>
              <a:gd name="connsiteY4646" fmla="*/ 3124976 h 6479439"/>
              <a:gd name="connsiteX4647" fmla="*/ 9568419 w 9586368"/>
              <a:gd name="connsiteY4647" fmla="*/ 3115105 h 6479439"/>
              <a:gd name="connsiteX4648" fmla="*/ 9333125 w 9586368"/>
              <a:gd name="connsiteY4648" fmla="*/ 3111067 h 6479439"/>
              <a:gd name="connsiteX4649" fmla="*/ 9343036 w 9586368"/>
              <a:gd name="connsiteY4649" fmla="*/ 3111067 h 6479439"/>
              <a:gd name="connsiteX4650" fmla="*/ 9347055 w 9586368"/>
              <a:gd name="connsiteY4650" fmla="*/ 3115105 h 6479439"/>
              <a:gd name="connsiteX4651" fmla="*/ 9347055 w 9586368"/>
              <a:gd name="connsiteY4651" fmla="*/ 3124976 h 6479439"/>
              <a:gd name="connsiteX4652" fmla="*/ 9343036 w 9586368"/>
              <a:gd name="connsiteY4652" fmla="*/ 3129015 h 6479439"/>
              <a:gd name="connsiteX4653" fmla="*/ 9333125 w 9586368"/>
              <a:gd name="connsiteY4653" fmla="*/ 3129015 h 6479439"/>
              <a:gd name="connsiteX4654" fmla="*/ 9329106 w 9586368"/>
              <a:gd name="connsiteY4654" fmla="*/ 3124976 h 6479439"/>
              <a:gd name="connsiteX4655" fmla="*/ 9329106 w 9586368"/>
              <a:gd name="connsiteY4655" fmla="*/ 3115105 h 6479439"/>
              <a:gd name="connsiteX4656" fmla="*/ 9093811 w 9586368"/>
              <a:gd name="connsiteY4656" fmla="*/ 3111067 h 6479439"/>
              <a:gd name="connsiteX4657" fmla="*/ 9103722 w 9586368"/>
              <a:gd name="connsiteY4657" fmla="*/ 3111067 h 6479439"/>
              <a:gd name="connsiteX4658" fmla="*/ 9107741 w 9586368"/>
              <a:gd name="connsiteY4658" fmla="*/ 3115105 h 6479439"/>
              <a:gd name="connsiteX4659" fmla="*/ 9107741 w 9586368"/>
              <a:gd name="connsiteY4659" fmla="*/ 3124976 h 6479439"/>
              <a:gd name="connsiteX4660" fmla="*/ 9103722 w 9586368"/>
              <a:gd name="connsiteY4660" fmla="*/ 3129015 h 6479439"/>
              <a:gd name="connsiteX4661" fmla="*/ 9093811 w 9586368"/>
              <a:gd name="connsiteY4661" fmla="*/ 3129015 h 6479439"/>
              <a:gd name="connsiteX4662" fmla="*/ 9089792 w 9586368"/>
              <a:gd name="connsiteY4662" fmla="*/ 3124976 h 6479439"/>
              <a:gd name="connsiteX4663" fmla="*/ 9089792 w 9586368"/>
              <a:gd name="connsiteY4663" fmla="*/ 3115105 h 6479439"/>
              <a:gd name="connsiteX4664" fmla="*/ 8854496 w 9586368"/>
              <a:gd name="connsiteY4664" fmla="*/ 3111067 h 6479439"/>
              <a:gd name="connsiteX4665" fmla="*/ 8864407 w 9586368"/>
              <a:gd name="connsiteY4665" fmla="*/ 3111067 h 6479439"/>
              <a:gd name="connsiteX4666" fmla="*/ 8868426 w 9586368"/>
              <a:gd name="connsiteY4666" fmla="*/ 3115105 h 6479439"/>
              <a:gd name="connsiteX4667" fmla="*/ 8868426 w 9586368"/>
              <a:gd name="connsiteY4667" fmla="*/ 3124976 h 6479439"/>
              <a:gd name="connsiteX4668" fmla="*/ 8864407 w 9586368"/>
              <a:gd name="connsiteY4668" fmla="*/ 3129015 h 6479439"/>
              <a:gd name="connsiteX4669" fmla="*/ 8854496 w 9586368"/>
              <a:gd name="connsiteY4669" fmla="*/ 3129015 h 6479439"/>
              <a:gd name="connsiteX4670" fmla="*/ 8850477 w 9586368"/>
              <a:gd name="connsiteY4670" fmla="*/ 3124976 h 6479439"/>
              <a:gd name="connsiteX4671" fmla="*/ 8850477 w 9586368"/>
              <a:gd name="connsiteY4671" fmla="*/ 3115105 h 6479439"/>
              <a:gd name="connsiteX4672" fmla="*/ 8615184 w 9586368"/>
              <a:gd name="connsiteY4672" fmla="*/ 3111067 h 6479439"/>
              <a:gd name="connsiteX4673" fmla="*/ 8625095 w 9586368"/>
              <a:gd name="connsiteY4673" fmla="*/ 3111067 h 6479439"/>
              <a:gd name="connsiteX4674" fmla="*/ 8629114 w 9586368"/>
              <a:gd name="connsiteY4674" fmla="*/ 3115105 h 6479439"/>
              <a:gd name="connsiteX4675" fmla="*/ 8629114 w 9586368"/>
              <a:gd name="connsiteY4675" fmla="*/ 3124976 h 6479439"/>
              <a:gd name="connsiteX4676" fmla="*/ 8625095 w 9586368"/>
              <a:gd name="connsiteY4676" fmla="*/ 3129015 h 6479439"/>
              <a:gd name="connsiteX4677" fmla="*/ 8615184 w 9586368"/>
              <a:gd name="connsiteY4677" fmla="*/ 3129015 h 6479439"/>
              <a:gd name="connsiteX4678" fmla="*/ 8611165 w 9586368"/>
              <a:gd name="connsiteY4678" fmla="*/ 3124976 h 6479439"/>
              <a:gd name="connsiteX4679" fmla="*/ 8611165 w 9586368"/>
              <a:gd name="connsiteY4679" fmla="*/ 3115105 h 6479439"/>
              <a:gd name="connsiteX4680" fmla="*/ 8375869 w 9586368"/>
              <a:gd name="connsiteY4680" fmla="*/ 3111067 h 6479439"/>
              <a:gd name="connsiteX4681" fmla="*/ 8385779 w 9586368"/>
              <a:gd name="connsiteY4681" fmla="*/ 3111067 h 6479439"/>
              <a:gd name="connsiteX4682" fmla="*/ 8389799 w 9586368"/>
              <a:gd name="connsiteY4682" fmla="*/ 3115105 h 6479439"/>
              <a:gd name="connsiteX4683" fmla="*/ 8389799 w 9586368"/>
              <a:gd name="connsiteY4683" fmla="*/ 3124976 h 6479439"/>
              <a:gd name="connsiteX4684" fmla="*/ 8385779 w 9586368"/>
              <a:gd name="connsiteY4684" fmla="*/ 3129015 h 6479439"/>
              <a:gd name="connsiteX4685" fmla="*/ 8375869 w 9586368"/>
              <a:gd name="connsiteY4685" fmla="*/ 3129015 h 6479439"/>
              <a:gd name="connsiteX4686" fmla="*/ 8371850 w 9586368"/>
              <a:gd name="connsiteY4686" fmla="*/ 3124976 h 6479439"/>
              <a:gd name="connsiteX4687" fmla="*/ 8371850 w 9586368"/>
              <a:gd name="connsiteY4687" fmla="*/ 3115105 h 6479439"/>
              <a:gd name="connsiteX4688" fmla="*/ 8136553 w 9586368"/>
              <a:gd name="connsiteY4688" fmla="*/ 3111067 h 6479439"/>
              <a:gd name="connsiteX4689" fmla="*/ 8146464 w 9586368"/>
              <a:gd name="connsiteY4689" fmla="*/ 3111067 h 6479439"/>
              <a:gd name="connsiteX4690" fmla="*/ 8150483 w 9586368"/>
              <a:gd name="connsiteY4690" fmla="*/ 3115105 h 6479439"/>
              <a:gd name="connsiteX4691" fmla="*/ 8150483 w 9586368"/>
              <a:gd name="connsiteY4691" fmla="*/ 3124976 h 6479439"/>
              <a:gd name="connsiteX4692" fmla="*/ 8146464 w 9586368"/>
              <a:gd name="connsiteY4692" fmla="*/ 3129015 h 6479439"/>
              <a:gd name="connsiteX4693" fmla="*/ 8136553 w 9586368"/>
              <a:gd name="connsiteY4693" fmla="*/ 3129015 h 6479439"/>
              <a:gd name="connsiteX4694" fmla="*/ 8132534 w 9586368"/>
              <a:gd name="connsiteY4694" fmla="*/ 3124976 h 6479439"/>
              <a:gd name="connsiteX4695" fmla="*/ 8132534 w 9586368"/>
              <a:gd name="connsiteY4695" fmla="*/ 3115105 h 6479439"/>
              <a:gd name="connsiteX4696" fmla="*/ 7897241 w 9586368"/>
              <a:gd name="connsiteY4696" fmla="*/ 3111067 h 6479439"/>
              <a:gd name="connsiteX4697" fmla="*/ 7907151 w 9586368"/>
              <a:gd name="connsiteY4697" fmla="*/ 3111067 h 6479439"/>
              <a:gd name="connsiteX4698" fmla="*/ 7911170 w 9586368"/>
              <a:gd name="connsiteY4698" fmla="*/ 3115105 h 6479439"/>
              <a:gd name="connsiteX4699" fmla="*/ 7911170 w 9586368"/>
              <a:gd name="connsiteY4699" fmla="*/ 3124976 h 6479439"/>
              <a:gd name="connsiteX4700" fmla="*/ 7907151 w 9586368"/>
              <a:gd name="connsiteY4700" fmla="*/ 3129015 h 6479439"/>
              <a:gd name="connsiteX4701" fmla="*/ 7897241 w 9586368"/>
              <a:gd name="connsiteY4701" fmla="*/ 3129015 h 6479439"/>
              <a:gd name="connsiteX4702" fmla="*/ 7893222 w 9586368"/>
              <a:gd name="connsiteY4702" fmla="*/ 3124976 h 6479439"/>
              <a:gd name="connsiteX4703" fmla="*/ 7893222 w 9586368"/>
              <a:gd name="connsiteY4703" fmla="*/ 3115105 h 6479439"/>
              <a:gd name="connsiteX4704" fmla="*/ 7657926 w 9586368"/>
              <a:gd name="connsiteY4704" fmla="*/ 3111067 h 6479439"/>
              <a:gd name="connsiteX4705" fmla="*/ 7667836 w 9586368"/>
              <a:gd name="connsiteY4705" fmla="*/ 3111067 h 6479439"/>
              <a:gd name="connsiteX4706" fmla="*/ 7671855 w 9586368"/>
              <a:gd name="connsiteY4706" fmla="*/ 3115105 h 6479439"/>
              <a:gd name="connsiteX4707" fmla="*/ 7671855 w 9586368"/>
              <a:gd name="connsiteY4707" fmla="*/ 3124976 h 6479439"/>
              <a:gd name="connsiteX4708" fmla="*/ 7667836 w 9586368"/>
              <a:gd name="connsiteY4708" fmla="*/ 3129015 h 6479439"/>
              <a:gd name="connsiteX4709" fmla="*/ 7657926 w 9586368"/>
              <a:gd name="connsiteY4709" fmla="*/ 3129015 h 6479439"/>
              <a:gd name="connsiteX4710" fmla="*/ 7653906 w 9586368"/>
              <a:gd name="connsiteY4710" fmla="*/ 3124976 h 6479439"/>
              <a:gd name="connsiteX4711" fmla="*/ 7653906 w 9586368"/>
              <a:gd name="connsiteY4711" fmla="*/ 3115105 h 6479439"/>
              <a:gd name="connsiteX4712" fmla="*/ 7418611 w 9586368"/>
              <a:gd name="connsiteY4712" fmla="*/ 3111067 h 6479439"/>
              <a:gd name="connsiteX4713" fmla="*/ 7428521 w 9586368"/>
              <a:gd name="connsiteY4713" fmla="*/ 3111067 h 6479439"/>
              <a:gd name="connsiteX4714" fmla="*/ 7432540 w 9586368"/>
              <a:gd name="connsiteY4714" fmla="*/ 3115105 h 6479439"/>
              <a:gd name="connsiteX4715" fmla="*/ 7432540 w 9586368"/>
              <a:gd name="connsiteY4715" fmla="*/ 3124976 h 6479439"/>
              <a:gd name="connsiteX4716" fmla="*/ 7428521 w 9586368"/>
              <a:gd name="connsiteY4716" fmla="*/ 3129015 h 6479439"/>
              <a:gd name="connsiteX4717" fmla="*/ 7418611 w 9586368"/>
              <a:gd name="connsiteY4717" fmla="*/ 3129015 h 6479439"/>
              <a:gd name="connsiteX4718" fmla="*/ 7414592 w 9586368"/>
              <a:gd name="connsiteY4718" fmla="*/ 3124976 h 6479439"/>
              <a:gd name="connsiteX4719" fmla="*/ 7414592 w 9586368"/>
              <a:gd name="connsiteY4719" fmla="*/ 3115105 h 6479439"/>
              <a:gd name="connsiteX4720" fmla="*/ 7179298 w 9586368"/>
              <a:gd name="connsiteY4720" fmla="*/ 3111067 h 6479439"/>
              <a:gd name="connsiteX4721" fmla="*/ 7189209 w 9586368"/>
              <a:gd name="connsiteY4721" fmla="*/ 3111067 h 6479439"/>
              <a:gd name="connsiteX4722" fmla="*/ 7193228 w 9586368"/>
              <a:gd name="connsiteY4722" fmla="*/ 3115105 h 6479439"/>
              <a:gd name="connsiteX4723" fmla="*/ 7193228 w 9586368"/>
              <a:gd name="connsiteY4723" fmla="*/ 3124976 h 6479439"/>
              <a:gd name="connsiteX4724" fmla="*/ 7189209 w 9586368"/>
              <a:gd name="connsiteY4724" fmla="*/ 3129015 h 6479439"/>
              <a:gd name="connsiteX4725" fmla="*/ 7179298 w 9586368"/>
              <a:gd name="connsiteY4725" fmla="*/ 3129015 h 6479439"/>
              <a:gd name="connsiteX4726" fmla="*/ 7175279 w 9586368"/>
              <a:gd name="connsiteY4726" fmla="*/ 3124976 h 6479439"/>
              <a:gd name="connsiteX4727" fmla="*/ 7175279 w 9586368"/>
              <a:gd name="connsiteY4727" fmla="*/ 3115105 h 6479439"/>
              <a:gd name="connsiteX4728" fmla="*/ 6939983 w 9586368"/>
              <a:gd name="connsiteY4728" fmla="*/ 3111067 h 6479439"/>
              <a:gd name="connsiteX4729" fmla="*/ 6949894 w 9586368"/>
              <a:gd name="connsiteY4729" fmla="*/ 3111067 h 6479439"/>
              <a:gd name="connsiteX4730" fmla="*/ 6953913 w 9586368"/>
              <a:gd name="connsiteY4730" fmla="*/ 3115105 h 6479439"/>
              <a:gd name="connsiteX4731" fmla="*/ 6953913 w 9586368"/>
              <a:gd name="connsiteY4731" fmla="*/ 3124976 h 6479439"/>
              <a:gd name="connsiteX4732" fmla="*/ 6949894 w 9586368"/>
              <a:gd name="connsiteY4732" fmla="*/ 3129015 h 6479439"/>
              <a:gd name="connsiteX4733" fmla="*/ 6939983 w 9586368"/>
              <a:gd name="connsiteY4733" fmla="*/ 3129015 h 6479439"/>
              <a:gd name="connsiteX4734" fmla="*/ 6935964 w 9586368"/>
              <a:gd name="connsiteY4734" fmla="*/ 3124976 h 6479439"/>
              <a:gd name="connsiteX4735" fmla="*/ 6935964 w 9586368"/>
              <a:gd name="connsiteY4735" fmla="*/ 3115105 h 6479439"/>
              <a:gd name="connsiteX4736" fmla="*/ 6700670 w 9586368"/>
              <a:gd name="connsiteY4736" fmla="*/ 3111067 h 6479439"/>
              <a:gd name="connsiteX4737" fmla="*/ 6710581 w 9586368"/>
              <a:gd name="connsiteY4737" fmla="*/ 3111067 h 6479439"/>
              <a:gd name="connsiteX4738" fmla="*/ 6714600 w 9586368"/>
              <a:gd name="connsiteY4738" fmla="*/ 3115105 h 6479439"/>
              <a:gd name="connsiteX4739" fmla="*/ 6714600 w 9586368"/>
              <a:gd name="connsiteY4739" fmla="*/ 3124976 h 6479439"/>
              <a:gd name="connsiteX4740" fmla="*/ 6710581 w 9586368"/>
              <a:gd name="connsiteY4740" fmla="*/ 3129015 h 6479439"/>
              <a:gd name="connsiteX4741" fmla="*/ 6700670 w 9586368"/>
              <a:gd name="connsiteY4741" fmla="*/ 3129015 h 6479439"/>
              <a:gd name="connsiteX4742" fmla="*/ 6696651 w 9586368"/>
              <a:gd name="connsiteY4742" fmla="*/ 3124976 h 6479439"/>
              <a:gd name="connsiteX4743" fmla="*/ 6696651 w 9586368"/>
              <a:gd name="connsiteY4743" fmla="*/ 3115105 h 6479439"/>
              <a:gd name="connsiteX4744" fmla="*/ 6461356 w 9586368"/>
              <a:gd name="connsiteY4744" fmla="*/ 3111067 h 6479439"/>
              <a:gd name="connsiteX4745" fmla="*/ 6471266 w 9586368"/>
              <a:gd name="connsiteY4745" fmla="*/ 3111067 h 6479439"/>
              <a:gd name="connsiteX4746" fmla="*/ 6475285 w 9586368"/>
              <a:gd name="connsiteY4746" fmla="*/ 3115105 h 6479439"/>
              <a:gd name="connsiteX4747" fmla="*/ 6475285 w 9586368"/>
              <a:gd name="connsiteY4747" fmla="*/ 3124976 h 6479439"/>
              <a:gd name="connsiteX4748" fmla="*/ 6471266 w 9586368"/>
              <a:gd name="connsiteY4748" fmla="*/ 3129015 h 6479439"/>
              <a:gd name="connsiteX4749" fmla="*/ 6461356 w 9586368"/>
              <a:gd name="connsiteY4749" fmla="*/ 3129015 h 6479439"/>
              <a:gd name="connsiteX4750" fmla="*/ 6457337 w 9586368"/>
              <a:gd name="connsiteY4750" fmla="*/ 3124976 h 6479439"/>
              <a:gd name="connsiteX4751" fmla="*/ 6457337 w 9586368"/>
              <a:gd name="connsiteY4751" fmla="*/ 3115105 h 6479439"/>
              <a:gd name="connsiteX4752" fmla="*/ 6222042 w 9586368"/>
              <a:gd name="connsiteY4752" fmla="*/ 3111067 h 6479439"/>
              <a:gd name="connsiteX4753" fmla="*/ 6231952 w 9586368"/>
              <a:gd name="connsiteY4753" fmla="*/ 3111067 h 6479439"/>
              <a:gd name="connsiteX4754" fmla="*/ 6235971 w 9586368"/>
              <a:gd name="connsiteY4754" fmla="*/ 3115105 h 6479439"/>
              <a:gd name="connsiteX4755" fmla="*/ 6235971 w 9586368"/>
              <a:gd name="connsiteY4755" fmla="*/ 3124976 h 6479439"/>
              <a:gd name="connsiteX4756" fmla="*/ 6231952 w 9586368"/>
              <a:gd name="connsiteY4756" fmla="*/ 3129015 h 6479439"/>
              <a:gd name="connsiteX4757" fmla="*/ 6222042 w 9586368"/>
              <a:gd name="connsiteY4757" fmla="*/ 3129015 h 6479439"/>
              <a:gd name="connsiteX4758" fmla="*/ 6218023 w 9586368"/>
              <a:gd name="connsiteY4758" fmla="*/ 3124976 h 6479439"/>
              <a:gd name="connsiteX4759" fmla="*/ 6218023 w 9586368"/>
              <a:gd name="connsiteY4759" fmla="*/ 3115105 h 6479439"/>
              <a:gd name="connsiteX4760" fmla="*/ 5982729 w 9586368"/>
              <a:gd name="connsiteY4760" fmla="*/ 3111067 h 6479439"/>
              <a:gd name="connsiteX4761" fmla="*/ 5992639 w 9586368"/>
              <a:gd name="connsiteY4761" fmla="*/ 3111067 h 6479439"/>
              <a:gd name="connsiteX4762" fmla="*/ 5996658 w 9586368"/>
              <a:gd name="connsiteY4762" fmla="*/ 3115105 h 6479439"/>
              <a:gd name="connsiteX4763" fmla="*/ 5996658 w 9586368"/>
              <a:gd name="connsiteY4763" fmla="*/ 3124976 h 6479439"/>
              <a:gd name="connsiteX4764" fmla="*/ 5992639 w 9586368"/>
              <a:gd name="connsiteY4764" fmla="*/ 3129015 h 6479439"/>
              <a:gd name="connsiteX4765" fmla="*/ 5982729 w 9586368"/>
              <a:gd name="connsiteY4765" fmla="*/ 3129015 h 6479439"/>
              <a:gd name="connsiteX4766" fmla="*/ 5978710 w 9586368"/>
              <a:gd name="connsiteY4766" fmla="*/ 3124976 h 6479439"/>
              <a:gd name="connsiteX4767" fmla="*/ 5978710 w 9586368"/>
              <a:gd name="connsiteY4767" fmla="*/ 3115105 h 6479439"/>
              <a:gd name="connsiteX4768" fmla="*/ 5743412 w 9586368"/>
              <a:gd name="connsiteY4768" fmla="*/ 3111067 h 6479439"/>
              <a:gd name="connsiteX4769" fmla="*/ 5753323 w 9586368"/>
              <a:gd name="connsiteY4769" fmla="*/ 3111067 h 6479439"/>
              <a:gd name="connsiteX4770" fmla="*/ 5757342 w 9586368"/>
              <a:gd name="connsiteY4770" fmla="*/ 3115105 h 6479439"/>
              <a:gd name="connsiteX4771" fmla="*/ 5757342 w 9586368"/>
              <a:gd name="connsiteY4771" fmla="*/ 3124976 h 6479439"/>
              <a:gd name="connsiteX4772" fmla="*/ 5753323 w 9586368"/>
              <a:gd name="connsiteY4772" fmla="*/ 3129015 h 6479439"/>
              <a:gd name="connsiteX4773" fmla="*/ 5743412 w 9586368"/>
              <a:gd name="connsiteY4773" fmla="*/ 3129015 h 6479439"/>
              <a:gd name="connsiteX4774" fmla="*/ 5739393 w 9586368"/>
              <a:gd name="connsiteY4774" fmla="*/ 3124976 h 6479439"/>
              <a:gd name="connsiteX4775" fmla="*/ 5739393 w 9586368"/>
              <a:gd name="connsiteY4775" fmla="*/ 3115105 h 6479439"/>
              <a:gd name="connsiteX4776" fmla="*/ 5504099 w 9586368"/>
              <a:gd name="connsiteY4776" fmla="*/ 3111067 h 6479439"/>
              <a:gd name="connsiteX4777" fmla="*/ 5514010 w 9586368"/>
              <a:gd name="connsiteY4777" fmla="*/ 3111067 h 6479439"/>
              <a:gd name="connsiteX4778" fmla="*/ 5518029 w 9586368"/>
              <a:gd name="connsiteY4778" fmla="*/ 3115105 h 6479439"/>
              <a:gd name="connsiteX4779" fmla="*/ 5518029 w 9586368"/>
              <a:gd name="connsiteY4779" fmla="*/ 3124976 h 6479439"/>
              <a:gd name="connsiteX4780" fmla="*/ 5514010 w 9586368"/>
              <a:gd name="connsiteY4780" fmla="*/ 3129015 h 6479439"/>
              <a:gd name="connsiteX4781" fmla="*/ 5504099 w 9586368"/>
              <a:gd name="connsiteY4781" fmla="*/ 3129015 h 6479439"/>
              <a:gd name="connsiteX4782" fmla="*/ 5500080 w 9586368"/>
              <a:gd name="connsiteY4782" fmla="*/ 3124976 h 6479439"/>
              <a:gd name="connsiteX4783" fmla="*/ 5500080 w 9586368"/>
              <a:gd name="connsiteY4783" fmla="*/ 3115105 h 6479439"/>
              <a:gd name="connsiteX4784" fmla="*/ 5264784 w 9586368"/>
              <a:gd name="connsiteY4784" fmla="*/ 3111067 h 6479439"/>
              <a:gd name="connsiteX4785" fmla="*/ 5274694 w 9586368"/>
              <a:gd name="connsiteY4785" fmla="*/ 3111067 h 6479439"/>
              <a:gd name="connsiteX4786" fmla="*/ 5278713 w 9586368"/>
              <a:gd name="connsiteY4786" fmla="*/ 3115105 h 6479439"/>
              <a:gd name="connsiteX4787" fmla="*/ 5278713 w 9586368"/>
              <a:gd name="connsiteY4787" fmla="*/ 3124976 h 6479439"/>
              <a:gd name="connsiteX4788" fmla="*/ 5274694 w 9586368"/>
              <a:gd name="connsiteY4788" fmla="*/ 3129015 h 6479439"/>
              <a:gd name="connsiteX4789" fmla="*/ 5264784 w 9586368"/>
              <a:gd name="connsiteY4789" fmla="*/ 3129015 h 6479439"/>
              <a:gd name="connsiteX4790" fmla="*/ 5260765 w 9586368"/>
              <a:gd name="connsiteY4790" fmla="*/ 3124976 h 6479439"/>
              <a:gd name="connsiteX4791" fmla="*/ 5260765 w 9586368"/>
              <a:gd name="connsiteY4791" fmla="*/ 3115105 h 6479439"/>
              <a:gd name="connsiteX4792" fmla="*/ 5025470 w 9586368"/>
              <a:gd name="connsiteY4792" fmla="*/ 3111067 h 6479439"/>
              <a:gd name="connsiteX4793" fmla="*/ 5035381 w 9586368"/>
              <a:gd name="connsiteY4793" fmla="*/ 3111067 h 6479439"/>
              <a:gd name="connsiteX4794" fmla="*/ 5039400 w 9586368"/>
              <a:gd name="connsiteY4794" fmla="*/ 3115105 h 6479439"/>
              <a:gd name="connsiteX4795" fmla="*/ 5039400 w 9586368"/>
              <a:gd name="connsiteY4795" fmla="*/ 3124976 h 6479439"/>
              <a:gd name="connsiteX4796" fmla="*/ 5035381 w 9586368"/>
              <a:gd name="connsiteY4796" fmla="*/ 3129015 h 6479439"/>
              <a:gd name="connsiteX4797" fmla="*/ 5025470 w 9586368"/>
              <a:gd name="connsiteY4797" fmla="*/ 3129015 h 6479439"/>
              <a:gd name="connsiteX4798" fmla="*/ 5021451 w 9586368"/>
              <a:gd name="connsiteY4798" fmla="*/ 3124976 h 6479439"/>
              <a:gd name="connsiteX4799" fmla="*/ 5021451 w 9586368"/>
              <a:gd name="connsiteY4799" fmla="*/ 3115105 h 6479439"/>
              <a:gd name="connsiteX4800" fmla="*/ 4786241 w 9586368"/>
              <a:gd name="connsiteY4800" fmla="*/ 3111067 h 6479439"/>
              <a:gd name="connsiteX4801" fmla="*/ 4796152 w 9586368"/>
              <a:gd name="connsiteY4801" fmla="*/ 3111067 h 6479439"/>
              <a:gd name="connsiteX4802" fmla="*/ 4800171 w 9586368"/>
              <a:gd name="connsiteY4802" fmla="*/ 3115105 h 6479439"/>
              <a:gd name="connsiteX4803" fmla="*/ 4800171 w 9586368"/>
              <a:gd name="connsiteY4803" fmla="*/ 3124976 h 6479439"/>
              <a:gd name="connsiteX4804" fmla="*/ 4796152 w 9586368"/>
              <a:gd name="connsiteY4804" fmla="*/ 3129015 h 6479439"/>
              <a:gd name="connsiteX4805" fmla="*/ 4786241 w 9586368"/>
              <a:gd name="connsiteY4805" fmla="*/ 3129015 h 6479439"/>
              <a:gd name="connsiteX4806" fmla="*/ 4782224 w 9586368"/>
              <a:gd name="connsiteY4806" fmla="*/ 3124976 h 6479439"/>
              <a:gd name="connsiteX4807" fmla="*/ 4782224 w 9586368"/>
              <a:gd name="connsiteY4807" fmla="*/ 3115105 h 6479439"/>
              <a:gd name="connsiteX4808" fmla="*/ 4546929 w 9586368"/>
              <a:gd name="connsiteY4808" fmla="*/ 3111067 h 6479439"/>
              <a:gd name="connsiteX4809" fmla="*/ 4556840 w 9586368"/>
              <a:gd name="connsiteY4809" fmla="*/ 3111067 h 6479439"/>
              <a:gd name="connsiteX4810" fmla="*/ 4560859 w 9586368"/>
              <a:gd name="connsiteY4810" fmla="*/ 3115105 h 6479439"/>
              <a:gd name="connsiteX4811" fmla="*/ 4560859 w 9586368"/>
              <a:gd name="connsiteY4811" fmla="*/ 3124976 h 6479439"/>
              <a:gd name="connsiteX4812" fmla="*/ 4556840 w 9586368"/>
              <a:gd name="connsiteY4812" fmla="*/ 3129015 h 6479439"/>
              <a:gd name="connsiteX4813" fmla="*/ 4546929 w 9586368"/>
              <a:gd name="connsiteY4813" fmla="*/ 3129015 h 6479439"/>
              <a:gd name="connsiteX4814" fmla="*/ 4542910 w 9586368"/>
              <a:gd name="connsiteY4814" fmla="*/ 3124976 h 6479439"/>
              <a:gd name="connsiteX4815" fmla="*/ 4542910 w 9586368"/>
              <a:gd name="connsiteY4815" fmla="*/ 3115105 h 6479439"/>
              <a:gd name="connsiteX4816" fmla="*/ 4307612 w 9586368"/>
              <a:gd name="connsiteY4816" fmla="*/ 3111067 h 6479439"/>
              <a:gd name="connsiteX4817" fmla="*/ 4317523 w 9586368"/>
              <a:gd name="connsiteY4817" fmla="*/ 3111067 h 6479439"/>
              <a:gd name="connsiteX4818" fmla="*/ 4321543 w 9586368"/>
              <a:gd name="connsiteY4818" fmla="*/ 3115105 h 6479439"/>
              <a:gd name="connsiteX4819" fmla="*/ 4321543 w 9586368"/>
              <a:gd name="connsiteY4819" fmla="*/ 3124976 h 6479439"/>
              <a:gd name="connsiteX4820" fmla="*/ 4317523 w 9586368"/>
              <a:gd name="connsiteY4820" fmla="*/ 3129015 h 6479439"/>
              <a:gd name="connsiteX4821" fmla="*/ 4307612 w 9586368"/>
              <a:gd name="connsiteY4821" fmla="*/ 3129015 h 6479439"/>
              <a:gd name="connsiteX4822" fmla="*/ 4303595 w 9586368"/>
              <a:gd name="connsiteY4822" fmla="*/ 3124976 h 6479439"/>
              <a:gd name="connsiteX4823" fmla="*/ 4303595 w 9586368"/>
              <a:gd name="connsiteY4823" fmla="*/ 3115105 h 6479439"/>
              <a:gd name="connsiteX4824" fmla="*/ 4068297 w 9586368"/>
              <a:gd name="connsiteY4824" fmla="*/ 3111067 h 6479439"/>
              <a:gd name="connsiteX4825" fmla="*/ 4078210 w 9586368"/>
              <a:gd name="connsiteY4825" fmla="*/ 3111067 h 6479439"/>
              <a:gd name="connsiteX4826" fmla="*/ 4082229 w 9586368"/>
              <a:gd name="connsiteY4826" fmla="*/ 3115105 h 6479439"/>
              <a:gd name="connsiteX4827" fmla="*/ 4082229 w 9586368"/>
              <a:gd name="connsiteY4827" fmla="*/ 3124976 h 6479439"/>
              <a:gd name="connsiteX4828" fmla="*/ 4078210 w 9586368"/>
              <a:gd name="connsiteY4828" fmla="*/ 3129015 h 6479439"/>
              <a:gd name="connsiteX4829" fmla="*/ 4068297 w 9586368"/>
              <a:gd name="connsiteY4829" fmla="*/ 3129015 h 6479439"/>
              <a:gd name="connsiteX4830" fmla="*/ 4064278 w 9586368"/>
              <a:gd name="connsiteY4830" fmla="*/ 3124976 h 6479439"/>
              <a:gd name="connsiteX4831" fmla="*/ 4064278 w 9586368"/>
              <a:gd name="connsiteY4831" fmla="*/ 3115105 h 6479439"/>
              <a:gd name="connsiteX4832" fmla="*/ 3828990 w 9586368"/>
              <a:gd name="connsiteY4832" fmla="*/ 3111067 h 6479439"/>
              <a:gd name="connsiteX4833" fmla="*/ 3838899 w 9586368"/>
              <a:gd name="connsiteY4833" fmla="*/ 3111067 h 6479439"/>
              <a:gd name="connsiteX4834" fmla="*/ 3842917 w 9586368"/>
              <a:gd name="connsiteY4834" fmla="*/ 3115105 h 6479439"/>
              <a:gd name="connsiteX4835" fmla="*/ 3842917 w 9586368"/>
              <a:gd name="connsiteY4835" fmla="*/ 3124976 h 6479439"/>
              <a:gd name="connsiteX4836" fmla="*/ 3838899 w 9586368"/>
              <a:gd name="connsiteY4836" fmla="*/ 3129015 h 6479439"/>
              <a:gd name="connsiteX4837" fmla="*/ 3828990 w 9586368"/>
              <a:gd name="connsiteY4837" fmla="*/ 3129015 h 6479439"/>
              <a:gd name="connsiteX4838" fmla="*/ 3824971 w 9586368"/>
              <a:gd name="connsiteY4838" fmla="*/ 3124976 h 6479439"/>
              <a:gd name="connsiteX4839" fmla="*/ 3824971 w 9586368"/>
              <a:gd name="connsiteY4839" fmla="*/ 3115105 h 6479439"/>
              <a:gd name="connsiteX4840" fmla="*/ 3589676 w 9586368"/>
              <a:gd name="connsiteY4840" fmla="*/ 3111067 h 6479439"/>
              <a:gd name="connsiteX4841" fmla="*/ 3599585 w 9586368"/>
              <a:gd name="connsiteY4841" fmla="*/ 3111067 h 6479439"/>
              <a:gd name="connsiteX4842" fmla="*/ 3603604 w 9586368"/>
              <a:gd name="connsiteY4842" fmla="*/ 3115105 h 6479439"/>
              <a:gd name="connsiteX4843" fmla="*/ 3603604 w 9586368"/>
              <a:gd name="connsiteY4843" fmla="*/ 3124976 h 6479439"/>
              <a:gd name="connsiteX4844" fmla="*/ 3599585 w 9586368"/>
              <a:gd name="connsiteY4844" fmla="*/ 3129015 h 6479439"/>
              <a:gd name="connsiteX4845" fmla="*/ 3589676 w 9586368"/>
              <a:gd name="connsiteY4845" fmla="*/ 3129015 h 6479439"/>
              <a:gd name="connsiteX4846" fmla="*/ 3585657 w 9586368"/>
              <a:gd name="connsiteY4846" fmla="*/ 3124976 h 6479439"/>
              <a:gd name="connsiteX4847" fmla="*/ 3585657 w 9586368"/>
              <a:gd name="connsiteY4847" fmla="*/ 3115105 h 6479439"/>
              <a:gd name="connsiteX4848" fmla="*/ 3350359 w 9586368"/>
              <a:gd name="connsiteY4848" fmla="*/ 3111067 h 6479439"/>
              <a:gd name="connsiteX4849" fmla="*/ 3360268 w 9586368"/>
              <a:gd name="connsiteY4849" fmla="*/ 3111067 h 6479439"/>
              <a:gd name="connsiteX4850" fmla="*/ 3364287 w 9586368"/>
              <a:gd name="connsiteY4850" fmla="*/ 3115105 h 6479439"/>
              <a:gd name="connsiteX4851" fmla="*/ 3364287 w 9586368"/>
              <a:gd name="connsiteY4851" fmla="*/ 3124976 h 6479439"/>
              <a:gd name="connsiteX4852" fmla="*/ 3360268 w 9586368"/>
              <a:gd name="connsiteY4852" fmla="*/ 3129015 h 6479439"/>
              <a:gd name="connsiteX4853" fmla="*/ 3350359 w 9586368"/>
              <a:gd name="connsiteY4853" fmla="*/ 3129015 h 6479439"/>
              <a:gd name="connsiteX4854" fmla="*/ 3346340 w 9586368"/>
              <a:gd name="connsiteY4854" fmla="*/ 3124976 h 6479439"/>
              <a:gd name="connsiteX4855" fmla="*/ 3346340 w 9586368"/>
              <a:gd name="connsiteY4855" fmla="*/ 3115105 h 6479439"/>
              <a:gd name="connsiteX4856" fmla="*/ 3111048 w 9586368"/>
              <a:gd name="connsiteY4856" fmla="*/ 3111067 h 6479439"/>
              <a:gd name="connsiteX4857" fmla="*/ 3120959 w 9586368"/>
              <a:gd name="connsiteY4857" fmla="*/ 3111067 h 6479439"/>
              <a:gd name="connsiteX4858" fmla="*/ 3124977 w 9586368"/>
              <a:gd name="connsiteY4858" fmla="*/ 3115105 h 6479439"/>
              <a:gd name="connsiteX4859" fmla="*/ 3124977 w 9586368"/>
              <a:gd name="connsiteY4859" fmla="*/ 3124976 h 6479439"/>
              <a:gd name="connsiteX4860" fmla="*/ 3120959 w 9586368"/>
              <a:gd name="connsiteY4860" fmla="*/ 3129015 h 6479439"/>
              <a:gd name="connsiteX4861" fmla="*/ 3111048 w 9586368"/>
              <a:gd name="connsiteY4861" fmla="*/ 3129015 h 6479439"/>
              <a:gd name="connsiteX4862" fmla="*/ 3107029 w 9586368"/>
              <a:gd name="connsiteY4862" fmla="*/ 3124976 h 6479439"/>
              <a:gd name="connsiteX4863" fmla="*/ 3107029 w 9586368"/>
              <a:gd name="connsiteY4863" fmla="*/ 3115105 h 6479439"/>
              <a:gd name="connsiteX4864" fmla="*/ 2871737 w 9586368"/>
              <a:gd name="connsiteY4864" fmla="*/ 3111067 h 6479439"/>
              <a:gd name="connsiteX4865" fmla="*/ 2881646 w 9586368"/>
              <a:gd name="connsiteY4865" fmla="*/ 3111067 h 6479439"/>
              <a:gd name="connsiteX4866" fmla="*/ 2885666 w 9586368"/>
              <a:gd name="connsiteY4866" fmla="*/ 3115105 h 6479439"/>
              <a:gd name="connsiteX4867" fmla="*/ 2885666 w 9586368"/>
              <a:gd name="connsiteY4867" fmla="*/ 3124976 h 6479439"/>
              <a:gd name="connsiteX4868" fmla="*/ 2881646 w 9586368"/>
              <a:gd name="connsiteY4868" fmla="*/ 3129015 h 6479439"/>
              <a:gd name="connsiteX4869" fmla="*/ 2871737 w 9586368"/>
              <a:gd name="connsiteY4869" fmla="*/ 3129015 h 6479439"/>
              <a:gd name="connsiteX4870" fmla="*/ 2867717 w 9586368"/>
              <a:gd name="connsiteY4870" fmla="*/ 3124976 h 6479439"/>
              <a:gd name="connsiteX4871" fmla="*/ 2867717 w 9586368"/>
              <a:gd name="connsiteY4871" fmla="*/ 3115105 h 6479439"/>
              <a:gd name="connsiteX4872" fmla="*/ 2632423 w 9586368"/>
              <a:gd name="connsiteY4872" fmla="*/ 3111067 h 6479439"/>
              <a:gd name="connsiteX4873" fmla="*/ 2642334 w 9586368"/>
              <a:gd name="connsiteY4873" fmla="*/ 3111067 h 6479439"/>
              <a:gd name="connsiteX4874" fmla="*/ 2646352 w 9586368"/>
              <a:gd name="connsiteY4874" fmla="*/ 3115105 h 6479439"/>
              <a:gd name="connsiteX4875" fmla="*/ 2646352 w 9586368"/>
              <a:gd name="connsiteY4875" fmla="*/ 3124976 h 6479439"/>
              <a:gd name="connsiteX4876" fmla="*/ 2642334 w 9586368"/>
              <a:gd name="connsiteY4876" fmla="*/ 3129015 h 6479439"/>
              <a:gd name="connsiteX4877" fmla="*/ 2632423 w 9586368"/>
              <a:gd name="connsiteY4877" fmla="*/ 3129015 h 6479439"/>
              <a:gd name="connsiteX4878" fmla="*/ 2628404 w 9586368"/>
              <a:gd name="connsiteY4878" fmla="*/ 3124976 h 6479439"/>
              <a:gd name="connsiteX4879" fmla="*/ 2628404 w 9586368"/>
              <a:gd name="connsiteY4879" fmla="*/ 3115105 h 6479439"/>
              <a:gd name="connsiteX4880" fmla="*/ 2393104 w 9586368"/>
              <a:gd name="connsiteY4880" fmla="*/ 3111067 h 6479439"/>
              <a:gd name="connsiteX4881" fmla="*/ 2403015 w 9586368"/>
              <a:gd name="connsiteY4881" fmla="*/ 3111067 h 6479439"/>
              <a:gd name="connsiteX4882" fmla="*/ 2407034 w 9586368"/>
              <a:gd name="connsiteY4882" fmla="*/ 3115105 h 6479439"/>
              <a:gd name="connsiteX4883" fmla="*/ 2407034 w 9586368"/>
              <a:gd name="connsiteY4883" fmla="*/ 3124976 h 6479439"/>
              <a:gd name="connsiteX4884" fmla="*/ 2403015 w 9586368"/>
              <a:gd name="connsiteY4884" fmla="*/ 3129015 h 6479439"/>
              <a:gd name="connsiteX4885" fmla="*/ 2393104 w 9586368"/>
              <a:gd name="connsiteY4885" fmla="*/ 3129015 h 6479439"/>
              <a:gd name="connsiteX4886" fmla="*/ 2389087 w 9586368"/>
              <a:gd name="connsiteY4886" fmla="*/ 3124976 h 6479439"/>
              <a:gd name="connsiteX4887" fmla="*/ 2389087 w 9586368"/>
              <a:gd name="connsiteY4887" fmla="*/ 3115105 h 6479439"/>
              <a:gd name="connsiteX4888" fmla="*/ 721968 w 9586368"/>
              <a:gd name="connsiteY4888" fmla="*/ 3111067 h 6479439"/>
              <a:gd name="connsiteX4889" fmla="*/ 731878 w 9586368"/>
              <a:gd name="connsiteY4889" fmla="*/ 3111067 h 6479439"/>
              <a:gd name="connsiteX4890" fmla="*/ 735897 w 9586368"/>
              <a:gd name="connsiteY4890" fmla="*/ 3115105 h 6479439"/>
              <a:gd name="connsiteX4891" fmla="*/ 735897 w 9586368"/>
              <a:gd name="connsiteY4891" fmla="*/ 3124976 h 6479439"/>
              <a:gd name="connsiteX4892" fmla="*/ 731878 w 9586368"/>
              <a:gd name="connsiteY4892" fmla="*/ 3129015 h 6479439"/>
              <a:gd name="connsiteX4893" fmla="*/ 721968 w 9586368"/>
              <a:gd name="connsiteY4893" fmla="*/ 3129015 h 6479439"/>
              <a:gd name="connsiteX4894" fmla="*/ 717949 w 9586368"/>
              <a:gd name="connsiteY4894" fmla="*/ 3124976 h 6479439"/>
              <a:gd name="connsiteX4895" fmla="*/ 717949 w 9586368"/>
              <a:gd name="connsiteY4895" fmla="*/ 3115105 h 6479439"/>
              <a:gd name="connsiteX4896" fmla="*/ 482656 w 9586368"/>
              <a:gd name="connsiteY4896" fmla="*/ 3111067 h 6479439"/>
              <a:gd name="connsiteX4897" fmla="*/ 492566 w 9586368"/>
              <a:gd name="connsiteY4897" fmla="*/ 3111067 h 6479439"/>
              <a:gd name="connsiteX4898" fmla="*/ 496585 w 9586368"/>
              <a:gd name="connsiteY4898" fmla="*/ 3115105 h 6479439"/>
              <a:gd name="connsiteX4899" fmla="*/ 496585 w 9586368"/>
              <a:gd name="connsiteY4899" fmla="*/ 3124976 h 6479439"/>
              <a:gd name="connsiteX4900" fmla="*/ 492566 w 9586368"/>
              <a:gd name="connsiteY4900" fmla="*/ 3129015 h 6479439"/>
              <a:gd name="connsiteX4901" fmla="*/ 482656 w 9586368"/>
              <a:gd name="connsiteY4901" fmla="*/ 3129015 h 6479439"/>
              <a:gd name="connsiteX4902" fmla="*/ 478637 w 9586368"/>
              <a:gd name="connsiteY4902" fmla="*/ 3124976 h 6479439"/>
              <a:gd name="connsiteX4903" fmla="*/ 478637 w 9586368"/>
              <a:gd name="connsiteY4903" fmla="*/ 3115105 h 6479439"/>
              <a:gd name="connsiteX4904" fmla="*/ 243342 w 9586368"/>
              <a:gd name="connsiteY4904" fmla="*/ 3111067 h 6479439"/>
              <a:gd name="connsiteX4905" fmla="*/ 253252 w 9586368"/>
              <a:gd name="connsiteY4905" fmla="*/ 3111067 h 6479439"/>
              <a:gd name="connsiteX4906" fmla="*/ 257271 w 9586368"/>
              <a:gd name="connsiteY4906" fmla="*/ 3115105 h 6479439"/>
              <a:gd name="connsiteX4907" fmla="*/ 257271 w 9586368"/>
              <a:gd name="connsiteY4907" fmla="*/ 3124976 h 6479439"/>
              <a:gd name="connsiteX4908" fmla="*/ 253252 w 9586368"/>
              <a:gd name="connsiteY4908" fmla="*/ 3129015 h 6479439"/>
              <a:gd name="connsiteX4909" fmla="*/ 243342 w 9586368"/>
              <a:gd name="connsiteY4909" fmla="*/ 3129015 h 6479439"/>
              <a:gd name="connsiteX4910" fmla="*/ 239323 w 9586368"/>
              <a:gd name="connsiteY4910" fmla="*/ 3124976 h 6479439"/>
              <a:gd name="connsiteX4911" fmla="*/ 239323 w 9586368"/>
              <a:gd name="connsiteY4911" fmla="*/ 3115105 h 6479439"/>
              <a:gd name="connsiteX4912" fmla="*/ 4029 w 9586368"/>
              <a:gd name="connsiteY4912" fmla="*/ 3111067 h 6479439"/>
              <a:gd name="connsiteX4913" fmla="*/ 13939 w 9586368"/>
              <a:gd name="connsiteY4913" fmla="*/ 3111067 h 6479439"/>
              <a:gd name="connsiteX4914" fmla="*/ 17959 w 9586368"/>
              <a:gd name="connsiteY4914" fmla="*/ 3115105 h 6479439"/>
              <a:gd name="connsiteX4915" fmla="*/ 17959 w 9586368"/>
              <a:gd name="connsiteY4915" fmla="*/ 3124976 h 6479439"/>
              <a:gd name="connsiteX4916" fmla="*/ 13939 w 9586368"/>
              <a:gd name="connsiteY4916" fmla="*/ 3129015 h 6479439"/>
              <a:gd name="connsiteX4917" fmla="*/ 4029 w 9586368"/>
              <a:gd name="connsiteY4917" fmla="*/ 3129015 h 6479439"/>
              <a:gd name="connsiteX4918" fmla="*/ 10 w 9586368"/>
              <a:gd name="connsiteY4918" fmla="*/ 3124976 h 6479439"/>
              <a:gd name="connsiteX4919" fmla="*/ 10 w 9586368"/>
              <a:gd name="connsiteY4919" fmla="*/ 3115105 h 6479439"/>
              <a:gd name="connsiteX4920" fmla="*/ 2157820 w 9586368"/>
              <a:gd name="connsiteY4920" fmla="*/ 2871788 h 6479439"/>
              <a:gd name="connsiteX4921" fmla="*/ 2167732 w 9586368"/>
              <a:gd name="connsiteY4921" fmla="*/ 2871788 h 6479439"/>
              <a:gd name="connsiteX4922" fmla="*/ 2171750 w 9586368"/>
              <a:gd name="connsiteY4922" fmla="*/ 2875826 h 6479439"/>
              <a:gd name="connsiteX4923" fmla="*/ 2171750 w 9586368"/>
              <a:gd name="connsiteY4923" fmla="*/ 2885696 h 6479439"/>
              <a:gd name="connsiteX4924" fmla="*/ 2167732 w 9586368"/>
              <a:gd name="connsiteY4924" fmla="*/ 2889735 h 6479439"/>
              <a:gd name="connsiteX4925" fmla="*/ 2157820 w 9586368"/>
              <a:gd name="connsiteY4925" fmla="*/ 2889735 h 6479439"/>
              <a:gd name="connsiteX4926" fmla="*/ 2153802 w 9586368"/>
              <a:gd name="connsiteY4926" fmla="*/ 2885696 h 6479439"/>
              <a:gd name="connsiteX4927" fmla="*/ 2153802 w 9586368"/>
              <a:gd name="connsiteY4927" fmla="*/ 2875826 h 6479439"/>
              <a:gd name="connsiteX4928" fmla="*/ 1918513 w 9586368"/>
              <a:gd name="connsiteY4928" fmla="*/ 2871788 h 6479439"/>
              <a:gd name="connsiteX4929" fmla="*/ 1928422 w 9586368"/>
              <a:gd name="connsiteY4929" fmla="*/ 2871788 h 6479439"/>
              <a:gd name="connsiteX4930" fmla="*/ 1932441 w 9586368"/>
              <a:gd name="connsiteY4930" fmla="*/ 2875826 h 6479439"/>
              <a:gd name="connsiteX4931" fmla="*/ 1932441 w 9586368"/>
              <a:gd name="connsiteY4931" fmla="*/ 2885696 h 6479439"/>
              <a:gd name="connsiteX4932" fmla="*/ 1928422 w 9586368"/>
              <a:gd name="connsiteY4932" fmla="*/ 2889735 h 6479439"/>
              <a:gd name="connsiteX4933" fmla="*/ 1918513 w 9586368"/>
              <a:gd name="connsiteY4933" fmla="*/ 2889735 h 6479439"/>
              <a:gd name="connsiteX4934" fmla="*/ 1914493 w 9586368"/>
              <a:gd name="connsiteY4934" fmla="*/ 2885696 h 6479439"/>
              <a:gd name="connsiteX4935" fmla="*/ 1914493 w 9586368"/>
              <a:gd name="connsiteY4935" fmla="*/ 2875826 h 6479439"/>
              <a:gd name="connsiteX4936" fmla="*/ 1679211 w 9586368"/>
              <a:gd name="connsiteY4936" fmla="*/ 2871788 h 6479439"/>
              <a:gd name="connsiteX4937" fmla="*/ 1689121 w 9586368"/>
              <a:gd name="connsiteY4937" fmla="*/ 2871788 h 6479439"/>
              <a:gd name="connsiteX4938" fmla="*/ 1693141 w 9586368"/>
              <a:gd name="connsiteY4938" fmla="*/ 2875826 h 6479439"/>
              <a:gd name="connsiteX4939" fmla="*/ 1693141 w 9586368"/>
              <a:gd name="connsiteY4939" fmla="*/ 2885696 h 6479439"/>
              <a:gd name="connsiteX4940" fmla="*/ 1689121 w 9586368"/>
              <a:gd name="connsiteY4940" fmla="*/ 2889735 h 6479439"/>
              <a:gd name="connsiteX4941" fmla="*/ 1679211 w 9586368"/>
              <a:gd name="connsiteY4941" fmla="*/ 2889735 h 6479439"/>
              <a:gd name="connsiteX4942" fmla="*/ 1675193 w 9586368"/>
              <a:gd name="connsiteY4942" fmla="*/ 2885696 h 6479439"/>
              <a:gd name="connsiteX4943" fmla="*/ 1675193 w 9586368"/>
              <a:gd name="connsiteY4943" fmla="*/ 2875826 h 6479439"/>
              <a:gd name="connsiteX4944" fmla="*/ 1439895 w 9586368"/>
              <a:gd name="connsiteY4944" fmla="*/ 2871788 h 6479439"/>
              <a:gd name="connsiteX4945" fmla="*/ 1449805 w 9586368"/>
              <a:gd name="connsiteY4945" fmla="*/ 2871788 h 6479439"/>
              <a:gd name="connsiteX4946" fmla="*/ 1453824 w 9586368"/>
              <a:gd name="connsiteY4946" fmla="*/ 2875826 h 6479439"/>
              <a:gd name="connsiteX4947" fmla="*/ 1453824 w 9586368"/>
              <a:gd name="connsiteY4947" fmla="*/ 2885696 h 6479439"/>
              <a:gd name="connsiteX4948" fmla="*/ 1449805 w 9586368"/>
              <a:gd name="connsiteY4948" fmla="*/ 2889735 h 6479439"/>
              <a:gd name="connsiteX4949" fmla="*/ 1439895 w 9586368"/>
              <a:gd name="connsiteY4949" fmla="*/ 2889735 h 6479439"/>
              <a:gd name="connsiteX4950" fmla="*/ 1435876 w 9586368"/>
              <a:gd name="connsiteY4950" fmla="*/ 2885696 h 6479439"/>
              <a:gd name="connsiteX4951" fmla="*/ 1435876 w 9586368"/>
              <a:gd name="connsiteY4951" fmla="*/ 2875826 h 6479439"/>
              <a:gd name="connsiteX4952" fmla="*/ 1200579 w 9586368"/>
              <a:gd name="connsiteY4952" fmla="*/ 2871788 h 6479439"/>
              <a:gd name="connsiteX4953" fmla="*/ 1210489 w 9586368"/>
              <a:gd name="connsiteY4953" fmla="*/ 2871788 h 6479439"/>
              <a:gd name="connsiteX4954" fmla="*/ 1214509 w 9586368"/>
              <a:gd name="connsiteY4954" fmla="*/ 2875826 h 6479439"/>
              <a:gd name="connsiteX4955" fmla="*/ 1214509 w 9586368"/>
              <a:gd name="connsiteY4955" fmla="*/ 2885696 h 6479439"/>
              <a:gd name="connsiteX4956" fmla="*/ 1210489 w 9586368"/>
              <a:gd name="connsiteY4956" fmla="*/ 2889735 h 6479439"/>
              <a:gd name="connsiteX4957" fmla="*/ 1200579 w 9586368"/>
              <a:gd name="connsiteY4957" fmla="*/ 2889735 h 6479439"/>
              <a:gd name="connsiteX4958" fmla="*/ 1196560 w 9586368"/>
              <a:gd name="connsiteY4958" fmla="*/ 2885696 h 6479439"/>
              <a:gd name="connsiteX4959" fmla="*/ 1196560 w 9586368"/>
              <a:gd name="connsiteY4959" fmla="*/ 2875826 h 6479439"/>
              <a:gd name="connsiteX4960" fmla="*/ 961267 w 9586368"/>
              <a:gd name="connsiteY4960" fmla="*/ 2871788 h 6479439"/>
              <a:gd name="connsiteX4961" fmla="*/ 971177 w 9586368"/>
              <a:gd name="connsiteY4961" fmla="*/ 2871788 h 6479439"/>
              <a:gd name="connsiteX4962" fmla="*/ 975195 w 9586368"/>
              <a:gd name="connsiteY4962" fmla="*/ 2875826 h 6479439"/>
              <a:gd name="connsiteX4963" fmla="*/ 975195 w 9586368"/>
              <a:gd name="connsiteY4963" fmla="*/ 2885696 h 6479439"/>
              <a:gd name="connsiteX4964" fmla="*/ 971177 w 9586368"/>
              <a:gd name="connsiteY4964" fmla="*/ 2889735 h 6479439"/>
              <a:gd name="connsiteX4965" fmla="*/ 961267 w 9586368"/>
              <a:gd name="connsiteY4965" fmla="*/ 2889735 h 6479439"/>
              <a:gd name="connsiteX4966" fmla="*/ 957247 w 9586368"/>
              <a:gd name="connsiteY4966" fmla="*/ 2885696 h 6479439"/>
              <a:gd name="connsiteX4967" fmla="*/ 957247 w 9586368"/>
              <a:gd name="connsiteY4967" fmla="*/ 2875826 h 6479439"/>
              <a:gd name="connsiteX4968" fmla="*/ 9572438 w 9586368"/>
              <a:gd name="connsiteY4968" fmla="*/ 2871736 h 6479439"/>
              <a:gd name="connsiteX4969" fmla="*/ 9582349 w 9586368"/>
              <a:gd name="connsiteY4969" fmla="*/ 2871736 h 6479439"/>
              <a:gd name="connsiteX4970" fmla="*/ 9586368 w 9586368"/>
              <a:gd name="connsiteY4970" fmla="*/ 2875775 h 6479439"/>
              <a:gd name="connsiteX4971" fmla="*/ 9586368 w 9586368"/>
              <a:gd name="connsiteY4971" fmla="*/ 2885645 h 6479439"/>
              <a:gd name="connsiteX4972" fmla="*/ 9582349 w 9586368"/>
              <a:gd name="connsiteY4972" fmla="*/ 2889684 h 6479439"/>
              <a:gd name="connsiteX4973" fmla="*/ 9572438 w 9586368"/>
              <a:gd name="connsiteY4973" fmla="*/ 2889684 h 6479439"/>
              <a:gd name="connsiteX4974" fmla="*/ 9568419 w 9586368"/>
              <a:gd name="connsiteY4974" fmla="*/ 2885645 h 6479439"/>
              <a:gd name="connsiteX4975" fmla="*/ 9568419 w 9586368"/>
              <a:gd name="connsiteY4975" fmla="*/ 2875775 h 6479439"/>
              <a:gd name="connsiteX4976" fmla="*/ 9333125 w 9586368"/>
              <a:gd name="connsiteY4976" fmla="*/ 2871736 h 6479439"/>
              <a:gd name="connsiteX4977" fmla="*/ 9343036 w 9586368"/>
              <a:gd name="connsiteY4977" fmla="*/ 2871736 h 6479439"/>
              <a:gd name="connsiteX4978" fmla="*/ 9347055 w 9586368"/>
              <a:gd name="connsiteY4978" fmla="*/ 2875775 h 6479439"/>
              <a:gd name="connsiteX4979" fmla="*/ 9347055 w 9586368"/>
              <a:gd name="connsiteY4979" fmla="*/ 2885645 h 6479439"/>
              <a:gd name="connsiteX4980" fmla="*/ 9343036 w 9586368"/>
              <a:gd name="connsiteY4980" fmla="*/ 2889684 h 6479439"/>
              <a:gd name="connsiteX4981" fmla="*/ 9333125 w 9586368"/>
              <a:gd name="connsiteY4981" fmla="*/ 2889684 h 6479439"/>
              <a:gd name="connsiteX4982" fmla="*/ 9329106 w 9586368"/>
              <a:gd name="connsiteY4982" fmla="*/ 2885645 h 6479439"/>
              <a:gd name="connsiteX4983" fmla="*/ 9329106 w 9586368"/>
              <a:gd name="connsiteY4983" fmla="*/ 2875775 h 6479439"/>
              <a:gd name="connsiteX4984" fmla="*/ 9093811 w 9586368"/>
              <a:gd name="connsiteY4984" fmla="*/ 2871736 h 6479439"/>
              <a:gd name="connsiteX4985" fmla="*/ 9103722 w 9586368"/>
              <a:gd name="connsiteY4985" fmla="*/ 2871736 h 6479439"/>
              <a:gd name="connsiteX4986" fmla="*/ 9107741 w 9586368"/>
              <a:gd name="connsiteY4986" fmla="*/ 2875775 h 6479439"/>
              <a:gd name="connsiteX4987" fmla="*/ 9107741 w 9586368"/>
              <a:gd name="connsiteY4987" fmla="*/ 2885645 h 6479439"/>
              <a:gd name="connsiteX4988" fmla="*/ 9103722 w 9586368"/>
              <a:gd name="connsiteY4988" fmla="*/ 2889684 h 6479439"/>
              <a:gd name="connsiteX4989" fmla="*/ 9093811 w 9586368"/>
              <a:gd name="connsiteY4989" fmla="*/ 2889684 h 6479439"/>
              <a:gd name="connsiteX4990" fmla="*/ 9089792 w 9586368"/>
              <a:gd name="connsiteY4990" fmla="*/ 2885645 h 6479439"/>
              <a:gd name="connsiteX4991" fmla="*/ 9089792 w 9586368"/>
              <a:gd name="connsiteY4991" fmla="*/ 2875775 h 6479439"/>
              <a:gd name="connsiteX4992" fmla="*/ 8854496 w 9586368"/>
              <a:gd name="connsiteY4992" fmla="*/ 2871736 h 6479439"/>
              <a:gd name="connsiteX4993" fmla="*/ 8864407 w 9586368"/>
              <a:gd name="connsiteY4993" fmla="*/ 2871736 h 6479439"/>
              <a:gd name="connsiteX4994" fmla="*/ 8868426 w 9586368"/>
              <a:gd name="connsiteY4994" fmla="*/ 2875775 h 6479439"/>
              <a:gd name="connsiteX4995" fmla="*/ 8868426 w 9586368"/>
              <a:gd name="connsiteY4995" fmla="*/ 2885645 h 6479439"/>
              <a:gd name="connsiteX4996" fmla="*/ 8864407 w 9586368"/>
              <a:gd name="connsiteY4996" fmla="*/ 2889684 h 6479439"/>
              <a:gd name="connsiteX4997" fmla="*/ 8854496 w 9586368"/>
              <a:gd name="connsiteY4997" fmla="*/ 2889684 h 6479439"/>
              <a:gd name="connsiteX4998" fmla="*/ 8850477 w 9586368"/>
              <a:gd name="connsiteY4998" fmla="*/ 2885645 h 6479439"/>
              <a:gd name="connsiteX4999" fmla="*/ 8850477 w 9586368"/>
              <a:gd name="connsiteY4999" fmla="*/ 2875775 h 6479439"/>
              <a:gd name="connsiteX5000" fmla="*/ 8615184 w 9586368"/>
              <a:gd name="connsiteY5000" fmla="*/ 2871736 h 6479439"/>
              <a:gd name="connsiteX5001" fmla="*/ 8625095 w 9586368"/>
              <a:gd name="connsiteY5001" fmla="*/ 2871736 h 6479439"/>
              <a:gd name="connsiteX5002" fmla="*/ 8629114 w 9586368"/>
              <a:gd name="connsiteY5002" fmla="*/ 2875775 h 6479439"/>
              <a:gd name="connsiteX5003" fmla="*/ 8629114 w 9586368"/>
              <a:gd name="connsiteY5003" fmla="*/ 2885645 h 6479439"/>
              <a:gd name="connsiteX5004" fmla="*/ 8625095 w 9586368"/>
              <a:gd name="connsiteY5004" fmla="*/ 2889684 h 6479439"/>
              <a:gd name="connsiteX5005" fmla="*/ 8615184 w 9586368"/>
              <a:gd name="connsiteY5005" fmla="*/ 2889684 h 6479439"/>
              <a:gd name="connsiteX5006" fmla="*/ 8611165 w 9586368"/>
              <a:gd name="connsiteY5006" fmla="*/ 2885645 h 6479439"/>
              <a:gd name="connsiteX5007" fmla="*/ 8611165 w 9586368"/>
              <a:gd name="connsiteY5007" fmla="*/ 2875775 h 6479439"/>
              <a:gd name="connsiteX5008" fmla="*/ 8375869 w 9586368"/>
              <a:gd name="connsiteY5008" fmla="*/ 2871736 h 6479439"/>
              <a:gd name="connsiteX5009" fmla="*/ 8385779 w 9586368"/>
              <a:gd name="connsiteY5009" fmla="*/ 2871736 h 6479439"/>
              <a:gd name="connsiteX5010" fmla="*/ 8389799 w 9586368"/>
              <a:gd name="connsiteY5010" fmla="*/ 2875775 h 6479439"/>
              <a:gd name="connsiteX5011" fmla="*/ 8389799 w 9586368"/>
              <a:gd name="connsiteY5011" fmla="*/ 2885645 h 6479439"/>
              <a:gd name="connsiteX5012" fmla="*/ 8385779 w 9586368"/>
              <a:gd name="connsiteY5012" fmla="*/ 2889684 h 6479439"/>
              <a:gd name="connsiteX5013" fmla="*/ 8375869 w 9586368"/>
              <a:gd name="connsiteY5013" fmla="*/ 2889684 h 6479439"/>
              <a:gd name="connsiteX5014" fmla="*/ 8371850 w 9586368"/>
              <a:gd name="connsiteY5014" fmla="*/ 2885645 h 6479439"/>
              <a:gd name="connsiteX5015" fmla="*/ 8371850 w 9586368"/>
              <a:gd name="connsiteY5015" fmla="*/ 2875775 h 6479439"/>
              <a:gd name="connsiteX5016" fmla="*/ 8136553 w 9586368"/>
              <a:gd name="connsiteY5016" fmla="*/ 2871736 h 6479439"/>
              <a:gd name="connsiteX5017" fmla="*/ 8146464 w 9586368"/>
              <a:gd name="connsiteY5017" fmla="*/ 2871736 h 6479439"/>
              <a:gd name="connsiteX5018" fmla="*/ 8150483 w 9586368"/>
              <a:gd name="connsiteY5018" fmla="*/ 2875775 h 6479439"/>
              <a:gd name="connsiteX5019" fmla="*/ 8150483 w 9586368"/>
              <a:gd name="connsiteY5019" fmla="*/ 2885645 h 6479439"/>
              <a:gd name="connsiteX5020" fmla="*/ 8146464 w 9586368"/>
              <a:gd name="connsiteY5020" fmla="*/ 2889684 h 6479439"/>
              <a:gd name="connsiteX5021" fmla="*/ 8136553 w 9586368"/>
              <a:gd name="connsiteY5021" fmla="*/ 2889684 h 6479439"/>
              <a:gd name="connsiteX5022" fmla="*/ 8132534 w 9586368"/>
              <a:gd name="connsiteY5022" fmla="*/ 2885645 h 6479439"/>
              <a:gd name="connsiteX5023" fmla="*/ 8132534 w 9586368"/>
              <a:gd name="connsiteY5023" fmla="*/ 2875775 h 6479439"/>
              <a:gd name="connsiteX5024" fmla="*/ 7897241 w 9586368"/>
              <a:gd name="connsiteY5024" fmla="*/ 2871736 h 6479439"/>
              <a:gd name="connsiteX5025" fmla="*/ 7907151 w 9586368"/>
              <a:gd name="connsiteY5025" fmla="*/ 2871736 h 6479439"/>
              <a:gd name="connsiteX5026" fmla="*/ 7911170 w 9586368"/>
              <a:gd name="connsiteY5026" fmla="*/ 2875775 h 6479439"/>
              <a:gd name="connsiteX5027" fmla="*/ 7911170 w 9586368"/>
              <a:gd name="connsiteY5027" fmla="*/ 2885645 h 6479439"/>
              <a:gd name="connsiteX5028" fmla="*/ 7907151 w 9586368"/>
              <a:gd name="connsiteY5028" fmla="*/ 2889684 h 6479439"/>
              <a:gd name="connsiteX5029" fmla="*/ 7897241 w 9586368"/>
              <a:gd name="connsiteY5029" fmla="*/ 2889684 h 6479439"/>
              <a:gd name="connsiteX5030" fmla="*/ 7893222 w 9586368"/>
              <a:gd name="connsiteY5030" fmla="*/ 2885645 h 6479439"/>
              <a:gd name="connsiteX5031" fmla="*/ 7893222 w 9586368"/>
              <a:gd name="connsiteY5031" fmla="*/ 2875775 h 6479439"/>
              <a:gd name="connsiteX5032" fmla="*/ 7657926 w 9586368"/>
              <a:gd name="connsiteY5032" fmla="*/ 2871736 h 6479439"/>
              <a:gd name="connsiteX5033" fmla="*/ 7667836 w 9586368"/>
              <a:gd name="connsiteY5033" fmla="*/ 2871736 h 6479439"/>
              <a:gd name="connsiteX5034" fmla="*/ 7671855 w 9586368"/>
              <a:gd name="connsiteY5034" fmla="*/ 2875775 h 6479439"/>
              <a:gd name="connsiteX5035" fmla="*/ 7671855 w 9586368"/>
              <a:gd name="connsiteY5035" fmla="*/ 2885645 h 6479439"/>
              <a:gd name="connsiteX5036" fmla="*/ 7667836 w 9586368"/>
              <a:gd name="connsiteY5036" fmla="*/ 2889684 h 6479439"/>
              <a:gd name="connsiteX5037" fmla="*/ 7657926 w 9586368"/>
              <a:gd name="connsiteY5037" fmla="*/ 2889684 h 6479439"/>
              <a:gd name="connsiteX5038" fmla="*/ 7653906 w 9586368"/>
              <a:gd name="connsiteY5038" fmla="*/ 2885645 h 6479439"/>
              <a:gd name="connsiteX5039" fmla="*/ 7653906 w 9586368"/>
              <a:gd name="connsiteY5039" fmla="*/ 2875775 h 6479439"/>
              <a:gd name="connsiteX5040" fmla="*/ 7418611 w 9586368"/>
              <a:gd name="connsiteY5040" fmla="*/ 2871736 h 6479439"/>
              <a:gd name="connsiteX5041" fmla="*/ 7428521 w 9586368"/>
              <a:gd name="connsiteY5041" fmla="*/ 2871736 h 6479439"/>
              <a:gd name="connsiteX5042" fmla="*/ 7432540 w 9586368"/>
              <a:gd name="connsiteY5042" fmla="*/ 2875775 h 6479439"/>
              <a:gd name="connsiteX5043" fmla="*/ 7432540 w 9586368"/>
              <a:gd name="connsiteY5043" fmla="*/ 2885645 h 6479439"/>
              <a:gd name="connsiteX5044" fmla="*/ 7428521 w 9586368"/>
              <a:gd name="connsiteY5044" fmla="*/ 2889684 h 6479439"/>
              <a:gd name="connsiteX5045" fmla="*/ 7418611 w 9586368"/>
              <a:gd name="connsiteY5045" fmla="*/ 2889684 h 6479439"/>
              <a:gd name="connsiteX5046" fmla="*/ 7414592 w 9586368"/>
              <a:gd name="connsiteY5046" fmla="*/ 2885645 h 6479439"/>
              <a:gd name="connsiteX5047" fmla="*/ 7414592 w 9586368"/>
              <a:gd name="connsiteY5047" fmla="*/ 2875775 h 6479439"/>
              <a:gd name="connsiteX5048" fmla="*/ 7179298 w 9586368"/>
              <a:gd name="connsiteY5048" fmla="*/ 2871736 h 6479439"/>
              <a:gd name="connsiteX5049" fmla="*/ 7189209 w 9586368"/>
              <a:gd name="connsiteY5049" fmla="*/ 2871736 h 6479439"/>
              <a:gd name="connsiteX5050" fmla="*/ 7193228 w 9586368"/>
              <a:gd name="connsiteY5050" fmla="*/ 2875775 h 6479439"/>
              <a:gd name="connsiteX5051" fmla="*/ 7193228 w 9586368"/>
              <a:gd name="connsiteY5051" fmla="*/ 2885645 h 6479439"/>
              <a:gd name="connsiteX5052" fmla="*/ 7189209 w 9586368"/>
              <a:gd name="connsiteY5052" fmla="*/ 2889684 h 6479439"/>
              <a:gd name="connsiteX5053" fmla="*/ 7179298 w 9586368"/>
              <a:gd name="connsiteY5053" fmla="*/ 2889684 h 6479439"/>
              <a:gd name="connsiteX5054" fmla="*/ 7175279 w 9586368"/>
              <a:gd name="connsiteY5054" fmla="*/ 2885645 h 6479439"/>
              <a:gd name="connsiteX5055" fmla="*/ 7175279 w 9586368"/>
              <a:gd name="connsiteY5055" fmla="*/ 2875775 h 6479439"/>
              <a:gd name="connsiteX5056" fmla="*/ 6939983 w 9586368"/>
              <a:gd name="connsiteY5056" fmla="*/ 2871736 h 6479439"/>
              <a:gd name="connsiteX5057" fmla="*/ 6949894 w 9586368"/>
              <a:gd name="connsiteY5057" fmla="*/ 2871736 h 6479439"/>
              <a:gd name="connsiteX5058" fmla="*/ 6953913 w 9586368"/>
              <a:gd name="connsiteY5058" fmla="*/ 2875775 h 6479439"/>
              <a:gd name="connsiteX5059" fmla="*/ 6953913 w 9586368"/>
              <a:gd name="connsiteY5059" fmla="*/ 2885645 h 6479439"/>
              <a:gd name="connsiteX5060" fmla="*/ 6949894 w 9586368"/>
              <a:gd name="connsiteY5060" fmla="*/ 2889684 h 6479439"/>
              <a:gd name="connsiteX5061" fmla="*/ 6939983 w 9586368"/>
              <a:gd name="connsiteY5061" fmla="*/ 2889684 h 6479439"/>
              <a:gd name="connsiteX5062" fmla="*/ 6935964 w 9586368"/>
              <a:gd name="connsiteY5062" fmla="*/ 2885645 h 6479439"/>
              <a:gd name="connsiteX5063" fmla="*/ 6935964 w 9586368"/>
              <a:gd name="connsiteY5063" fmla="*/ 2875775 h 6479439"/>
              <a:gd name="connsiteX5064" fmla="*/ 6700670 w 9586368"/>
              <a:gd name="connsiteY5064" fmla="*/ 2871736 h 6479439"/>
              <a:gd name="connsiteX5065" fmla="*/ 6710581 w 9586368"/>
              <a:gd name="connsiteY5065" fmla="*/ 2871736 h 6479439"/>
              <a:gd name="connsiteX5066" fmla="*/ 6714600 w 9586368"/>
              <a:gd name="connsiteY5066" fmla="*/ 2875775 h 6479439"/>
              <a:gd name="connsiteX5067" fmla="*/ 6714600 w 9586368"/>
              <a:gd name="connsiteY5067" fmla="*/ 2885645 h 6479439"/>
              <a:gd name="connsiteX5068" fmla="*/ 6710581 w 9586368"/>
              <a:gd name="connsiteY5068" fmla="*/ 2889684 h 6479439"/>
              <a:gd name="connsiteX5069" fmla="*/ 6700670 w 9586368"/>
              <a:gd name="connsiteY5069" fmla="*/ 2889684 h 6479439"/>
              <a:gd name="connsiteX5070" fmla="*/ 6696651 w 9586368"/>
              <a:gd name="connsiteY5070" fmla="*/ 2885645 h 6479439"/>
              <a:gd name="connsiteX5071" fmla="*/ 6696651 w 9586368"/>
              <a:gd name="connsiteY5071" fmla="*/ 2875775 h 6479439"/>
              <a:gd name="connsiteX5072" fmla="*/ 6461356 w 9586368"/>
              <a:gd name="connsiteY5072" fmla="*/ 2871736 h 6479439"/>
              <a:gd name="connsiteX5073" fmla="*/ 6471266 w 9586368"/>
              <a:gd name="connsiteY5073" fmla="*/ 2871736 h 6479439"/>
              <a:gd name="connsiteX5074" fmla="*/ 6475285 w 9586368"/>
              <a:gd name="connsiteY5074" fmla="*/ 2875775 h 6479439"/>
              <a:gd name="connsiteX5075" fmla="*/ 6475285 w 9586368"/>
              <a:gd name="connsiteY5075" fmla="*/ 2885645 h 6479439"/>
              <a:gd name="connsiteX5076" fmla="*/ 6471266 w 9586368"/>
              <a:gd name="connsiteY5076" fmla="*/ 2889684 h 6479439"/>
              <a:gd name="connsiteX5077" fmla="*/ 6461356 w 9586368"/>
              <a:gd name="connsiteY5077" fmla="*/ 2889684 h 6479439"/>
              <a:gd name="connsiteX5078" fmla="*/ 6457337 w 9586368"/>
              <a:gd name="connsiteY5078" fmla="*/ 2885645 h 6479439"/>
              <a:gd name="connsiteX5079" fmla="*/ 6457337 w 9586368"/>
              <a:gd name="connsiteY5079" fmla="*/ 2875775 h 6479439"/>
              <a:gd name="connsiteX5080" fmla="*/ 6222042 w 9586368"/>
              <a:gd name="connsiteY5080" fmla="*/ 2871736 h 6479439"/>
              <a:gd name="connsiteX5081" fmla="*/ 6231952 w 9586368"/>
              <a:gd name="connsiteY5081" fmla="*/ 2871736 h 6479439"/>
              <a:gd name="connsiteX5082" fmla="*/ 6235971 w 9586368"/>
              <a:gd name="connsiteY5082" fmla="*/ 2875775 h 6479439"/>
              <a:gd name="connsiteX5083" fmla="*/ 6235971 w 9586368"/>
              <a:gd name="connsiteY5083" fmla="*/ 2885645 h 6479439"/>
              <a:gd name="connsiteX5084" fmla="*/ 6231952 w 9586368"/>
              <a:gd name="connsiteY5084" fmla="*/ 2889684 h 6479439"/>
              <a:gd name="connsiteX5085" fmla="*/ 6222042 w 9586368"/>
              <a:gd name="connsiteY5085" fmla="*/ 2889684 h 6479439"/>
              <a:gd name="connsiteX5086" fmla="*/ 6218023 w 9586368"/>
              <a:gd name="connsiteY5086" fmla="*/ 2885645 h 6479439"/>
              <a:gd name="connsiteX5087" fmla="*/ 6218023 w 9586368"/>
              <a:gd name="connsiteY5087" fmla="*/ 2875775 h 6479439"/>
              <a:gd name="connsiteX5088" fmla="*/ 5982729 w 9586368"/>
              <a:gd name="connsiteY5088" fmla="*/ 2871736 h 6479439"/>
              <a:gd name="connsiteX5089" fmla="*/ 5992639 w 9586368"/>
              <a:gd name="connsiteY5089" fmla="*/ 2871736 h 6479439"/>
              <a:gd name="connsiteX5090" fmla="*/ 5996658 w 9586368"/>
              <a:gd name="connsiteY5090" fmla="*/ 2875775 h 6479439"/>
              <a:gd name="connsiteX5091" fmla="*/ 5996658 w 9586368"/>
              <a:gd name="connsiteY5091" fmla="*/ 2885645 h 6479439"/>
              <a:gd name="connsiteX5092" fmla="*/ 5992639 w 9586368"/>
              <a:gd name="connsiteY5092" fmla="*/ 2889684 h 6479439"/>
              <a:gd name="connsiteX5093" fmla="*/ 5982729 w 9586368"/>
              <a:gd name="connsiteY5093" fmla="*/ 2889684 h 6479439"/>
              <a:gd name="connsiteX5094" fmla="*/ 5978710 w 9586368"/>
              <a:gd name="connsiteY5094" fmla="*/ 2885645 h 6479439"/>
              <a:gd name="connsiteX5095" fmla="*/ 5978710 w 9586368"/>
              <a:gd name="connsiteY5095" fmla="*/ 2875775 h 6479439"/>
              <a:gd name="connsiteX5096" fmla="*/ 5743412 w 9586368"/>
              <a:gd name="connsiteY5096" fmla="*/ 2871736 h 6479439"/>
              <a:gd name="connsiteX5097" fmla="*/ 5753323 w 9586368"/>
              <a:gd name="connsiteY5097" fmla="*/ 2871736 h 6479439"/>
              <a:gd name="connsiteX5098" fmla="*/ 5757342 w 9586368"/>
              <a:gd name="connsiteY5098" fmla="*/ 2875775 h 6479439"/>
              <a:gd name="connsiteX5099" fmla="*/ 5757342 w 9586368"/>
              <a:gd name="connsiteY5099" fmla="*/ 2885645 h 6479439"/>
              <a:gd name="connsiteX5100" fmla="*/ 5753323 w 9586368"/>
              <a:gd name="connsiteY5100" fmla="*/ 2889684 h 6479439"/>
              <a:gd name="connsiteX5101" fmla="*/ 5743412 w 9586368"/>
              <a:gd name="connsiteY5101" fmla="*/ 2889684 h 6479439"/>
              <a:gd name="connsiteX5102" fmla="*/ 5739393 w 9586368"/>
              <a:gd name="connsiteY5102" fmla="*/ 2885645 h 6479439"/>
              <a:gd name="connsiteX5103" fmla="*/ 5739393 w 9586368"/>
              <a:gd name="connsiteY5103" fmla="*/ 2875775 h 6479439"/>
              <a:gd name="connsiteX5104" fmla="*/ 5504099 w 9586368"/>
              <a:gd name="connsiteY5104" fmla="*/ 2871736 h 6479439"/>
              <a:gd name="connsiteX5105" fmla="*/ 5514010 w 9586368"/>
              <a:gd name="connsiteY5105" fmla="*/ 2871736 h 6479439"/>
              <a:gd name="connsiteX5106" fmla="*/ 5518029 w 9586368"/>
              <a:gd name="connsiteY5106" fmla="*/ 2875775 h 6479439"/>
              <a:gd name="connsiteX5107" fmla="*/ 5518029 w 9586368"/>
              <a:gd name="connsiteY5107" fmla="*/ 2885645 h 6479439"/>
              <a:gd name="connsiteX5108" fmla="*/ 5514010 w 9586368"/>
              <a:gd name="connsiteY5108" fmla="*/ 2889684 h 6479439"/>
              <a:gd name="connsiteX5109" fmla="*/ 5504099 w 9586368"/>
              <a:gd name="connsiteY5109" fmla="*/ 2889684 h 6479439"/>
              <a:gd name="connsiteX5110" fmla="*/ 5500080 w 9586368"/>
              <a:gd name="connsiteY5110" fmla="*/ 2885645 h 6479439"/>
              <a:gd name="connsiteX5111" fmla="*/ 5500080 w 9586368"/>
              <a:gd name="connsiteY5111" fmla="*/ 2875775 h 6479439"/>
              <a:gd name="connsiteX5112" fmla="*/ 5264784 w 9586368"/>
              <a:gd name="connsiteY5112" fmla="*/ 2871736 h 6479439"/>
              <a:gd name="connsiteX5113" fmla="*/ 5274694 w 9586368"/>
              <a:gd name="connsiteY5113" fmla="*/ 2871736 h 6479439"/>
              <a:gd name="connsiteX5114" fmla="*/ 5278713 w 9586368"/>
              <a:gd name="connsiteY5114" fmla="*/ 2875775 h 6479439"/>
              <a:gd name="connsiteX5115" fmla="*/ 5278713 w 9586368"/>
              <a:gd name="connsiteY5115" fmla="*/ 2885645 h 6479439"/>
              <a:gd name="connsiteX5116" fmla="*/ 5274694 w 9586368"/>
              <a:gd name="connsiteY5116" fmla="*/ 2889684 h 6479439"/>
              <a:gd name="connsiteX5117" fmla="*/ 5264784 w 9586368"/>
              <a:gd name="connsiteY5117" fmla="*/ 2889684 h 6479439"/>
              <a:gd name="connsiteX5118" fmla="*/ 5260765 w 9586368"/>
              <a:gd name="connsiteY5118" fmla="*/ 2885645 h 6479439"/>
              <a:gd name="connsiteX5119" fmla="*/ 5260765 w 9586368"/>
              <a:gd name="connsiteY5119" fmla="*/ 2875775 h 6479439"/>
              <a:gd name="connsiteX5120" fmla="*/ 5025470 w 9586368"/>
              <a:gd name="connsiteY5120" fmla="*/ 2871736 h 6479439"/>
              <a:gd name="connsiteX5121" fmla="*/ 5035381 w 9586368"/>
              <a:gd name="connsiteY5121" fmla="*/ 2871736 h 6479439"/>
              <a:gd name="connsiteX5122" fmla="*/ 5039400 w 9586368"/>
              <a:gd name="connsiteY5122" fmla="*/ 2875775 h 6479439"/>
              <a:gd name="connsiteX5123" fmla="*/ 5039400 w 9586368"/>
              <a:gd name="connsiteY5123" fmla="*/ 2885645 h 6479439"/>
              <a:gd name="connsiteX5124" fmla="*/ 5035381 w 9586368"/>
              <a:gd name="connsiteY5124" fmla="*/ 2889684 h 6479439"/>
              <a:gd name="connsiteX5125" fmla="*/ 5025470 w 9586368"/>
              <a:gd name="connsiteY5125" fmla="*/ 2889684 h 6479439"/>
              <a:gd name="connsiteX5126" fmla="*/ 5021451 w 9586368"/>
              <a:gd name="connsiteY5126" fmla="*/ 2885645 h 6479439"/>
              <a:gd name="connsiteX5127" fmla="*/ 5021451 w 9586368"/>
              <a:gd name="connsiteY5127" fmla="*/ 2875775 h 6479439"/>
              <a:gd name="connsiteX5128" fmla="*/ 4786241 w 9586368"/>
              <a:gd name="connsiteY5128" fmla="*/ 2871736 h 6479439"/>
              <a:gd name="connsiteX5129" fmla="*/ 4796152 w 9586368"/>
              <a:gd name="connsiteY5129" fmla="*/ 2871736 h 6479439"/>
              <a:gd name="connsiteX5130" fmla="*/ 4800171 w 9586368"/>
              <a:gd name="connsiteY5130" fmla="*/ 2875775 h 6479439"/>
              <a:gd name="connsiteX5131" fmla="*/ 4800171 w 9586368"/>
              <a:gd name="connsiteY5131" fmla="*/ 2885645 h 6479439"/>
              <a:gd name="connsiteX5132" fmla="*/ 4796152 w 9586368"/>
              <a:gd name="connsiteY5132" fmla="*/ 2889684 h 6479439"/>
              <a:gd name="connsiteX5133" fmla="*/ 4786241 w 9586368"/>
              <a:gd name="connsiteY5133" fmla="*/ 2889684 h 6479439"/>
              <a:gd name="connsiteX5134" fmla="*/ 4782224 w 9586368"/>
              <a:gd name="connsiteY5134" fmla="*/ 2885645 h 6479439"/>
              <a:gd name="connsiteX5135" fmla="*/ 4782224 w 9586368"/>
              <a:gd name="connsiteY5135" fmla="*/ 2875775 h 6479439"/>
              <a:gd name="connsiteX5136" fmla="*/ 4546929 w 9586368"/>
              <a:gd name="connsiteY5136" fmla="*/ 2871736 h 6479439"/>
              <a:gd name="connsiteX5137" fmla="*/ 4556840 w 9586368"/>
              <a:gd name="connsiteY5137" fmla="*/ 2871736 h 6479439"/>
              <a:gd name="connsiteX5138" fmla="*/ 4560859 w 9586368"/>
              <a:gd name="connsiteY5138" fmla="*/ 2875775 h 6479439"/>
              <a:gd name="connsiteX5139" fmla="*/ 4560859 w 9586368"/>
              <a:gd name="connsiteY5139" fmla="*/ 2885645 h 6479439"/>
              <a:gd name="connsiteX5140" fmla="*/ 4556840 w 9586368"/>
              <a:gd name="connsiteY5140" fmla="*/ 2889684 h 6479439"/>
              <a:gd name="connsiteX5141" fmla="*/ 4546929 w 9586368"/>
              <a:gd name="connsiteY5141" fmla="*/ 2889684 h 6479439"/>
              <a:gd name="connsiteX5142" fmla="*/ 4542910 w 9586368"/>
              <a:gd name="connsiteY5142" fmla="*/ 2885645 h 6479439"/>
              <a:gd name="connsiteX5143" fmla="*/ 4542910 w 9586368"/>
              <a:gd name="connsiteY5143" fmla="*/ 2875775 h 6479439"/>
              <a:gd name="connsiteX5144" fmla="*/ 4307612 w 9586368"/>
              <a:gd name="connsiteY5144" fmla="*/ 2871736 h 6479439"/>
              <a:gd name="connsiteX5145" fmla="*/ 4317523 w 9586368"/>
              <a:gd name="connsiteY5145" fmla="*/ 2871736 h 6479439"/>
              <a:gd name="connsiteX5146" fmla="*/ 4321543 w 9586368"/>
              <a:gd name="connsiteY5146" fmla="*/ 2875775 h 6479439"/>
              <a:gd name="connsiteX5147" fmla="*/ 4321543 w 9586368"/>
              <a:gd name="connsiteY5147" fmla="*/ 2885645 h 6479439"/>
              <a:gd name="connsiteX5148" fmla="*/ 4317523 w 9586368"/>
              <a:gd name="connsiteY5148" fmla="*/ 2889684 h 6479439"/>
              <a:gd name="connsiteX5149" fmla="*/ 4307612 w 9586368"/>
              <a:gd name="connsiteY5149" fmla="*/ 2889684 h 6479439"/>
              <a:gd name="connsiteX5150" fmla="*/ 4303595 w 9586368"/>
              <a:gd name="connsiteY5150" fmla="*/ 2885645 h 6479439"/>
              <a:gd name="connsiteX5151" fmla="*/ 4303595 w 9586368"/>
              <a:gd name="connsiteY5151" fmla="*/ 2875775 h 6479439"/>
              <a:gd name="connsiteX5152" fmla="*/ 4068297 w 9586368"/>
              <a:gd name="connsiteY5152" fmla="*/ 2871736 h 6479439"/>
              <a:gd name="connsiteX5153" fmla="*/ 4078210 w 9586368"/>
              <a:gd name="connsiteY5153" fmla="*/ 2871736 h 6479439"/>
              <a:gd name="connsiteX5154" fmla="*/ 4082229 w 9586368"/>
              <a:gd name="connsiteY5154" fmla="*/ 2875775 h 6479439"/>
              <a:gd name="connsiteX5155" fmla="*/ 4082229 w 9586368"/>
              <a:gd name="connsiteY5155" fmla="*/ 2885645 h 6479439"/>
              <a:gd name="connsiteX5156" fmla="*/ 4078210 w 9586368"/>
              <a:gd name="connsiteY5156" fmla="*/ 2889684 h 6479439"/>
              <a:gd name="connsiteX5157" fmla="*/ 4068297 w 9586368"/>
              <a:gd name="connsiteY5157" fmla="*/ 2889684 h 6479439"/>
              <a:gd name="connsiteX5158" fmla="*/ 4064278 w 9586368"/>
              <a:gd name="connsiteY5158" fmla="*/ 2885645 h 6479439"/>
              <a:gd name="connsiteX5159" fmla="*/ 4064278 w 9586368"/>
              <a:gd name="connsiteY5159" fmla="*/ 2875775 h 6479439"/>
              <a:gd name="connsiteX5160" fmla="*/ 3828990 w 9586368"/>
              <a:gd name="connsiteY5160" fmla="*/ 2871736 h 6479439"/>
              <a:gd name="connsiteX5161" fmla="*/ 3838899 w 9586368"/>
              <a:gd name="connsiteY5161" fmla="*/ 2871736 h 6479439"/>
              <a:gd name="connsiteX5162" fmla="*/ 3842917 w 9586368"/>
              <a:gd name="connsiteY5162" fmla="*/ 2875775 h 6479439"/>
              <a:gd name="connsiteX5163" fmla="*/ 3842917 w 9586368"/>
              <a:gd name="connsiteY5163" fmla="*/ 2885645 h 6479439"/>
              <a:gd name="connsiteX5164" fmla="*/ 3838899 w 9586368"/>
              <a:gd name="connsiteY5164" fmla="*/ 2889684 h 6479439"/>
              <a:gd name="connsiteX5165" fmla="*/ 3828990 w 9586368"/>
              <a:gd name="connsiteY5165" fmla="*/ 2889684 h 6479439"/>
              <a:gd name="connsiteX5166" fmla="*/ 3824971 w 9586368"/>
              <a:gd name="connsiteY5166" fmla="*/ 2885645 h 6479439"/>
              <a:gd name="connsiteX5167" fmla="*/ 3824971 w 9586368"/>
              <a:gd name="connsiteY5167" fmla="*/ 2875775 h 6479439"/>
              <a:gd name="connsiteX5168" fmla="*/ 3589676 w 9586368"/>
              <a:gd name="connsiteY5168" fmla="*/ 2871736 h 6479439"/>
              <a:gd name="connsiteX5169" fmla="*/ 3599585 w 9586368"/>
              <a:gd name="connsiteY5169" fmla="*/ 2871736 h 6479439"/>
              <a:gd name="connsiteX5170" fmla="*/ 3603604 w 9586368"/>
              <a:gd name="connsiteY5170" fmla="*/ 2875775 h 6479439"/>
              <a:gd name="connsiteX5171" fmla="*/ 3603604 w 9586368"/>
              <a:gd name="connsiteY5171" fmla="*/ 2885645 h 6479439"/>
              <a:gd name="connsiteX5172" fmla="*/ 3599585 w 9586368"/>
              <a:gd name="connsiteY5172" fmla="*/ 2889684 h 6479439"/>
              <a:gd name="connsiteX5173" fmla="*/ 3589676 w 9586368"/>
              <a:gd name="connsiteY5173" fmla="*/ 2889684 h 6479439"/>
              <a:gd name="connsiteX5174" fmla="*/ 3585657 w 9586368"/>
              <a:gd name="connsiteY5174" fmla="*/ 2885645 h 6479439"/>
              <a:gd name="connsiteX5175" fmla="*/ 3585657 w 9586368"/>
              <a:gd name="connsiteY5175" fmla="*/ 2875775 h 6479439"/>
              <a:gd name="connsiteX5176" fmla="*/ 3350359 w 9586368"/>
              <a:gd name="connsiteY5176" fmla="*/ 2871736 h 6479439"/>
              <a:gd name="connsiteX5177" fmla="*/ 3360268 w 9586368"/>
              <a:gd name="connsiteY5177" fmla="*/ 2871736 h 6479439"/>
              <a:gd name="connsiteX5178" fmla="*/ 3364287 w 9586368"/>
              <a:gd name="connsiteY5178" fmla="*/ 2875775 h 6479439"/>
              <a:gd name="connsiteX5179" fmla="*/ 3364287 w 9586368"/>
              <a:gd name="connsiteY5179" fmla="*/ 2885645 h 6479439"/>
              <a:gd name="connsiteX5180" fmla="*/ 3360268 w 9586368"/>
              <a:gd name="connsiteY5180" fmla="*/ 2889684 h 6479439"/>
              <a:gd name="connsiteX5181" fmla="*/ 3350359 w 9586368"/>
              <a:gd name="connsiteY5181" fmla="*/ 2889684 h 6479439"/>
              <a:gd name="connsiteX5182" fmla="*/ 3346340 w 9586368"/>
              <a:gd name="connsiteY5182" fmla="*/ 2885645 h 6479439"/>
              <a:gd name="connsiteX5183" fmla="*/ 3346340 w 9586368"/>
              <a:gd name="connsiteY5183" fmla="*/ 2875775 h 6479439"/>
              <a:gd name="connsiteX5184" fmla="*/ 3111048 w 9586368"/>
              <a:gd name="connsiteY5184" fmla="*/ 2871736 h 6479439"/>
              <a:gd name="connsiteX5185" fmla="*/ 3120959 w 9586368"/>
              <a:gd name="connsiteY5185" fmla="*/ 2871736 h 6479439"/>
              <a:gd name="connsiteX5186" fmla="*/ 3124977 w 9586368"/>
              <a:gd name="connsiteY5186" fmla="*/ 2875775 h 6479439"/>
              <a:gd name="connsiteX5187" fmla="*/ 3124977 w 9586368"/>
              <a:gd name="connsiteY5187" fmla="*/ 2885645 h 6479439"/>
              <a:gd name="connsiteX5188" fmla="*/ 3120959 w 9586368"/>
              <a:gd name="connsiteY5188" fmla="*/ 2889684 h 6479439"/>
              <a:gd name="connsiteX5189" fmla="*/ 3111048 w 9586368"/>
              <a:gd name="connsiteY5189" fmla="*/ 2889684 h 6479439"/>
              <a:gd name="connsiteX5190" fmla="*/ 3107029 w 9586368"/>
              <a:gd name="connsiteY5190" fmla="*/ 2885645 h 6479439"/>
              <a:gd name="connsiteX5191" fmla="*/ 3107029 w 9586368"/>
              <a:gd name="connsiteY5191" fmla="*/ 2875775 h 6479439"/>
              <a:gd name="connsiteX5192" fmla="*/ 2871737 w 9586368"/>
              <a:gd name="connsiteY5192" fmla="*/ 2871736 h 6479439"/>
              <a:gd name="connsiteX5193" fmla="*/ 2881646 w 9586368"/>
              <a:gd name="connsiteY5193" fmla="*/ 2871736 h 6479439"/>
              <a:gd name="connsiteX5194" fmla="*/ 2885666 w 9586368"/>
              <a:gd name="connsiteY5194" fmla="*/ 2875775 h 6479439"/>
              <a:gd name="connsiteX5195" fmla="*/ 2885666 w 9586368"/>
              <a:gd name="connsiteY5195" fmla="*/ 2885645 h 6479439"/>
              <a:gd name="connsiteX5196" fmla="*/ 2881646 w 9586368"/>
              <a:gd name="connsiteY5196" fmla="*/ 2889684 h 6479439"/>
              <a:gd name="connsiteX5197" fmla="*/ 2871737 w 9586368"/>
              <a:gd name="connsiteY5197" fmla="*/ 2889684 h 6479439"/>
              <a:gd name="connsiteX5198" fmla="*/ 2867717 w 9586368"/>
              <a:gd name="connsiteY5198" fmla="*/ 2885645 h 6479439"/>
              <a:gd name="connsiteX5199" fmla="*/ 2867717 w 9586368"/>
              <a:gd name="connsiteY5199" fmla="*/ 2875775 h 6479439"/>
              <a:gd name="connsiteX5200" fmla="*/ 2632423 w 9586368"/>
              <a:gd name="connsiteY5200" fmla="*/ 2871736 h 6479439"/>
              <a:gd name="connsiteX5201" fmla="*/ 2642334 w 9586368"/>
              <a:gd name="connsiteY5201" fmla="*/ 2871736 h 6479439"/>
              <a:gd name="connsiteX5202" fmla="*/ 2646352 w 9586368"/>
              <a:gd name="connsiteY5202" fmla="*/ 2875775 h 6479439"/>
              <a:gd name="connsiteX5203" fmla="*/ 2646352 w 9586368"/>
              <a:gd name="connsiteY5203" fmla="*/ 2885645 h 6479439"/>
              <a:gd name="connsiteX5204" fmla="*/ 2642334 w 9586368"/>
              <a:gd name="connsiteY5204" fmla="*/ 2889684 h 6479439"/>
              <a:gd name="connsiteX5205" fmla="*/ 2632423 w 9586368"/>
              <a:gd name="connsiteY5205" fmla="*/ 2889684 h 6479439"/>
              <a:gd name="connsiteX5206" fmla="*/ 2628404 w 9586368"/>
              <a:gd name="connsiteY5206" fmla="*/ 2885645 h 6479439"/>
              <a:gd name="connsiteX5207" fmla="*/ 2628404 w 9586368"/>
              <a:gd name="connsiteY5207" fmla="*/ 2875775 h 6479439"/>
              <a:gd name="connsiteX5208" fmla="*/ 2393104 w 9586368"/>
              <a:gd name="connsiteY5208" fmla="*/ 2871736 h 6479439"/>
              <a:gd name="connsiteX5209" fmla="*/ 2403015 w 9586368"/>
              <a:gd name="connsiteY5209" fmla="*/ 2871736 h 6479439"/>
              <a:gd name="connsiteX5210" fmla="*/ 2407034 w 9586368"/>
              <a:gd name="connsiteY5210" fmla="*/ 2875775 h 6479439"/>
              <a:gd name="connsiteX5211" fmla="*/ 2407034 w 9586368"/>
              <a:gd name="connsiteY5211" fmla="*/ 2885645 h 6479439"/>
              <a:gd name="connsiteX5212" fmla="*/ 2403015 w 9586368"/>
              <a:gd name="connsiteY5212" fmla="*/ 2889684 h 6479439"/>
              <a:gd name="connsiteX5213" fmla="*/ 2393104 w 9586368"/>
              <a:gd name="connsiteY5213" fmla="*/ 2889684 h 6479439"/>
              <a:gd name="connsiteX5214" fmla="*/ 2389087 w 9586368"/>
              <a:gd name="connsiteY5214" fmla="*/ 2885645 h 6479439"/>
              <a:gd name="connsiteX5215" fmla="*/ 2389087 w 9586368"/>
              <a:gd name="connsiteY5215" fmla="*/ 2875775 h 6479439"/>
              <a:gd name="connsiteX5216" fmla="*/ 721969 w 9586368"/>
              <a:gd name="connsiteY5216" fmla="*/ 2871736 h 6479439"/>
              <a:gd name="connsiteX5217" fmla="*/ 731879 w 9586368"/>
              <a:gd name="connsiteY5217" fmla="*/ 2871736 h 6479439"/>
              <a:gd name="connsiteX5218" fmla="*/ 735898 w 9586368"/>
              <a:gd name="connsiteY5218" fmla="*/ 2875775 h 6479439"/>
              <a:gd name="connsiteX5219" fmla="*/ 735898 w 9586368"/>
              <a:gd name="connsiteY5219" fmla="*/ 2885645 h 6479439"/>
              <a:gd name="connsiteX5220" fmla="*/ 731879 w 9586368"/>
              <a:gd name="connsiteY5220" fmla="*/ 2889684 h 6479439"/>
              <a:gd name="connsiteX5221" fmla="*/ 721969 w 9586368"/>
              <a:gd name="connsiteY5221" fmla="*/ 2889684 h 6479439"/>
              <a:gd name="connsiteX5222" fmla="*/ 717950 w 9586368"/>
              <a:gd name="connsiteY5222" fmla="*/ 2885645 h 6479439"/>
              <a:gd name="connsiteX5223" fmla="*/ 717950 w 9586368"/>
              <a:gd name="connsiteY5223" fmla="*/ 2875775 h 6479439"/>
              <a:gd name="connsiteX5224" fmla="*/ 482656 w 9586368"/>
              <a:gd name="connsiteY5224" fmla="*/ 2871736 h 6479439"/>
              <a:gd name="connsiteX5225" fmla="*/ 492567 w 9586368"/>
              <a:gd name="connsiteY5225" fmla="*/ 2871736 h 6479439"/>
              <a:gd name="connsiteX5226" fmla="*/ 496586 w 9586368"/>
              <a:gd name="connsiteY5226" fmla="*/ 2875775 h 6479439"/>
              <a:gd name="connsiteX5227" fmla="*/ 496586 w 9586368"/>
              <a:gd name="connsiteY5227" fmla="*/ 2885645 h 6479439"/>
              <a:gd name="connsiteX5228" fmla="*/ 492567 w 9586368"/>
              <a:gd name="connsiteY5228" fmla="*/ 2889684 h 6479439"/>
              <a:gd name="connsiteX5229" fmla="*/ 482656 w 9586368"/>
              <a:gd name="connsiteY5229" fmla="*/ 2889684 h 6479439"/>
              <a:gd name="connsiteX5230" fmla="*/ 478637 w 9586368"/>
              <a:gd name="connsiteY5230" fmla="*/ 2885645 h 6479439"/>
              <a:gd name="connsiteX5231" fmla="*/ 478637 w 9586368"/>
              <a:gd name="connsiteY5231" fmla="*/ 2875775 h 6479439"/>
              <a:gd name="connsiteX5232" fmla="*/ 243343 w 9586368"/>
              <a:gd name="connsiteY5232" fmla="*/ 2871736 h 6479439"/>
              <a:gd name="connsiteX5233" fmla="*/ 253253 w 9586368"/>
              <a:gd name="connsiteY5233" fmla="*/ 2871736 h 6479439"/>
              <a:gd name="connsiteX5234" fmla="*/ 257272 w 9586368"/>
              <a:gd name="connsiteY5234" fmla="*/ 2875775 h 6479439"/>
              <a:gd name="connsiteX5235" fmla="*/ 257272 w 9586368"/>
              <a:gd name="connsiteY5235" fmla="*/ 2885645 h 6479439"/>
              <a:gd name="connsiteX5236" fmla="*/ 253253 w 9586368"/>
              <a:gd name="connsiteY5236" fmla="*/ 2889684 h 6479439"/>
              <a:gd name="connsiteX5237" fmla="*/ 243343 w 9586368"/>
              <a:gd name="connsiteY5237" fmla="*/ 2889684 h 6479439"/>
              <a:gd name="connsiteX5238" fmla="*/ 239324 w 9586368"/>
              <a:gd name="connsiteY5238" fmla="*/ 2885645 h 6479439"/>
              <a:gd name="connsiteX5239" fmla="*/ 239324 w 9586368"/>
              <a:gd name="connsiteY5239" fmla="*/ 2875775 h 6479439"/>
              <a:gd name="connsiteX5240" fmla="*/ 4030 w 9586368"/>
              <a:gd name="connsiteY5240" fmla="*/ 2871736 h 6479439"/>
              <a:gd name="connsiteX5241" fmla="*/ 13940 w 9586368"/>
              <a:gd name="connsiteY5241" fmla="*/ 2871736 h 6479439"/>
              <a:gd name="connsiteX5242" fmla="*/ 17959 w 9586368"/>
              <a:gd name="connsiteY5242" fmla="*/ 2875775 h 6479439"/>
              <a:gd name="connsiteX5243" fmla="*/ 17959 w 9586368"/>
              <a:gd name="connsiteY5243" fmla="*/ 2885645 h 6479439"/>
              <a:gd name="connsiteX5244" fmla="*/ 13940 w 9586368"/>
              <a:gd name="connsiteY5244" fmla="*/ 2889684 h 6479439"/>
              <a:gd name="connsiteX5245" fmla="*/ 4030 w 9586368"/>
              <a:gd name="connsiteY5245" fmla="*/ 2889684 h 6479439"/>
              <a:gd name="connsiteX5246" fmla="*/ 11 w 9586368"/>
              <a:gd name="connsiteY5246" fmla="*/ 2885645 h 6479439"/>
              <a:gd name="connsiteX5247" fmla="*/ 11 w 9586368"/>
              <a:gd name="connsiteY5247" fmla="*/ 2875775 h 6479439"/>
              <a:gd name="connsiteX5248" fmla="*/ 9572438 w 9586368"/>
              <a:gd name="connsiteY5248" fmla="*/ 2632457 h 6479439"/>
              <a:gd name="connsiteX5249" fmla="*/ 9582349 w 9586368"/>
              <a:gd name="connsiteY5249" fmla="*/ 2632457 h 6479439"/>
              <a:gd name="connsiteX5250" fmla="*/ 9586368 w 9586368"/>
              <a:gd name="connsiteY5250" fmla="*/ 2636496 h 6479439"/>
              <a:gd name="connsiteX5251" fmla="*/ 9586368 w 9586368"/>
              <a:gd name="connsiteY5251" fmla="*/ 2646366 h 6479439"/>
              <a:gd name="connsiteX5252" fmla="*/ 9582349 w 9586368"/>
              <a:gd name="connsiteY5252" fmla="*/ 2650405 h 6479439"/>
              <a:gd name="connsiteX5253" fmla="*/ 9572438 w 9586368"/>
              <a:gd name="connsiteY5253" fmla="*/ 2650405 h 6479439"/>
              <a:gd name="connsiteX5254" fmla="*/ 9568419 w 9586368"/>
              <a:gd name="connsiteY5254" fmla="*/ 2646366 h 6479439"/>
              <a:gd name="connsiteX5255" fmla="*/ 9568419 w 9586368"/>
              <a:gd name="connsiteY5255" fmla="*/ 2636496 h 6479439"/>
              <a:gd name="connsiteX5256" fmla="*/ 9333125 w 9586368"/>
              <a:gd name="connsiteY5256" fmla="*/ 2632457 h 6479439"/>
              <a:gd name="connsiteX5257" fmla="*/ 9343036 w 9586368"/>
              <a:gd name="connsiteY5257" fmla="*/ 2632457 h 6479439"/>
              <a:gd name="connsiteX5258" fmla="*/ 9347055 w 9586368"/>
              <a:gd name="connsiteY5258" fmla="*/ 2636496 h 6479439"/>
              <a:gd name="connsiteX5259" fmla="*/ 9347055 w 9586368"/>
              <a:gd name="connsiteY5259" fmla="*/ 2646366 h 6479439"/>
              <a:gd name="connsiteX5260" fmla="*/ 9343036 w 9586368"/>
              <a:gd name="connsiteY5260" fmla="*/ 2650405 h 6479439"/>
              <a:gd name="connsiteX5261" fmla="*/ 9333125 w 9586368"/>
              <a:gd name="connsiteY5261" fmla="*/ 2650405 h 6479439"/>
              <a:gd name="connsiteX5262" fmla="*/ 9329106 w 9586368"/>
              <a:gd name="connsiteY5262" fmla="*/ 2646366 h 6479439"/>
              <a:gd name="connsiteX5263" fmla="*/ 9329106 w 9586368"/>
              <a:gd name="connsiteY5263" fmla="*/ 2636496 h 6479439"/>
              <a:gd name="connsiteX5264" fmla="*/ 9093811 w 9586368"/>
              <a:gd name="connsiteY5264" fmla="*/ 2632457 h 6479439"/>
              <a:gd name="connsiteX5265" fmla="*/ 9103722 w 9586368"/>
              <a:gd name="connsiteY5265" fmla="*/ 2632457 h 6479439"/>
              <a:gd name="connsiteX5266" fmla="*/ 9107741 w 9586368"/>
              <a:gd name="connsiteY5266" fmla="*/ 2636496 h 6479439"/>
              <a:gd name="connsiteX5267" fmla="*/ 9107741 w 9586368"/>
              <a:gd name="connsiteY5267" fmla="*/ 2646366 h 6479439"/>
              <a:gd name="connsiteX5268" fmla="*/ 9103722 w 9586368"/>
              <a:gd name="connsiteY5268" fmla="*/ 2650405 h 6479439"/>
              <a:gd name="connsiteX5269" fmla="*/ 9093811 w 9586368"/>
              <a:gd name="connsiteY5269" fmla="*/ 2650405 h 6479439"/>
              <a:gd name="connsiteX5270" fmla="*/ 9089792 w 9586368"/>
              <a:gd name="connsiteY5270" fmla="*/ 2646366 h 6479439"/>
              <a:gd name="connsiteX5271" fmla="*/ 9089792 w 9586368"/>
              <a:gd name="connsiteY5271" fmla="*/ 2636496 h 6479439"/>
              <a:gd name="connsiteX5272" fmla="*/ 8854496 w 9586368"/>
              <a:gd name="connsiteY5272" fmla="*/ 2632457 h 6479439"/>
              <a:gd name="connsiteX5273" fmla="*/ 8864407 w 9586368"/>
              <a:gd name="connsiteY5273" fmla="*/ 2632457 h 6479439"/>
              <a:gd name="connsiteX5274" fmla="*/ 8868426 w 9586368"/>
              <a:gd name="connsiteY5274" fmla="*/ 2636496 h 6479439"/>
              <a:gd name="connsiteX5275" fmla="*/ 8868426 w 9586368"/>
              <a:gd name="connsiteY5275" fmla="*/ 2646366 h 6479439"/>
              <a:gd name="connsiteX5276" fmla="*/ 8864407 w 9586368"/>
              <a:gd name="connsiteY5276" fmla="*/ 2650405 h 6479439"/>
              <a:gd name="connsiteX5277" fmla="*/ 8854496 w 9586368"/>
              <a:gd name="connsiteY5277" fmla="*/ 2650405 h 6479439"/>
              <a:gd name="connsiteX5278" fmla="*/ 8850477 w 9586368"/>
              <a:gd name="connsiteY5278" fmla="*/ 2646366 h 6479439"/>
              <a:gd name="connsiteX5279" fmla="*/ 8850477 w 9586368"/>
              <a:gd name="connsiteY5279" fmla="*/ 2636496 h 6479439"/>
              <a:gd name="connsiteX5280" fmla="*/ 8615184 w 9586368"/>
              <a:gd name="connsiteY5280" fmla="*/ 2632457 h 6479439"/>
              <a:gd name="connsiteX5281" fmla="*/ 8625095 w 9586368"/>
              <a:gd name="connsiteY5281" fmla="*/ 2632457 h 6479439"/>
              <a:gd name="connsiteX5282" fmla="*/ 8629114 w 9586368"/>
              <a:gd name="connsiteY5282" fmla="*/ 2636496 h 6479439"/>
              <a:gd name="connsiteX5283" fmla="*/ 8629114 w 9586368"/>
              <a:gd name="connsiteY5283" fmla="*/ 2646366 h 6479439"/>
              <a:gd name="connsiteX5284" fmla="*/ 8625095 w 9586368"/>
              <a:gd name="connsiteY5284" fmla="*/ 2650405 h 6479439"/>
              <a:gd name="connsiteX5285" fmla="*/ 8615184 w 9586368"/>
              <a:gd name="connsiteY5285" fmla="*/ 2650405 h 6479439"/>
              <a:gd name="connsiteX5286" fmla="*/ 8611165 w 9586368"/>
              <a:gd name="connsiteY5286" fmla="*/ 2646366 h 6479439"/>
              <a:gd name="connsiteX5287" fmla="*/ 8611165 w 9586368"/>
              <a:gd name="connsiteY5287" fmla="*/ 2636496 h 6479439"/>
              <a:gd name="connsiteX5288" fmla="*/ 8375869 w 9586368"/>
              <a:gd name="connsiteY5288" fmla="*/ 2632457 h 6479439"/>
              <a:gd name="connsiteX5289" fmla="*/ 8385779 w 9586368"/>
              <a:gd name="connsiteY5289" fmla="*/ 2632457 h 6479439"/>
              <a:gd name="connsiteX5290" fmla="*/ 8389799 w 9586368"/>
              <a:gd name="connsiteY5290" fmla="*/ 2636496 h 6479439"/>
              <a:gd name="connsiteX5291" fmla="*/ 8389799 w 9586368"/>
              <a:gd name="connsiteY5291" fmla="*/ 2646366 h 6479439"/>
              <a:gd name="connsiteX5292" fmla="*/ 8385779 w 9586368"/>
              <a:gd name="connsiteY5292" fmla="*/ 2650405 h 6479439"/>
              <a:gd name="connsiteX5293" fmla="*/ 8375869 w 9586368"/>
              <a:gd name="connsiteY5293" fmla="*/ 2650405 h 6479439"/>
              <a:gd name="connsiteX5294" fmla="*/ 8371850 w 9586368"/>
              <a:gd name="connsiteY5294" fmla="*/ 2646366 h 6479439"/>
              <a:gd name="connsiteX5295" fmla="*/ 8371850 w 9586368"/>
              <a:gd name="connsiteY5295" fmla="*/ 2636496 h 6479439"/>
              <a:gd name="connsiteX5296" fmla="*/ 8136553 w 9586368"/>
              <a:gd name="connsiteY5296" fmla="*/ 2632457 h 6479439"/>
              <a:gd name="connsiteX5297" fmla="*/ 8146464 w 9586368"/>
              <a:gd name="connsiteY5297" fmla="*/ 2632457 h 6479439"/>
              <a:gd name="connsiteX5298" fmla="*/ 8150483 w 9586368"/>
              <a:gd name="connsiteY5298" fmla="*/ 2636496 h 6479439"/>
              <a:gd name="connsiteX5299" fmla="*/ 8150483 w 9586368"/>
              <a:gd name="connsiteY5299" fmla="*/ 2646366 h 6479439"/>
              <a:gd name="connsiteX5300" fmla="*/ 8146464 w 9586368"/>
              <a:gd name="connsiteY5300" fmla="*/ 2650405 h 6479439"/>
              <a:gd name="connsiteX5301" fmla="*/ 8136553 w 9586368"/>
              <a:gd name="connsiteY5301" fmla="*/ 2650405 h 6479439"/>
              <a:gd name="connsiteX5302" fmla="*/ 8132534 w 9586368"/>
              <a:gd name="connsiteY5302" fmla="*/ 2646366 h 6479439"/>
              <a:gd name="connsiteX5303" fmla="*/ 8132534 w 9586368"/>
              <a:gd name="connsiteY5303" fmla="*/ 2636496 h 6479439"/>
              <a:gd name="connsiteX5304" fmla="*/ 7897241 w 9586368"/>
              <a:gd name="connsiteY5304" fmla="*/ 2632457 h 6479439"/>
              <a:gd name="connsiteX5305" fmla="*/ 7907151 w 9586368"/>
              <a:gd name="connsiteY5305" fmla="*/ 2632457 h 6479439"/>
              <a:gd name="connsiteX5306" fmla="*/ 7911170 w 9586368"/>
              <a:gd name="connsiteY5306" fmla="*/ 2636496 h 6479439"/>
              <a:gd name="connsiteX5307" fmla="*/ 7911170 w 9586368"/>
              <a:gd name="connsiteY5307" fmla="*/ 2646366 h 6479439"/>
              <a:gd name="connsiteX5308" fmla="*/ 7907151 w 9586368"/>
              <a:gd name="connsiteY5308" fmla="*/ 2650405 h 6479439"/>
              <a:gd name="connsiteX5309" fmla="*/ 7897241 w 9586368"/>
              <a:gd name="connsiteY5309" fmla="*/ 2650405 h 6479439"/>
              <a:gd name="connsiteX5310" fmla="*/ 7893222 w 9586368"/>
              <a:gd name="connsiteY5310" fmla="*/ 2646366 h 6479439"/>
              <a:gd name="connsiteX5311" fmla="*/ 7893222 w 9586368"/>
              <a:gd name="connsiteY5311" fmla="*/ 2636496 h 6479439"/>
              <a:gd name="connsiteX5312" fmla="*/ 7657926 w 9586368"/>
              <a:gd name="connsiteY5312" fmla="*/ 2632457 h 6479439"/>
              <a:gd name="connsiteX5313" fmla="*/ 7667836 w 9586368"/>
              <a:gd name="connsiteY5313" fmla="*/ 2632457 h 6479439"/>
              <a:gd name="connsiteX5314" fmla="*/ 7671855 w 9586368"/>
              <a:gd name="connsiteY5314" fmla="*/ 2636496 h 6479439"/>
              <a:gd name="connsiteX5315" fmla="*/ 7671855 w 9586368"/>
              <a:gd name="connsiteY5315" fmla="*/ 2646366 h 6479439"/>
              <a:gd name="connsiteX5316" fmla="*/ 7667836 w 9586368"/>
              <a:gd name="connsiteY5316" fmla="*/ 2650405 h 6479439"/>
              <a:gd name="connsiteX5317" fmla="*/ 7657926 w 9586368"/>
              <a:gd name="connsiteY5317" fmla="*/ 2650405 h 6479439"/>
              <a:gd name="connsiteX5318" fmla="*/ 7653906 w 9586368"/>
              <a:gd name="connsiteY5318" fmla="*/ 2646366 h 6479439"/>
              <a:gd name="connsiteX5319" fmla="*/ 7653906 w 9586368"/>
              <a:gd name="connsiteY5319" fmla="*/ 2636496 h 6479439"/>
              <a:gd name="connsiteX5320" fmla="*/ 7418611 w 9586368"/>
              <a:gd name="connsiteY5320" fmla="*/ 2632457 h 6479439"/>
              <a:gd name="connsiteX5321" fmla="*/ 7428521 w 9586368"/>
              <a:gd name="connsiteY5321" fmla="*/ 2632457 h 6479439"/>
              <a:gd name="connsiteX5322" fmla="*/ 7432540 w 9586368"/>
              <a:gd name="connsiteY5322" fmla="*/ 2636496 h 6479439"/>
              <a:gd name="connsiteX5323" fmla="*/ 7432540 w 9586368"/>
              <a:gd name="connsiteY5323" fmla="*/ 2646366 h 6479439"/>
              <a:gd name="connsiteX5324" fmla="*/ 7428521 w 9586368"/>
              <a:gd name="connsiteY5324" fmla="*/ 2650405 h 6479439"/>
              <a:gd name="connsiteX5325" fmla="*/ 7418611 w 9586368"/>
              <a:gd name="connsiteY5325" fmla="*/ 2650405 h 6479439"/>
              <a:gd name="connsiteX5326" fmla="*/ 7414592 w 9586368"/>
              <a:gd name="connsiteY5326" fmla="*/ 2646366 h 6479439"/>
              <a:gd name="connsiteX5327" fmla="*/ 7414592 w 9586368"/>
              <a:gd name="connsiteY5327" fmla="*/ 2636496 h 6479439"/>
              <a:gd name="connsiteX5328" fmla="*/ 7179298 w 9586368"/>
              <a:gd name="connsiteY5328" fmla="*/ 2632457 h 6479439"/>
              <a:gd name="connsiteX5329" fmla="*/ 7189209 w 9586368"/>
              <a:gd name="connsiteY5329" fmla="*/ 2632457 h 6479439"/>
              <a:gd name="connsiteX5330" fmla="*/ 7193228 w 9586368"/>
              <a:gd name="connsiteY5330" fmla="*/ 2636496 h 6479439"/>
              <a:gd name="connsiteX5331" fmla="*/ 7193228 w 9586368"/>
              <a:gd name="connsiteY5331" fmla="*/ 2646366 h 6479439"/>
              <a:gd name="connsiteX5332" fmla="*/ 7189209 w 9586368"/>
              <a:gd name="connsiteY5332" fmla="*/ 2650405 h 6479439"/>
              <a:gd name="connsiteX5333" fmla="*/ 7179298 w 9586368"/>
              <a:gd name="connsiteY5333" fmla="*/ 2650405 h 6479439"/>
              <a:gd name="connsiteX5334" fmla="*/ 7175279 w 9586368"/>
              <a:gd name="connsiteY5334" fmla="*/ 2646366 h 6479439"/>
              <a:gd name="connsiteX5335" fmla="*/ 7175279 w 9586368"/>
              <a:gd name="connsiteY5335" fmla="*/ 2636496 h 6479439"/>
              <a:gd name="connsiteX5336" fmla="*/ 6939983 w 9586368"/>
              <a:gd name="connsiteY5336" fmla="*/ 2632457 h 6479439"/>
              <a:gd name="connsiteX5337" fmla="*/ 6949894 w 9586368"/>
              <a:gd name="connsiteY5337" fmla="*/ 2632457 h 6479439"/>
              <a:gd name="connsiteX5338" fmla="*/ 6953913 w 9586368"/>
              <a:gd name="connsiteY5338" fmla="*/ 2636496 h 6479439"/>
              <a:gd name="connsiteX5339" fmla="*/ 6953913 w 9586368"/>
              <a:gd name="connsiteY5339" fmla="*/ 2646366 h 6479439"/>
              <a:gd name="connsiteX5340" fmla="*/ 6949894 w 9586368"/>
              <a:gd name="connsiteY5340" fmla="*/ 2650405 h 6479439"/>
              <a:gd name="connsiteX5341" fmla="*/ 6939983 w 9586368"/>
              <a:gd name="connsiteY5341" fmla="*/ 2650405 h 6479439"/>
              <a:gd name="connsiteX5342" fmla="*/ 6935964 w 9586368"/>
              <a:gd name="connsiteY5342" fmla="*/ 2646366 h 6479439"/>
              <a:gd name="connsiteX5343" fmla="*/ 6935964 w 9586368"/>
              <a:gd name="connsiteY5343" fmla="*/ 2636496 h 6479439"/>
              <a:gd name="connsiteX5344" fmla="*/ 6700670 w 9586368"/>
              <a:gd name="connsiteY5344" fmla="*/ 2632457 h 6479439"/>
              <a:gd name="connsiteX5345" fmla="*/ 6710581 w 9586368"/>
              <a:gd name="connsiteY5345" fmla="*/ 2632457 h 6479439"/>
              <a:gd name="connsiteX5346" fmla="*/ 6714600 w 9586368"/>
              <a:gd name="connsiteY5346" fmla="*/ 2636496 h 6479439"/>
              <a:gd name="connsiteX5347" fmla="*/ 6714600 w 9586368"/>
              <a:gd name="connsiteY5347" fmla="*/ 2646366 h 6479439"/>
              <a:gd name="connsiteX5348" fmla="*/ 6710581 w 9586368"/>
              <a:gd name="connsiteY5348" fmla="*/ 2650405 h 6479439"/>
              <a:gd name="connsiteX5349" fmla="*/ 6700670 w 9586368"/>
              <a:gd name="connsiteY5349" fmla="*/ 2650405 h 6479439"/>
              <a:gd name="connsiteX5350" fmla="*/ 6696651 w 9586368"/>
              <a:gd name="connsiteY5350" fmla="*/ 2646366 h 6479439"/>
              <a:gd name="connsiteX5351" fmla="*/ 6696651 w 9586368"/>
              <a:gd name="connsiteY5351" fmla="*/ 2636496 h 6479439"/>
              <a:gd name="connsiteX5352" fmla="*/ 6461356 w 9586368"/>
              <a:gd name="connsiteY5352" fmla="*/ 2632457 h 6479439"/>
              <a:gd name="connsiteX5353" fmla="*/ 6471266 w 9586368"/>
              <a:gd name="connsiteY5353" fmla="*/ 2632457 h 6479439"/>
              <a:gd name="connsiteX5354" fmla="*/ 6475285 w 9586368"/>
              <a:gd name="connsiteY5354" fmla="*/ 2636496 h 6479439"/>
              <a:gd name="connsiteX5355" fmla="*/ 6475285 w 9586368"/>
              <a:gd name="connsiteY5355" fmla="*/ 2646366 h 6479439"/>
              <a:gd name="connsiteX5356" fmla="*/ 6471266 w 9586368"/>
              <a:gd name="connsiteY5356" fmla="*/ 2650405 h 6479439"/>
              <a:gd name="connsiteX5357" fmla="*/ 6461356 w 9586368"/>
              <a:gd name="connsiteY5357" fmla="*/ 2650405 h 6479439"/>
              <a:gd name="connsiteX5358" fmla="*/ 6457337 w 9586368"/>
              <a:gd name="connsiteY5358" fmla="*/ 2646366 h 6479439"/>
              <a:gd name="connsiteX5359" fmla="*/ 6457337 w 9586368"/>
              <a:gd name="connsiteY5359" fmla="*/ 2636496 h 6479439"/>
              <a:gd name="connsiteX5360" fmla="*/ 6222042 w 9586368"/>
              <a:gd name="connsiteY5360" fmla="*/ 2632457 h 6479439"/>
              <a:gd name="connsiteX5361" fmla="*/ 6231952 w 9586368"/>
              <a:gd name="connsiteY5361" fmla="*/ 2632457 h 6479439"/>
              <a:gd name="connsiteX5362" fmla="*/ 6235971 w 9586368"/>
              <a:gd name="connsiteY5362" fmla="*/ 2636496 h 6479439"/>
              <a:gd name="connsiteX5363" fmla="*/ 6235971 w 9586368"/>
              <a:gd name="connsiteY5363" fmla="*/ 2646366 h 6479439"/>
              <a:gd name="connsiteX5364" fmla="*/ 6231952 w 9586368"/>
              <a:gd name="connsiteY5364" fmla="*/ 2650405 h 6479439"/>
              <a:gd name="connsiteX5365" fmla="*/ 6222042 w 9586368"/>
              <a:gd name="connsiteY5365" fmla="*/ 2650405 h 6479439"/>
              <a:gd name="connsiteX5366" fmla="*/ 6218023 w 9586368"/>
              <a:gd name="connsiteY5366" fmla="*/ 2646366 h 6479439"/>
              <a:gd name="connsiteX5367" fmla="*/ 6218023 w 9586368"/>
              <a:gd name="connsiteY5367" fmla="*/ 2636496 h 6479439"/>
              <a:gd name="connsiteX5368" fmla="*/ 5982729 w 9586368"/>
              <a:gd name="connsiteY5368" fmla="*/ 2632457 h 6479439"/>
              <a:gd name="connsiteX5369" fmla="*/ 5992639 w 9586368"/>
              <a:gd name="connsiteY5369" fmla="*/ 2632457 h 6479439"/>
              <a:gd name="connsiteX5370" fmla="*/ 5996658 w 9586368"/>
              <a:gd name="connsiteY5370" fmla="*/ 2636496 h 6479439"/>
              <a:gd name="connsiteX5371" fmla="*/ 5996658 w 9586368"/>
              <a:gd name="connsiteY5371" fmla="*/ 2646366 h 6479439"/>
              <a:gd name="connsiteX5372" fmla="*/ 5992639 w 9586368"/>
              <a:gd name="connsiteY5372" fmla="*/ 2650405 h 6479439"/>
              <a:gd name="connsiteX5373" fmla="*/ 5982729 w 9586368"/>
              <a:gd name="connsiteY5373" fmla="*/ 2650405 h 6479439"/>
              <a:gd name="connsiteX5374" fmla="*/ 5978710 w 9586368"/>
              <a:gd name="connsiteY5374" fmla="*/ 2646366 h 6479439"/>
              <a:gd name="connsiteX5375" fmla="*/ 5978710 w 9586368"/>
              <a:gd name="connsiteY5375" fmla="*/ 2636496 h 6479439"/>
              <a:gd name="connsiteX5376" fmla="*/ 5743412 w 9586368"/>
              <a:gd name="connsiteY5376" fmla="*/ 2632457 h 6479439"/>
              <a:gd name="connsiteX5377" fmla="*/ 5753323 w 9586368"/>
              <a:gd name="connsiteY5377" fmla="*/ 2632457 h 6479439"/>
              <a:gd name="connsiteX5378" fmla="*/ 5757342 w 9586368"/>
              <a:gd name="connsiteY5378" fmla="*/ 2636496 h 6479439"/>
              <a:gd name="connsiteX5379" fmla="*/ 5757342 w 9586368"/>
              <a:gd name="connsiteY5379" fmla="*/ 2646366 h 6479439"/>
              <a:gd name="connsiteX5380" fmla="*/ 5753323 w 9586368"/>
              <a:gd name="connsiteY5380" fmla="*/ 2650405 h 6479439"/>
              <a:gd name="connsiteX5381" fmla="*/ 5743412 w 9586368"/>
              <a:gd name="connsiteY5381" fmla="*/ 2650405 h 6479439"/>
              <a:gd name="connsiteX5382" fmla="*/ 5739393 w 9586368"/>
              <a:gd name="connsiteY5382" fmla="*/ 2646366 h 6479439"/>
              <a:gd name="connsiteX5383" fmla="*/ 5739393 w 9586368"/>
              <a:gd name="connsiteY5383" fmla="*/ 2636496 h 6479439"/>
              <a:gd name="connsiteX5384" fmla="*/ 5504099 w 9586368"/>
              <a:gd name="connsiteY5384" fmla="*/ 2632457 h 6479439"/>
              <a:gd name="connsiteX5385" fmla="*/ 5514010 w 9586368"/>
              <a:gd name="connsiteY5385" fmla="*/ 2632457 h 6479439"/>
              <a:gd name="connsiteX5386" fmla="*/ 5518029 w 9586368"/>
              <a:gd name="connsiteY5386" fmla="*/ 2636496 h 6479439"/>
              <a:gd name="connsiteX5387" fmla="*/ 5518029 w 9586368"/>
              <a:gd name="connsiteY5387" fmla="*/ 2646366 h 6479439"/>
              <a:gd name="connsiteX5388" fmla="*/ 5514010 w 9586368"/>
              <a:gd name="connsiteY5388" fmla="*/ 2650405 h 6479439"/>
              <a:gd name="connsiteX5389" fmla="*/ 5504099 w 9586368"/>
              <a:gd name="connsiteY5389" fmla="*/ 2650405 h 6479439"/>
              <a:gd name="connsiteX5390" fmla="*/ 5500080 w 9586368"/>
              <a:gd name="connsiteY5390" fmla="*/ 2646366 h 6479439"/>
              <a:gd name="connsiteX5391" fmla="*/ 5500080 w 9586368"/>
              <a:gd name="connsiteY5391" fmla="*/ 2636496 h 6479439"/>
              <a:gd name="connsiteX5392" fmla="*/ 5264784 w 9586368"/>
              <a:gd name="connsiteY5392" fmla="*/ 2632457 h 6479439"/>
              <a:gd name="connsiteX5393" fmla="*/ 5274694 w 9586368"/>
              <a:gd name="connsiteY5393" fmla="*/ 2632457 h 6479439"/>
              <a:gd name="connsiteX5394" fmla="*/ 5278713 w 9586368"/>
              <a:gd name="connsiteY5394" fmla="*/ 2636496 h 6479439"/>
              <a:gd name="connsiteX5395" fmla="*/ 5278713 w 9586368"/>
              <a:gd name="connsiteY5395" fmla="*/ 2646366 h 6479439"/>
              <a:gd name="connsiteX5396" fmla="*/ 5274694 w 9586368"/>
              <a:gd name="connsiteY5396" fmla="*/ 2650405 h 6479439"/>
              <a:gd name="connsiteX5397" fmla="*/ 5264784 w 9586368"/>
              <a:gd name="connsiteY5397" fmla="*/ 2650405 h 6479439"/>
              <a:gd name="connsiteX5398" fmla="*/ 5260765 w 9586368"/>
              <a:gd name="connsiteY5398" fmla="*/ 2646366 h 6479439"/>
              <a:gd name="connsiteX5399" fmla="*/ 5260765 w 9586368"/>
              <a:gd name="connsiteY5399" fmla="*/ 2636496 h 6479439"/>
              <a:gd name="connsiteX5400" fmla="*/ 5025470 w 9586368"/>
              <a:gd name="connsiteY5400" fmla="*/ 2632457 h 6479439"/>
              <a:gd name="connsiteX5401" fmla="*/ 5035381 w 9586368"/>
              <a:gd name="connsiteY5401" fmla="*/ 2632457 h 6479439"/>
              <a:gd name="connsiteX5402" fmla="*/ 5039400 w 9586368"/>
              <a:gd name="connsiteY5402" fmla="*/ 2636496 h 6479439"/>
              <a:gd name="connsiteX5403" fmla="*/ 5039400 w 9586368"/>
              <a:gd name="connsiteY5403" fmla="*/ 2646366 h 6479439"/>
              <a:gd name="connsiteX5404" fmla="*/ 5035381 w 9586368"/>
              <a:gd name="connsiteY5404" fmla="*/ 2650405 h 6479439"/>
              <a:gd name="connsiteX5405" fmla="*/ 5025470 w 9586368"/>
              <a:gd name="connsiteY5405" fmla="*/ 2650405 h 6479439"/>
              <a:gd name="connsiteX5406" fmla="*/ 5021451 w 9586368"/>
              <a:gd name="connsiteY5406" fmla="*/ 2646366 h 6479439"/>
              <a:gd name="connsiteX5407" fmla="*/ 5021451 w 9586368"/>
              <a:gd name="connsiteY5407" fmla="*/ 2636496 h 6479439"/>
              <a:gd name="connsiteX5408" fmla="*/ 4786241 w 9586368"/>
              <a:gd name="connsiteY5408" fmla="*/ 2632457 h 6479439"/>
              <a:gd name="connsiteX5409" fmla="*/ 4796152 w 9586368"/>
              <a:gd name="connsiteY5409" fmla="*/ 2632457 h 6479439"/>
              <a:gd name="connsiteX5410" fmla="*/ 4800171 w 9586368"/>
              <a:gd name="connsiteY5410" fmla="*/ 2636496 h 6479439"/>
              <a:gd name="connsiteX5411" fmla="*/ 4800171 w 9586368"/>
              <a:gd name="connsiteY5411" fmla="*/ 2646366 h 6479439"/>
              <a:gd name="connsiteX5412" fmla="*/ 4796152 w 9586368"/>
              <a:gd name="connsiteY5412" fmla="*/ 2650405 h 6479439"/>
              <a:gd name="connsiteX5413" fmla="*/ 4786241 w 9586368"/>
              <a:gd name="connsiteY5413" fmla="*/ 2650405 h 6479439"/>
              <a:gd name="connsiteX5414" fmla="*/ 4782224 w 9586368"/>
              <a:gd name="connsiteY5414" fmla="*/ 2646366 h 6479439"/>
              <a:gd name="connsiteX5415" fmla="*/ 4782224 w 9586368"/>
              <a:gd name="connsiteY5415" fmla="*/ 2636496 h 6479439"/>
              <a:gd name="connsiteX5416" fmla="*/ 4546929 w 9586368"/>
              <a:gd name="connsiteY5416" fmla="*/ 2632457 h 6479439"/>
              <a:gd name="connsiteX5417" fmla="*/ 4556840 w 9586368"/>
              <a:gd name="connsiteY5417" fmla="*/ 2632457 h 6479439"/>
              <a:gd name="connsiteX5418" fmla="*/ 4560859 w 9586368"/>
              <a:gd name="connsiteY5418" fmla="*/ 2636496 h 6479439"/>
              <a:gd name="connsiteX5419" fmla="*/ 4560859 w 9586368"/>
              <a:gd name="connsiteY5419" fmla="*/ 2646366 h 6479439"/>
              <a:gd name="connsiteX5420" fmla="*/ 4556840 w 9586368"/>
              <a:gd name="connsiteY5420" fmla="*/ 2650405 h 6479439"/>
              <a:gd name="connsiteX5421" fmla="*/ 4546929 w 9586368"/>
              <a:gd name="connsiteY5421" fmla="*/ 2650405 h 6479439"/>
              <a:gd name="connsiteX5422" fmla="*/ 4542910 w 9586368"/>
              <a:gd name="connsiteY5422" fmla="*/ 2646366 h 6479439"/>
              <a:gd name="connsiteX5423" fmla="*/ 4542910 w 9586368"/>
              <a:gd name="connsiteY5423" fmla="*/ 2636496 h 6479439"/>
              <a:gd name="connsiteX5424" fmla="*/ 4307612 w 9586368"/>
              <a:gd name="connsiteY5424" fmla="*/ 2632457 h 6479439"/>
              <a:gd name="connsiteX5425" fmla="*/ 4317523 w 9586368"/>
              <a:gd name="connsiteY5425" fmla="*/ 2632457 h 6479439"/>
              <a:gd name="connsiteX5426" fmla="*/ 4321543 w 9586368"/>
              <a:gd name="connsiteY5426" fmla="*/ 2636496 h 6479439"/>
              <a:gd name="connsiteX5427" fmla="*/ 4321543 w 9586368"/>
              <a:gd name="connsiteY5427" fmla="*/ 2646366 h 6479439"/>
              <a:gd name="connsiteX5428" fmla="*/ 4317523 w 9586368"/>
              <a:gd name="connsiteY5428" fmla="*/ 2650405 h 6479439"/>
              <a:gd name="connsiteX5429" fmla="*/ 4307612 w 9586368"/>
              <a:gd name="connsiteY5429" fmla="*/ 2650405 h 6479439"/>
              <a:gd name="connsiteX5430" fmla="*/ 4303595 w 9586368"/>
              <a:gd name="connsiteY5430" fmla="*/ 2646366 h 6479439"/>
              <a:gd name="connsiteX5431" fmla="*/ 4303595 w 9586368"/>
              <a:gd name="connsiteY5431" fmla="*/ 2636496 h 6479439"/>
              <a:gd name="connsiteX5432" fmla="*/ 4068297 w 9586368"/>
              <a:gd name="connsiteY5432" fmla="*/ 2632457 h 6479439"/>
              <a:gd name="connsiteX5433" fmla="*/ 4078210 w 9586368"/>
              <a:gd name="connsiteY5433" fmla="*/ 2632457 h 6479439"/>
              <a:gd name="connsiteX5434" fmla="*/ 4082229 w 9586368"/>
              <a:gd name="connsiteY5434" fmla="*/ 2636496 h 6479439"/>
              <a:gd name="connsiteX5435" fmla="*/ 4082229 w 9586368"/>
              <a:gd name="connsiteY5435" fmla="*/ 2646366 h 6479439"/>
              <a:gd name="connsiteX5436" fmla="*/ 4078210 w 9586368"/>
              <a:gd name="connsiteY5436" fmla="*/ 2650405 h 6479439"/>
              <a:gd name="connsiteX5437" fmla="*/ 4068297 w 9586368"/>
              <a:gd name="connsiteY5437" fmla="*/ 2650405 h 6479439"/>
              <a:gd name="connsiteX5438" fmla="*/ 4064278 w 9586368"/>
              <a:gd name="connsiteY5438" fmla="*/ 2646366 h 6479439"/>
              <a:gd name="connsiteX5439" fmla="*/ 4064278 w 9586368"/>
              <a:gd name="connsiteY5439" fmla="*/ 2636496 h 6479439"/>
              <a:gd name="connsiteX5440" fmla="*/ 3828990 w 9586368"/>
              <a:gd name="connsiteY5440" fmla="*/ 2632457 h 6479439"/>
              <a:gd name="connsiteX5441" fmla="*/ 3838899 w 9586368"/>
              <a:gd name="connsiteY5441" fmla="*/ 2632457 h 6479439"/>
              <a:gd name="connsiteX5442" fmla="*/ 3842917 w 9586368"/>
              <a:gd name="connsiteY5442" fmla="*/ 2636496 h 6479439"/>
              <a:gd name="connsiteX5443" fmla="*/ 3842917 w 9586368"/>
              <a:gd name="connsiteY5443" fmla="*/ 2646366 h 6479439"/>
              <a:gd name="connsiteX5444" fmla="*/ 3838899 w 9586368"/>
              <a:gd name="connsiteY5444" fmla="*/ 2650405 h 6479439"/>
              <a:gd name="connsiteX5445" fmla="*/ 3828990 w 9586368"/>
              <a:gd name="connsiteY5445" fmla="*/ 2650405 h 6479439"/>
              <a:gd name="connsiteX5446" fmla="*/ 3824971 w 9586368"/>
              <a:gd name="connsiteY5446" fmla="*/ 2646366 h 6479439"/>
              <a:gd name="connsiteX5447" fmla="*/ 3824971 w 9586368"/>
              <a:gd name="connsiteY5447" fmla="*/ 2636496 h 6479439"/>
              <a:gd name="connsiteX5448" fmla="*/ 3589676 w 9586368"/>
              <a:gd name="connsiteY5448" fmla="*/ 2632457 h 6479439"/>
              <a:gd name="connsiteX5449" fmla="*/ 3599585 w 9586368"/>
              <a:gd name="connsiteY5449" fmla="*/ 2632457 h 6479439"/>
              <a:gd name="connsiteX5450" fmla="*/ 3603604 w 9586368"/>
              <a:gd name="connsiteY5450" fmla="*/ 2636496 h 6479439"/>
              <a:gd name="connsiteX5451" fmla="*/ 3603604 w 9586368"/>
              <a:gd name="connsiteY5451" fmla="*/ 2646366 h 6479439"/>
              <a:gd name="connsiteX5452" fmla="*/ 3599585 w 9586368"/>
              <a:gd name="connsiteY5452" fmla="*/ 2650405 h 6479439"/>
              <a:gd name="connsiteX5453" fmla="*/ 3589676 w 9586368"/>
              <a:gd name="connsiteY5453" fmla="*/ 2650405 h 6479439"/>
              <a:gd name="connsiteX5454" fmla="*/ 3585657 w 9586368"/>
              <a:gd name="connsiteY5454" fmla="*/ 2646366 h 6479439"/>
              <a:gd name="connsiteX5455" fmla="*/ 3585657 w 9586368"/>
              <a:gd name="connsiteY5455" fmla="*/ 2636496 h 6479439"/>
              <a:gd name="connsiteX5456" fmla="*/ 3350359 w 9586368"/>
              <a:gd name="connsiteY5456" fmla="*/ 2632457 h 6479439"/>
              <a:gd name="connsiteX5457" fmla="*/ 3360268 w 9586368"/>
              <a:gd name="connsiteY5457" fmla="*/ 2632457 h 6479439"/>
              <a:gd name="connsiteX5458" fmla="*/ 3364287 w 9586368"/>
              <a:gd name="connsiteY5458" fmla="*/ 2636496 h 6479439"/>
              <a:gd name="connsiteX5459" fmla="*/ 3364287 w 9586368"/>
              <a:gd name="connsiteY5459" fmla="*/ 2646366 h 6479439"/>
              <a:gd name="connsiteX5460" fmla="*/ 3360268 w 9586368"/>
              <a:gd name="connsiteY5460" fmla="*/ 2650405 h 6479439"/>
              <a:gd name="connsiteX5461" fmla="*/ 3350359 w 9586368"/>
              <a:gd name="connsiteY5461" fmla="*/ 2650405 h 6479439"/>
              <a:gd name="connsiteX5462" fmla="*/ 3346340 w 9586368"/>
              <a:gd name="connsiteY5462" fmla="*/ 2646366 h 6479439"/>
              <a:gd name="connsiteX5463" fmla="*/ 3346340 w 9586368"/>
              <a:gd name="connsiteY5463" fmla="*/ 2636496 h 6479439"/>
              <a:gd name="connsiteX5464" fmla="*/ 3111048 w 9586368"/>
              <a:gd name="connsiteY5464" fmla="*/ 2632457 h 6479439"/>
              <a:gd name="connsiteX5465" fmla="*/ 3120959 w 9586368"/>
              <a:gd name="connsiteY5465" fmla="*/ 2632457 h 6479439"/>
              <a:gd name="connsiteX5466" fmla="*/ 3124977 w 9586368"/>
              <a:gd name="connsiteY5466" fmla="*/ 2636496 h 6479439"/>
              <a:gd name="connsiteX5467" fmla="*/ 3124977 w 9586368"/>
              <a:gd name="connsiteY5467" fmla="*/ 2646366 h 6479439"/>
              <a:gd name="connsiteX5468" fmla="*/ 3120959 w 9586368"/>
              <a:gd name="connsiteY5468" fmla="*/ 2650405 h 6479439"/>
              <a:gd name="connsiteX5469" fmla="*/ 3111048 w 9586368"/>
              <a:gd name="connsiteY5469" fmla="*/ 2650405 h 6479439"/>
              <a:gd name="connsiteX5470" fmla="*/ 3107029 w 9586368"/>
              <a:gd name="connsiteY5470" fmla="*/ 2646366 h 6479439"/>
              <a:gd name="connsiteX5471" fmla="*/ 3107029 w 9586368"/>
              <a:gd name="connsiteY5471" fmla="*/ 2636496 h 6479439"/>
              <a:gd name="connsiteX5472" fmla="*/ 2871737 w 9586368"/>
              <a:gd name="connsiteY5472" fmla="*/ 2632457 h 6479439"/>
              <a:gd name="connsiteX5473" fmla="*/ 2881646 w 9586368"/>
              <a:gd name="connsiteY5473" fmla="*/ 2632457 h 6479439"/>
              <a:gd name="connsiteX5474" fmla="*/ 2885666 w 9586368"/>
              <a:gd name="connsiteY5474" fmla="*/ 2636496 h 6479439"/>
              <a:gd name="connsiteX5475" fmla="*/ 2885666 w 9586368"/>
              <a:gd name="connsiteY5475" fmla="*/ 2646366 h 6479439"/>
              <a:gd name="connsiteX5476" fmla="*/ 2881646 w 9586368"/>
              <a:gd name="connsiteY5476" fmla="*/ 2650405 h 6479439"/>
              <a:gd name="connsiteX5477" fmla="*/ 2871737 w 9586368"/>
              <a:gd name="connsiteY5477" fmla="*/ 2650405 h 6479439"/>
              <a:gd name="connsiteX5478" fmla="*/ 2867717 w 9586368"/>
              <a:gd name="connsiteY5478" fmla="*/ 2646366 h 6479439"/>
              <a:gd name="connsiteX5479" fmla="*/ 2867717 w 9586368"/>
              <a:gd name="connsiteY5479" fmla="*/ 2636496 h 6479439"/>
              <a:gd name="connsiteX5480" fmla="*/ 2632423 w 9586368"/>
              <a:gd name="connsiteY5480" fmla="*/ 2632457 h 6479439"/>
              <a:gd name="connsiteX5481" fmla="*/ 2642334 w 9586368"/>
              <a:gd name="connsiteY5481" fmla="*/ 2632457 h 6479439"/>
              <a:gd name="connsiteX5482" fmla="*/ 2646352 w 9586368"/>
              <a:gd name="connsiteY5482" fmla="*/ 2636496 h 6479439"/>
              <a:gd name="connsiteX5483" fmla="*/ 2646352 w 9586368"/>
              <a:gd name="connsiteY5483" fmla="*/ 2646366 h 6479439"/>
              <a:gd name="connsiteX5484" fmla="*/ 2642334 w 9586368"/>
              <a:gd name="connsiteY5484" fmla="*/ 2650405 h 6479439"/>
              <a:gd name="connsiteX5485" fmla="*/ 2632423 w 9586368"/>
              <a:gd name="connsiteY5485" fmla="*/ 2650405 h 6479439"/>
              <a:gd name="connsiteX5486" fmla="*/ 2628404 w 9586368"/>
              <a:gd name="connsiteY5486" fmla="*/ 2646366 h 6479439"/>
              <a:gd name="connsiteX5487" fmla="*/ 2628404 w 9586368"/>
              <a:gd name="connsiteY5487" fmla="*/ 2636496 h 6479439"/>
              <a:gd name="connsiteX5488" fmla="*/ 2393104 w 9586368"/>
              <a:gd name="connsiteY5488" fmla="*/ 2632457 h 6479439"/>
              <a:gd name="connsiteX5489" fmla="*/ 2403015 w 9586368"/>
              <a:gd name="connsiteY5489" fmla="*/ 2632457 h 6479439"/>
              <a:gd name="connsiteX5490" fmla="*/ 2407034 w 9586368"/>
              <a:gd name="connsiteY5490" fmla="*/ 2636496 h 6479439"/>
              <a:gd name="connsiteX5491" fmla="*/ 2407034 w 9586368"/>
              <a:gd name="connsiteY5491" fmla="*/ 2646366 h 6479439"/>
              <a:gd name="connsiteX5492" fmla="*/ 2403015 w 9586368"/>
              <a:gd name="connsiteY5492" fmla="*/ 2650405 h 6479439"/>
              <a:gd name="connsiteX5493" fmla="*/ 2393104 w 9586368"/>
              <a:gd name="connsiteY5493" fmla="*/ 2650405 h 6479439"/>
              <a:gd name="connsiteX5494" fmla="*/ 2389087 w 9586368"/>
              <a:gd name="connsiteY5494" fmla="*/ 2646366 h 6479439"/>
              <a:gd name="connsiteX5495" fmla="*/ 2389087 w 9586368"/>
              <a:gd name="connsiteY5495" fmla="*/ 2636496 h 6479439"/>
              <a:gd name="connsiteX5496" fmla="*/ 2157821 w 9586368"/>
              <a:gd name="connsiteY5496" fmla="*/ 2632457 h 6479439"/>
              <a:gd name="connsiteX5497" fmla="*/ 2167732 w 9586368"/>
              <a:gd name="connsiteY5497" fmla="*/ 2632457 h 6479439"/>
              <a:gd name="connsiteX5498" fmla="*/ 2171750 w 9586368"/>
              <a:gd name="connsiteY5498" fmla="*/ 2636496 h 6479439"/>
              <a:gd name="connsiteX5499" fmla="*/ 2171750 w 9586368"/>
              <a:gd name="connsiteY5499" fmla="*/ 2646366 h 6479439"/>
              <a:gd name="connsiteX5500" fmla="*/ 2167732 w 9586368"/>
              <a:gd name="connsiteY5500" fmla="*/ 2650405 h 6479439"/>
              <a:gd name="connsiteX5501" fmla="*/ 2157821 w 9586368"/>
              <a:gd name="connsiteY5501" fmla="*/ 2650405 h 6479439"/>
              <a:gd name="connsiteX5502" fmla="*/ 2153802 w 9586368"/>
              <a:gd name="connsiteY5502" fmla="*/ 2646366 h 6479439"/>
              <a:gd name="connsiteX5503" fmla="*/ 2153802 w 9586368"/>
              <a:gd name="connsiteY5503" fmla="*/ 2636496 h 6479439"/>
              <a:gd name="connsiteX5504" fmla="*/ 1918513 w 9586368"/>
              <a:gd name="connsiteY5504" fmla="*/ 2632457 h 6479439"/>
              <a:gd name="connsiteX5505" fmla="*/ 1928422 w 9586368"/>
              <a:gd name="connsiteY5505" fmla="*/ 2632457 h 6479439"/>
              <a:gd name="connsiteX5506" fmla="*/ 1932441 w 9586368"/>
              <a:gd name="connsiteY5506" fmla="*/ 2636496 h 6479439"/>
              <a:gd name="connsiteX5507" fmla="*/ 1932441 w 9586368"/>
              <a:gd name="connsiteY5507" fmla="*/ 2646366 h 6479439"/>
              <a:gd name="connsiteX5508" fmla="*/ 1928422 w 9586368"/>
              <a:gd name="connsiteY5508" fmla="*/ 2650405 h 6479439"/>
              <a:gd name="connsiteX5509" fmla="*/ 1918513 w 9586368"/>
              <a:gd name="connsiteY5509" fmla="*/ 2650405 h 6479439"/>
              <a:gd name="connsiteX5510" fmla="*/ 1914494 w 9586368"/>
              <a:gd name="connsiteY5510" fmla="*/ 2646366 h 6479439"/>
              <a:gd name="connsiteX5511" fmla="*/ 1914494 w 9586368"/>
              <a:gd name="connsiteY5511" fmla="*/ 2636496 h 6479439"/>
              <a:gd name="connsiteX5512" fmla="*/ 1679212 w 9586368"/>
              <a:gd name="connsiteY5512" fmla="*/ 2632457 h 6479439"/>
              <a:gd name="connsiteX5513" fmla="*/ 1689122 w 9586368"/>
              <a:gd name="connsiteY5513" fmla="*/ 2632457 h 6479439"/>
              <a:gd name="connsiteX5514" fmla="*/ 1693141 w 9586368"/>
              <a:gd name="connsiteY5514" fmla="*/ 2636496 h 6479439"/>
              <a:gd name="connsiteX5515" fmla="*/ 1693141 w 9586368"/>
              <a:gd name="connsiteY5515" fmla="*/ 2646366 h 6479439"/>
              <a:gd name="connsiteX5516" fmla="*/ 1689122 w 9586368"/>
              <a:gd name="connsiteY5516" fmla="*/ 2650405 h 6479439"/>
              <a:gd name="connsiteX5517" fmla="*/ 1679212 w 9586368"/>
              <a:gd name="connsiteY5517" fmla="*/ 2650405 h 6479439"/>
              <a:gd name="connsiteX5518" fmla="*/ 1675193 w 9586368"/>
              <a:gd name="connsiteY5518" fmla="*/ 2646366 h 6479439"/>
              <a:gd name="connsiteX5519" fmla="*/ 1675193 w 9586368"/>
              <a:gd name="connsiteY5519" fmla="*/ 2636496 h 6479439"/>
              <a:gd name="connsiteX5520" fmla="*/ 1439896 w 9586368"/>
              <a:gd name="connsiteY5520" fmla="*/ 2632457 h 6479439"/>
              <a:gd name="connsiteX5521" fmla="*/ 1449806 w 9586368"/>
              <a:gd name="connsiteY5521" fmla="*/ 2632457 h 6479439"/>
              <a:gd name="connsiteX5522" fmla="*/ 1453824 w 9586368"/>
              <a:gd name="connsiteY5522" fmla="*/ 2636496 h 6479439"/>
              <a:gd name="connsiteX5523" fmla="*/ 1453824 w 9586368"/>
              <a:gd name="connsiteY5523" fmla="*/ 2646366 h 6479439"/>
              <a:gd name="connsiteX5524" fmla="*/ 1449806 w 9586368"/>
              <a:gd name="connsiteY5524" fmla="*/ 2650405 h 6479439"/>
              <a:gd name="connsiteX5525" fmla="*/ 1439896 w 9586368"/>
              <a:gd name="connsiteY5525" fmla="*/ 2650405 h 6479439"/>
              <a:gd name="connsiteX5526" fmla="*/ 1435876 w 9586368"/>
              <a:gd name="connsiteY5526" fmla="*/ 2646366 h 6479439"/>
              <a:gd name="connsiteX5527" fmla="*/ 1435876 w 9586368"/>
              <a:gd name="connsiteY5527" fmla="*/ 2636496 h 6479439"/>
              <a:gd name="connsiteX5528" fmla="*/ 1200580 w 9586368"/>
              <a:gd name="connsiteY5528" fmla="*/ 2632457 h 6479439"/>
              <a:gd name="connsiteX5529" fmla="*/ 1210490 w 9586368"/>
              <a:gd name="connsiteY5529" fmla="*/ 2632457 h 6479439"/>
              <a:gd name="connsiteX5530" fmla="*/ 1214509 w 9586368"/>
              <a:gd name="connsiteY5530" fmla="*/ 2636496 h 6479439"/>
              <a:gd name="connsiteX5531" fmla="*/ 1214509 w 9586368"/>
              <a:gd name="connsiteY5531" fmla="*/ 2646366 h 6479439"/>
              <a:gd name="connsiteX5532" fmla="*/ 1210490 w 9586368"/>
              <a:gd name="connsiteY5532" fmla="*/ 2650405 h 6479439"/>
              <a:gd name="connsiteX5533" fmla="*/ 1200580 w 9586368"/>
              <a:gd name="connsiteY5533" fmla="*/ 2650405 h 6479439"/>
              <a:gd name="connsiteX5534" fmla="*/ 1196561 w 9586368"/>
              <a:gd name="connsiteY5534" fmla="*/ 2646366 h 6479439"/>
              <a:gd name="connsiteX5535" fmla="*/ 1196561 w 9586368"/>
              <a:gd name="connsiteY5535" fmla="*/ 2636496 h 6479439"/>
              <a:gd name="connsiteX5536" fmla="*/ 961267 w 9586368"/>
              <a:gd name="connsiteY5536" fmla="*/ 2632457 h 6479439"/>
              <a:gd name="connsiteX5537" fmla="*/ 971178 w 9586368"/>
              <a:gd name="connsiteY5537" fmla="*/ 2632457 h 6479439"/>
              <a:gd name="connsiteX5538" fmla="*/ 975196 w 9586368"/>
              <a:gd name="connsiteY5538" fmla="*/ 2636496 h 6479439"/>
              <a:gd name="connsiteX5539" fmla="*/ 975196 w 9586368"/>
              <a:gd name="connsiteY5539" fmla="*/ 2646366 h 6479439"/>
              <a:gd name="connsiteX5540" fmla="*/ 971178 w 9586368"/>
              <a:gd name="connsiteY5540" fmla="*/ 2650405 h 6479439"/>
              <a:gd name="connsiteX5541" fmla="*/ 961267 w 9586368"/>
              <a:gd name="connsiteY5541" fmla="*/ 2650405 h 6479439"/>
              <a:gd name="connsiteX5542" fmla="*/ 957249 w 9586368"/>
              <a:gd name="connsiteY5542" fmla="*/ 2646366 h 6479439"/>
              <a:gd name="connsiteX5543" fmla="*/ 957249 w 9586368"/>
              <a:gd name="connsiteY5543" fmla="*/ 2636496 h 6479439"/>
              <a:gd name="connsiteX5544" fmla="*/ 721970 w 9586368"/>
              <a:gd name="connsiteY5544" fmla="*/ 2632457 h 6479439"/>
              <a:gd name="connsiteX5545" fmla="*/ 731879 w 9586368"/>
              <a:gd name="connsiteY5545" fmla="*/ 2632457 h 6479439"/>
              <a:gd name="connsiteX5546" fmla="*/ 735898 w 9586368"/>
              <a:gd name="connsiteY5546" fmla="*/ 2636496 h 6479439"/>
              <a:gd name="connsiteX5547" fmla="*/ 735898 w 9586368"/>
              <a:gd name="connsiteY5547" fmla="*/ 2646366 h 6479439"/>
              <a:gd name="connsiteX5548" fmla="*/ 731879 w 9586368"/>
              <a:gd name="connsiteY5548" fmla="*/ 2650405 h 6479439"/>
              <a:gd name="connsiteX5549" fmla="*/ 721970 w 9586368"/>
              <a:gd name="connsiteY5549" fmla="*/ 2650405 h 6479439"/>
              <a:gd name="connsiteX5550" fmla="*/ 717951 w 9586368"/>
              <a:gd name="connsiteY5550" fmla="*/ 2646366 h 6479439"/>
              <a:gd name="connsiteX5551" fmla="*/ 717951 w 9586368"/>
              <a:gd name="connsiteY5551" fmla="*/ 2636496 h 6479439"/>
              <a:gd name="connsiteX5552" fmla="*/ 482657 w 9586368"/>
              <a:gd name="connsiteY5552" fmla="*/ 2632457 h 6479439"/>
              <a:gd name="connsiteX5553" fmla="*/ 492567 w 9586368"/>
              <a:gd name="connsiteY5553" fmla="*/ 2632457 h 6479439"/>
              <a:gd name="connsiteX5554" fmla="*/ 496586 w 9586368"/>
              <a:gd name="connsiteY5554" fmla="*/ 2636496 h 6479439"/>
              <a:gd name="connsiteX5555" fmla="*/ 496586 w 9586368"/>
              <a:gd name="connsiteY5555" fmla="*/ 2646366 h 6479439"/>
              <a:gd name="connsiteX5556" fmla="*/ 492567 w 9586368"/>
              <a:gd name="connsiteY5556" fmla="*/ 2650405 h 6479439"/>
              <a:gd name="connsiteX5557" fmla="*/ 482657 w 9586368"/>
              <a:gd name="connsiteY5557" fmla="*/ 2650405 h 6479439"/>
              <a:gd name="connsiteX5558" fmla="*/ 478638 w 9586368"/>
              <a:gd name="connsiteY5558" fmla="*/ 2646366 h 6479439"/>
              <a:gd name="connsiteX5559" fmla="*/ 478638 w 9586368"/>
              <a:gd name="connsiteY5559" fmla="*/ 2636496 h 6479439"/>
              <a:gd name="connsiteX5560" fmla="*/ 243344 w 9586368"/>
              <a:gd name="connsiteY5560" fmla="*/ 2632457 h 6479439"/>
              <a:gd name="connsiteX5561" fmla="*/ 253254 w 9586368"/>
              <a:gd name="connsiteY5561" fmla="*/ 2632457 h 6479439"/>
              <a:gd name="connsiteX5562" fmla="*/ 257273 w 9586368"/>
              <a:gd name="connsiteY5562" fmla="*/ 2636496 h 6479439"/>
              <a:gd name="connsiteX5563" fmla="*/ 257273 w 9586368"/>
              <a:gd name="connsiteY5563" fmla="*/ 2646366 h 6479439"/>
              <a:gd name="connsiteX5564" fmla="*/ 253254 w 9586368"/>
              <a:gd name="connsiteY5564" fmla="*/ 2650405 h 6479439"/>
              <a:gd name="connsiteX5565" fmla="*/ 243344 w 9586368"/>
              <a:gd name="connsiteY5565" fmla="*/ 2650405 h 6479439"/>
              <a:gd name="connsiteX5566" fmla="*/ 239325 w 9586368"/>
              <a:gd name="connsiteY5566" fmla="*/ 2646366 h 6479439"/>
              <a:gd name="connsiteX5567" fmla="*/ 239325 w 9586368"/>
              <a:gd name="connsiteY5567" fmla="*/ 2636496 h 6479439"/>
              <a:gd name="connsiteX5568" fmla="*/ 4030 w 9586368"/>
              <a:gd name="connsiteY5568" fmla="*/ 2632457 h 6479439"/>
              <a:gd name="connsiteX5569" fmla="*/ 13941 w 9586368"/>
              <a:gd name="connsiteY5569" fmla="*/ 2632457 h 6479439"/>
              <a:gd name="connsiteX5570" fmla="*/ 17960 w 9586368"/>
              <a:gd name="connsiteY5570" fmla="*/ 2636496 h 6479439"/>
              <a:gd name="connsiteX5571" fmla="*/ 17960 w 9586368"/>
              <a:gd name="connsiteY5571" fmla="*/ 2646366 h 6479439"/>
              <a:gd name="connsiteX5572" fmla="*/ 13941 w 9586368"/>
              <a:gd name="connsiteY5572" fmla="*/ 2650405 h 6479439"/>
              <a:gd name="connsiteX5573" fmla="*/ 4030 w 9586368"/>
              <a:gd name="connsiteY5573" fmla="*/ 2650405 h 6479439"/>
              <a:gd name="connsiteX5574" fmla="*/ 11 w 9586368"/>
              <a:gd name="connsiteY5574" fmla="*/ 2646366 h 6479439"/>
              <a:gd name="connsiteX5575" fmla="*/ 11 w 9586368"/>
              <a:gd name="connsiteY5575" fmla="*/ 2636496 h 6479439"/>
              <a:gd name="connsiteX5576" fmla="*/ 2157821 w 9586368"/>
              <a:gd name="connsiteY5576" fmla="*/ 2393178 h 6479439"/>
              <a:gd name="connsiteX5577" fmla="*/ 2167732 w 9586368"/>
              <a:gd name="connsiteY5577" fmla="*/ 2393178 h 6479439"/>
              <a:gd name="connsiteX5578" fmla="*/ 2171750 w 9586368"/>
              <a:gd name="connsiteY5578" fmla="*/ 2397216 h 6479439"/>
              <a:gd name="connsiteX5579" fmla="*/ 2171750 w 9586368"/>
              <a:gd name="connsiteY5579" fmla="*/ 2407087 h 6479439"/>
              <a:gd name="connsiteX5580" fmla="*/ 2167732 w 9586368"/>
              <a:gd name="connsiteY5580" fmla="*/ 2411126 h 6479439"/>
              <a:gd name="connsiteX5581" fmla="*/ 2157821 w 9586368"/>
              <a:gd name="connsiteY5581" fmla="*/ 2411126 h 6479439"/>
              <a:gd name="connsiteX5582" fmla="*/ 2153802 w 9586368"/>
              <a:gd name="connsiteY5582" fmla="*/ 2407087 h 6479439"/>
              <a:gd name="connsiteX5583" fmla="*/ 2153802 w 9586368"/>
              <a:gd name="connsiteY5583" fmla="*/ 2397216 h 6479439"/>
              <a:gd name="connsiteX5584" fmla="*/ 1918513 w 9586368"/>
              <a:gd name="connsiteY5584" fmla="*/ 2393178 h 6479439"/>
              <a:gd name="connsiteX5585" fmla="*/ 1928422 w 9586368"/>
              <a:gd name="connsiteY5585" fmla="*/ 2393178 h 6479439"/>
              <a:gd name="connsiteX5586" fmla="*/ 1932443 w 9586368"/>
              <a:gd name="connsiteY5586" fmla="*/ 2397216 h 6479439"/>
              <a:gd name="connsiteX5587" fmla="*/ 1932443 w 9586368"/>
              <a:gd name="connsiteY5587" fmla="*/ 2407087 h 6479439"/>
              <a:gd name="connsiteX5588" fmla="*/ 1928422 w 9586368"/>
              <a:gd name="connsiteY5588" fmla="*/ 2411126 h 6479439"/>
              <a:gd name="connsiteX5589" fmla="*/ 1918513 w 9586368"/>
              <a:gd name="connsiteY5589" fmla="*/ 2411126 h 6479439"/>
              <a:gd name="connsiteX5590" fmla="*/ 1914494 w 9586368"/>
              <a:gd name="connsiteY5590" fmla="*/ 2407087 h 6479439"/>
              <a:gd name="connsiteX5591" fmla="*/ 1914494 w 9586368"/>
              <a:gd name="connsiteY5591" fmla="*/ 2397216 h 6479439"/>
              <a:gd name="connsiteX5592" fmla="*/ 1679212 w 9586368"/>
              <a:gd name="connsiteY5592" fmla="*/ 2393178 h 6479439"/>
              <a:gd name="connsiteX5593" fmla="*/ 1689123 w 9586368"/>
              <a:gd name="connsiteY5593" fmla="*/ 2393178 h 6479439"/>
              <a:gd name="connsiteX5594" fmla="*/ 1693142 w 9586368"/>
              <a:gd name="connsiteY5594" fmla="*/ 2397216 h 6479439"/>
              <a:gd name="connsiteX5595" fmla="*/ 1693142 w 9586368"/>
              <a:gd name="connsiteY5595" fmla="*/ 2407087 h 6479439"/>
              <a:gd name="connsiteX5596" fmla="*/ 1689123 w 9586368"/>
              <a:gd name="connsiteY5596" fmla="*/ 2411126 h 6479439"/>
              <a:gd name="connsiteX5597" fmla="*/ 1679212 w 9586368"/>
              <a:gd name="connsiteY5597" fmla="*/ 2411126 h 6479439"/>
              <a:gd name="connsiteX5598" fmla="*/ 1675194 w 9586368"/>
              <a:gd name="connsiteY5598" fmla="*/ 2407087 h 6479439"/>
              <a:gd name="connsiteX5599" fmla="*/ 1675194 w 9586368"/>
              <a:gd name="connsiteY5599" fmla="*/ 2397216 h 6479439"/>
              <a:gd name="connsiteX5600" fmla="*/ 1439896 w 9586368"/>
              <a:gd name="connsiteY5600" fmla="*/ 2393178 h 6479439"/>
              <a:gd name="connsiteX5601" fmla="*/ 1449806 w 9586368"/>
              <a:gd name="connsiteY5601" fmla="*/ 2393178 h 6479439"/>
              <a:gd name="connsiteX5602" fmla="*/ 1453826 w 9586368"/>
              <a:gd name="connsiteY5602" fmla="*/ 2397216 h 6479439"/>
              <a:gd name="connsiteX5603" fmla="*/ 1453826 w 9586368"/>
              <a:gd name="connsiteY5603" fmla="*/ 2407087 h 6479439"/>
              <a:gd name="connsiteX5604" fmla="*/ 1449806 w 9586368"/>
              <a:gd name="connsiteY5604" fmla="*/ 2411126 h 6479439"/>
              <a:gd name="connsiteX5605" fmla="*/ 1439896 w 9586368"/>
              <a:gd name="connsiteY5605" fmla="*/ 2411126 h 6479439"/>
              <a:gd name="connsiteX5606" fmla="*/ 1435878 w 9586368"/>
              <a:gd name="connsiteY5606" fmla="*/ 2407087 h 6479439"/>
              <a:gd name="connsiteX5607" fmla="*/ 1435878 w 9586368"/>
              <a:gd name="connsiteY5607" fmla="*/ 2397216 h 6479439"/>
              <a:gd name="connsiteX5608" fmla="*/ 1200580 w 9586368"/>
              <a:gd name="connsiteY5608" fmla="*/ 2393178 h 6479439"/>
              <a:gd name="connsiteX5609" fmla="*/ 1210491 w 9586368"/>
              <a:gd name="connsiteY5609" fmla="*/ 2393178 h 6479439"/>
              <a:gd name="connsiteX5610" fmla="*/ 1214510 w 9586368"/>
              <a:gd name="connsiteY5610" fmla="*/ 2397216 h 6479439"/>
              <a:gd name="connsiteX5611" fmla="*/ 1214510 w 9586368"/>
              <a:gd name="connsiteY5611" fmla="*/ 2407087 h 6479439"/>
              <a:gd name="connsiteX5612" fmla="*/ 1210491 w 9586368"/>
              <a:gd name="connsiteY5612" fmla="*/ 2411126 h 6479439"/>
              <a:gd name="connsiteX5613" fmla="*/ 1200580 w 9586368"/>
              <a:gd name="connsiteY5613" fmla="*/ 2411126 h 6479439"/>
              <a:gd name="connsiteX5614" fmla="*/ 1196562 w 9586368"/>
              <a:gd name="connsiteY5614" fmla="*/ 2407087 h 6479439"/>
              <a:gd name="connsiteX5615" fmla="*/ 1196562 w 9586368"/>
              <a:gd name="connsiteY5615" fmla="*/ 2397216 h 6479439"/>
              <a:gd name="connsiteX5616" fmla="*/ 961268 w 9586368"/>
              <a:gd name="connsiteY5616" fmla="*/ 2393178 h 6479439"/>
              <a:gd name="connsiteX5617" fmla="*/ 971178 w 9586368"/>
              <a:gd name="connsiteY5617" fmla="*/ 2393178 h 6479439"/>
              <a:gd name="connsiteX5618" fmla="*/ 975196 w 9586368"/>
              <a:gd name="connsiteY5618" fmla="*/ 2397216 h 6479439"/>
              <a:gd name="connsiteX5619" fmla="*/ 975196 w 9586368"/>
              <a:gd name="connsiteY5619" fmla="*/ 2407087 h 6479439"/>
              <a:gd name="connsiteX5620" fmla="*/ 971178 w 9586368"/>
              <a:gd name="connsiteY5620" fmla="*/ 2411126 h 6479439"/>
              <a:gd name="connsiteX5621" fmla="*/ 961268 w 9586368"/>
              <a:gd name="connsiteY5621" fmla="*/ 2411126 h 6479439"/>
              <a:gd name="connsiteX5622" fmla="*/ 957249 w 9586368"/>
              <a:gd name="connsiteY5622" fmla="*/ 2407087 h 6479439"/>
              <a:gd name="connsiteX5623" fmla="*/ 957249 w 9586368"/>
              <a:gd name="connsiteY5623" fmla="*/ 2397216 h 6479439"/>
              <a:gd name="connsiteX5624" fmla="*/ 9572438 w 9586368"/>
              <a:gd name="connsiteY5624" fmla="*/ 2393127 h 6479439"/>
              <a:gd name="connsiteX5625" fmla="*/ 9582349 w 9586368"/>
              <a:gd name="connsiteY5625" fmla="*/ 2393127 h 6479439"/>
              <a:gd name="connsiteX5626" fmla="*/ 9586368 w 9586368"/>
              <a:gd name="connsiteY5626" fmla="*/ 2397165 h 6479439"/>
              <a:gd name="connsiteX5627" fmla="*/ 9586368 w 9586368"/>
              <a:gd name="connsiteY5627" fmla="*/ 2407036 h 6479439"/>
              <a:gd name="connsiteX5628" fmla="*/ 9582349 w 9586368"/>
              <a:gd name="connsiteY5628" fmla="*/ 2411074 h 6479439"/>
              <a:gd name="connsiteX5629" fmla="*/ 9572438 w 9586368"/>
              <a:gd name="connsiteY5629" fmla="*/ 2411074 h 6479439"/>
              <a:gd name="connsiteX5630" fmla="*/ 9568419 w 9586368"/>
              <a:gd name="connsiteY5630" fmla="*/ 2407036 h 6479439"/>
              <a:gd name="connsiteX5631" fmla="*/ 9568419 w 9586368"/>
              <a:gd name="connsiteY5631" fmla="*/ 2397165 h 6479439"/>
              <a:gd name="connsiteX5632" fmla="*/ 9333125 w 9586368"/>
              <a:gd name="connsiteY5632" fmla="*/ 2393127 h 6479439"/>
              <a:gd name="connsiteX5633" fmla="*/ 9343036 w 9586368"/>
              <a:gd name="connsiteY5633" fmla="*/ 2393127 h 6479439"/>
              <a:gd name="connsiteX5634" fmla="*/ 9347055 w 9586368"/>
              <a:gd name="connsiteY5634" fmla="*/ 2397165 h 6479439"/>
              <a:gd name="connsiteX5635" fmla="*/ 9347055 w 9586368"/>
              <a:gd name="connsiteY5635" fmla="*/ 2407036 h 6479439"/>
              <a:gd name="connsiteX5636" fmla="*/ 9343036 w 9586368"/>
              <a:gd name="connsiteY5636" fmla="*/ 2411074 h 6479439"/>
              <a:gd name="connsiteX5637" fmla="*/ 9333125 w 9586368"/>
              <a:gd name="connsiteY5637" fmla="*/ 2411074 h 6479439"/>
              <a:gd name="connsiteX5638" fmla="*/ 9329106 w 9586368"/>
              <a:gd name="connsiteY5638" fmla="*/ 2407036 h 6479439"/>
              <a:gd name="connsiteX5639" fmla="*/ 9329106 w 9586368"/>
              <a:gd name="connsiteY5639" fmla="*/ 2397165 h 6479439"/>
              <a:gd name="connsiteX5640" fmla="*/ 9093811 w 9586368"/>
              <a:gd name="connsiteY5640" fmla="*/ 2393127 h 6479439"/>
              <a:gd name="connsiteX5641" fmla="*/ 9103722 w 9586368"/>
              <a:gd name="connsiteY5641" fmla="*/ 2393127 h 6479439"/>
              <a:gd name="connsiteX5642" fmla="*/ 9107741 w 9586368"/>
              <a:gd name="connsiteY5642" fmla="*/ 2397165 h 6479439"/>
              <a:gd name="connsiteX5643" fmla="*/ 9107741 w 9586368"/>
              <a:gd name="connsiteY5643" fmla="*/ 2407036 h 6479439"/>
              <a:gd name="connsiteX5644" fmla="*/ 9103722 w 9586368"/>
              <a:gd name="connsiteY5644" fmla="*/ 2411074 h 6479439"/>
              <a:gd name="connsiteX5645" fmla="*/ 9093811 w 9586368"/>
              <a:gd name="connsiteY5645" fmla="*/ 2411074 h 6479439"/>
              <a:gd name="connsiteX5646" fmla="*/ 9089792 w 9586368"/>
              <a:gd name="connsiteY5646" fmla="*/ 2407036 h 6479439"/>
              <a:gd name="connsiteX5647" fmla="*/ 9089792 w 9586368"/>
              <a:gd name="connsiteY5647" fmla="*/ 2397165 h 6479439"/>
              <a:gd name="connsiteX5648" fmla="*/ 8854496 w 9586368"/>
              <a:gd name="connsiteY5648" fmla="*/ 2393127 h 6479439"/>
              <a:gd name="connsiteX5649" fmla="*/ 8864407 w 9586368"/>
              <a:gd name="connsiteY5649" fmla="*/ 2393127 h 6479439"/>
              <a:gd name="connsiteX5650" fmla="*/ 8868426 w 9586368"/>
              <a:gd name="connsiteY5650" fmla="*/ 2397165 h 6479439"/>
              <a:gd name="connsiteX5651" fmla="*/ 8868426 w 9586368"/>
              <a:gd name="connsiteY5651" fmla="*/ 2407036 h 6479439"/>
              <a:gd name="connsiteX5652" fmla="*/ 8864407 w 9586368"/>
              <a:gd name="connsiteY5652" fmla="*/ 2411074 h 6479439"/>
              <a:gd name="connsiteX5653" fmla="*/ 8854496 w 9586368"/>
              <a:gd name="connsiteY5653" fmla="*/ 2411074 h 6479439"/>
              <a:gd name="connsiteX5654" fmla="*/ 8850477 w 9586368"/>
              <a:gd name="connsiteY5654" fmla="*/ 2407036 h 6479439"/>
              <a:gd name="connsiteX5655" fmla="*/ 8850477 w 9586368"/>
              <a:gd name="connsiteY5655" fmla="*/ 2397165 h 6479439"/>
              <a:gd name="connsiteX5656" fmla="*/ 8615184 w 9586368"/>
              <a:gd name="connsiteY5656" fmla="*/ 2393127 h 6479439"/>
              <a:gd name="connsiteX5657" fmla="*/ 8625095 w 9586368"/>
              <a:gd name="connsiteY5657" fmla="*/ 2393127 h 6479439"/>
              <a:gd name="connsiteX5658" fmla="*/ 8629114 w 9586368"/>
              <a:gd name="connsiteY5658" fmla="*/ 2397165 h 6479439"/>
              <a:gd name="connsiteX5659" fmla="*/ 8629114 w 9586368"/>
              <a:gd name="connsiteY5659" fmla="*/ 2407036 h 6479439"/>
              <a:gd name="connsiteX5660" fmla="*/ 8625095 w 9586368"/>
              <a:gd name="connsiteY5660" fmla="*/ 2411074 h 6479439"/>
              <a:gd name="connsiteX5661" fmla="*/ 8615184 w 9586368"/>
              <a:gd name="connsiteY5661" fmla="*/ 2411074 h 6479439"/>
              <a:gd name="connsiteX5662" fmla="*/ 8611165 w 9586368"/>
              <a:gd name="connsiteY5662" fmla="*/ 2407036 h 6479439"/>
              <a:gd name="connsiteX5663" fmla="*/ 8611165 w 9586368"/>
              <a:gd name="connsiteY5663" fmla="*/ 2397165 h 6479439"/>
              <a:gd name="connsiteX5664" fmla="*/ 8375869 w 9586368"/>
              <a:gd name="connsiteY5664" fmla="*/ 2393127 h 6479439"/>
              <a:gd name="connsiteX5665" fmla="*/ 8385779 w 9586368"/>
              <a:gd name="connsiteY5665" fmla="*/ 2393127 h 6479439"/>
              <a:gd name="connsiteX5666" fmla="*/ 8389799 w 9586368"/>
              <a:gd name="connsiteY5666" fmla="*/ 2397165 h 6479439"/>
              <a:gd name="connsiteX5667" fmla="*/ 8389799 w 9586368"/>
              <a:gd name="connsiteY5667" fmla="*/ 2407036 h 6479439"/>
              <a:gd name="connsiteX5668" fmla="*/ 8385779 w 9586368"/>
              <a:gd name="connsiteY5668" fmla="*/ 2411074 h 6479439"/>
              <a:gd name="connsiteX5669" fmla="*/ 8375869 w 9586368"/>
              <a:gd name="connsiteY5669" fmla="*/ 2411074 h 6479439"/>
              <a:gd name="connsiteX5670" fmla="*/ 8371850 w 9586368"/>
              <a:gd name="connsiteY5670" fmla="*/ 2407036 h 6479439"/>
              <a:gd name="connsiteX5671" fmla="*/ 8371850 w 9586368"/>
              <a:gd name="connsiteY5671" fmla="*/ 2397165 h 6479439"/>
              <a:gd name="connsiteX5672" fmla="*/ 8136553 w 9586368"/>
              <a:gd name="connsiteY5672" fmla="*/ 2393127 h 6479439"/>
              <a:gd name="connsiteX5673" fmla="*/ 8146464 w 9586368"/>
              <a:gd name="connsiteY5673" fmla="*/ 2393127 h 6479439"/>
              <a:gd name="connsiteX5674" fmla="*/ 8150483 w 9586368"/>
              <a:gd name="connsiteY5674" fmla="*/ 2397165 h 6479439"/>
              <a:gd name="connsiteX5675" fmla="*/ 8150483 w 9586368"/>
              <a:gd name="connsiteY5675" fmla="*/ 2407036 h 6479439"/>
              <a:gd name="connsiteX5676" fmla="*/ 8146464 w 9586368"/>
              <a:gd name="connsiteY5676" fmla="*/ 2411074 h 6479439"/>
              <a:gd name="connsiteX5677" fmla="*/ 8136553 w 9586368"/>
              <a:gd name="connsiteY5677" fmla="*/ 2411074 h 6479439"/>
              <a:gd name="connsiteX5678" fmla="*/ 8132534 w 9586368"/>
              <a:gd name="connsiteY5678" fmla="*/ 2407036 h 6479439"/>
              <a:gd name="connsiteX5679" fmla="*/ 8132534 w 9586368"/>
              <a:gd name="connsiteY5679" fmla="*/ 2397165 h 6479439"/>
              <a:gd name="connsiteX5680" fmla="*/ 7897241 w 9586368"/>
              <a:gd name="connsiteY5680" fmla="*/ 2393127 h 6479439"/>
              <a:gd name="connsiteX5681" fmla="*/ 7907151 w 9586368"/>
              <a:gd name="connsiteY5681" fmla="*/ 2393127 h 6479439"/>
              <a:gd name="connsiteX5682" fmla="*/ 7911170 w 9586368"/>
              <a:gd name="connsiteY5682" fmla="*/ 2397165 h 6479439"/>
              <a:gd name="connsiteX5683" fmla="*/ 7911170 w 9586368"/>
              <a:gd name="connsiteY5683" fmla="*/ 2407036 h 6479439"/>
              <a:gd name="connsiteX5684" fmla="*/ 7907151 w 9586368"/>
              <a:gd name="connsiteY5684" fmla="*/ 2411074 h 6479439"/>
              <a:gd name="connsiteX5685" fmla="*/ 7897241 w 9586368"/>
              <a:gd name="connsiteY5685" fmla="*/ 2411074 h 6479439"/>
              <a:gd name="connsiteX5686" fmla="*/ 7893222 w 9586368"/>
              <a:gd name="connsiteY5686" fmla="*/ 2407036 h 6479439"/>
              <a:gd name="connsiteX5687" fmla="*/ 7893222 w 9586368"/>
              <a:gd name="connsiteY5687" fmla="*/ 2397165 h 6479439"/>
              <a:gd name="connsiteX5688" fmla="*/ 7657926 w 9586368"/>
              <a:gd name="connsiteY5688" fmla="*/ 2393127 h 6479439"/>
              <a:gd name="connsiteX5689" fmla="*/ 7667836 w 9586368"/>
              <a:gd name="connsiteY5689" fmla="*/ 2393127 h 6479439"/>
              <a:gd name="connsiteX5690" fmla="*/ 7671855 w 9586368"/>
              <a:gd name="connsiteY5690" fmla="*/ 2397165 h 6479439"/>
              <a:gd name="connsiteX5691" fmla="*/ 7671855 w 9586368"/>
              <a:gd name="connsiteY5691" fmla="*/ 2407036 h 6479439"/>
              <a:gd name="connsiteX5692" fmla="*/ 7667836 w 9586368"/>
              <a:gd name="connsiteY5692" fmla="*/ 2411074 h 6479439"/>
              <a:gd name="connsiteX5693" fmla="*/ 7657926 w 9586368"/>
              <a:gd name="connsiteY5693" fmla="*/ 2411074 h 6479439"/>
              <a:gd name="connsiteX5694" fmla="*/ 7653906 w 9586368"/>
              <a:gd name="connsiteY5694" fmla="*/ 2407036 h 6479439"/>
              <a:gd name="connsiteX5695" fmla="*/ 7653906 w 9586368"/>
              <a:gd name="connsiteY5695" fmla="*/ 2397165 h 6479439"/>
              <a:gd name="connsiteX5696" fmla="*/ 7418611 w 9586368"/>
              <a:gd name="connsiteY5696" fmla="*/ 2393127 h 6479439"/>
              <a:gd name="connsiteX5697" fmla="*/ 7428521 w 9586368"/>
              <a:gd name="connsiteY5697" fmla="*/ 2393127 h 6479439"/>
              <a:gd name="connsiteX5698" fmla="*/ 7432540 w 9586368"/>
              <a:gd name="connsiteY5698" fmla="*/ 2397165 h 6479439"/>
              <a:gd name="connsiteX5699" fmla="*/ 7432540 w 9586368"/>
              <a:gd name="connsiteY5699" fmla="*/ 2407036 h 6479439"/>
              <a:gd name="connsiteX5700" fmla="*/ 7428521 w 9586368"/>
              <a:gd name="connsiteY5700" fmla="*/ 2411074 h 6479439"/>
              <a:gd name="connsiteX5701" fmla="*/ 7418611 w 9586368"/>
              <a:gd name="connsiteY5701" fmla="*/ 2411074 h 6479439"/>
              <a:gd name="connsiteX5702" fmla="*/ 7414592 w 9586368"/>
              <a:gd name="connsiteY5702" fmla="*/ 2407036 h 6479439"/>
              <a:gd name="connsiteX5703" fmla="*/ 7414592 w 9586368"/>
              <a:gd name="connsiteY5703" fmla="*/ 2397165 h 6479439"/>
              <a:gd name="connsiteX5704" fmla="*/ 7179298 w 9586368"/>
              <a:gd name="connsiteY5704" fmla="*/ 2393127 h 6479439"/>
              <a:gd name="connsiteX5705" fmla="*/ 7189209 w 9586368"/>
              <a:gd name="connsiteY5705" fmla="*/ 2393127 h 6479439"/>
              <a:gd name="connsiteX5706" fmla="*/ 7193228 w 9586368"/>
              <a:gd name="connsiteY5706" fmla="*/ 2397165 h 6479439"/>
              <a:gd name="connsiteX5707" fmla="*/ 7193228 w 9586368"/>
              <a:gd name="connsiteY5707" fmla="*/ 2407036 h 6479439"/>
              <a:gd name="connsiteX5708" fmla="*/ 7189209 w 9586368"/>
              <a:gd name="connsiteY5708" fmla="*/ 2411074 h 6479439"/>
              <a:gd name="connsiteX5709" fmla="*/ 7179298 w 9586368"/>
              <a:gd name="connsiteY5709" fmla="*/ 2411074 h 6479439"/>
              <a:gd name="connsiteX5710" fmla="*/ 7175279 w 9586368"/>
              <a:gd name="connsiteY5710" fmla="*/ 2407036 h 6479439"/>
              <a:gd name="connsiteX5711" fmla="*/ 7175279 w 9586368"/>
              <a:gd name="connsiteY5711" fmla="*/ 2397165 h 6479439"/>
              <a:gd name="connsiteX5712" fmla="*/ 6939983 w 9586368"/>
              <a:gd name="connsiteY5712" fmla="*/ 2393127 h 6479439"/>
              <a:gd name="connsiteX5713" fmla="*/ 6949894 w 9586368"/>
              <a:gd name="connsiteY5713" fmla="*/ 2393127 h 6479439"/>
              <a:gd name="connsiteX5714" fmla="*/ 6953913 w 9586368"/>
              <a:gd name="connsiteY5714" fmla="*/ 2397165 h 6479439"/>
              <a:gd name="connsiteX5715" fmla="*/ 6953913 w 9586368"/>
              <a:gd name="connsiteY5715" fmla="*/ 2407036 h 6479439"/>
              <a:gd name="connsiteX5716" fmla="*/ 6949894 w 9586368"/>
              <a:gd name="connsiteY5716" fmla="*/ 2411074 h 6479439"/>
              <a:gd name="connsiteX5717" fmla="*/ 6939983 w 9586368"/>
              <a:gd name="connsiteY5717" fmla="*/ 2411074 h 6479439"/>
              <a:gd name="connsiteX5718" fmla="*/ 6935964 w 9586368"/>
              <a:gd name="connsiteY5718" fmla="*/ 2407036 h 6479439"/>
              <a:gd name="connsiteX5719" fmla="*/ 6935964 w 9586368"/>
              <a:gd name="connsiteY5719" fmla="*/ 2397165 h 6479439"/>
              <a:gd name="connsiteX5720" fmla="*/ 6700670 w 9586368"/>
              <a:gd name="connsiteY5720" fmla="*/ 2393127 h 6479439"/>
              <a:gd name="connsiteX5721" fmla="*/ 6710581 w 9586368"/>
              <a:gd name="connsiteY5721" fmla="*/ 2393127 h 6479439"/>
              <a:gd name="connsiteX5722" fmla="*/ 6714600 w 9586368"/>
              <a:gd name="connsiteY5722" fmla="*/ 2397165 h 6479439"/>
              <a:gd name="connsiteX5723" fmla="*/ 6714600 w 9586368"/>
              <a:gd name="connsiteY5723" fmla="*/ 2407036 h 6479439"/>
              <a:gd name="connsiteX5724" fmla="*/ 6710581 w 9586368"/>
              <a:gd name="connsiteY5724" fmla="*/ 2411074 h 6479439"/>
              <a:gd name="connsiteX5725" fmla="*/ 6700670 w 9586368"/>
              <a:gd name="connsiteY5725" fmla="*/ 2411074 h 6479439"/>
              <a:gd name="connsiteX5726" fmla="*/ 6696651 w 9586368"/>
              <a:gd name="connsiteY5726" fmla="*/ 2407036 h 6479439"/>
              <a:gd name="connsiteX5727" fmla="*/ 6696651 w 9586368"/>
              <a:gd name="connsiteY5727" fmla="*/ 2397165 h 6479439"/>
              <a:gd name="connsiteX5728" fmla="*/ 6461356 w 9586368"/>
              <a:gd name="connsiteY5728" fmla="*/ 2393127 h 6479439"/>
              <a:gd name="connsiteX5729" fmla="*/ 6471266 w 9586368"/>
              <a:gd name="connsiteY5729" fmla="*/ 2393127 h 6479439"/>
              <a:gd name="connsiteX5730" fmla="*/ 6475285 w 9586368"/>
              <a:gd name="connsiteY5730" fmla="*/ 2397165 h 6479439"/>
              <a:gd name="connsiteX5731" fmla="*/ 6475285 w 9586368"/>
              <a:gd name="connsiteY5731" fmla="*/ 2407036 h 6479439"/>
              <a:gd name="connsiteX5732" fmla="*/ 6471266 w 9586368"/>
              <a:gd name="connsiteY5732" fmla="*/ 2411074 h 6479439"/>
              <a:gd name="connsiteX5733" fmla="*/ 6461356 w 9586368"/>
              <a:gd name="connsiteY5733" fmla="*/ 2411074 h 6479439"/>
              <a:gd name="connsiteX5734" fmla="*/ 6457337 w 9586368"/>
              <a:gd name="connsiteY5734" fmla="*/ 2407036 h 6479439"/>
              <a:gd name="connsiteX5735" fmla="*/ 6457337 w 9586368"/>
              <a:gd name="connsiteY5735" fmla="*/ 2397165 h 6479439"/>
              <a:gd name="connsiteX5736" fmla="*/ 6222042 w 9586368"/>
              <a:gd name="connsiteY5736" fmla="*/ 2393127 h 6479439"/>
              <a:gd name="connsiteX5737" fmla="*/ 6231952 w 9586368"/>
              <a:gd name="connsiteY5737" fmla="*/ 2393127 h 6479439"/>
              <a:gd name="connsiteX5738" fmla="*/ 6235971 w 9586368"/>
              <a:gd name="connsiteY5738" fmla="*/ 2397165 h 6479439"/>
              <a:gd name="connsiteX5739" fmla="*/ 6235971 w 9586368"/>
              <a:gd name="connsiteY5739" fmla="*/ 2407036 h 6479439"/>
              <a:gd name="connsiteX5740" fmla="*/ 6231952 w 9586368"/>
              <a:gd name="connsiteY5740" fmla="*/ 2411074 h 6479439"/>
              <a:gd name="connsiteX5741" fmla="*/ 6222042 w 9586368"/>
              <a:gd name="connsiteY5741" fmla="*/ 2411074 h 6479439"/>
              <a:gd name="connsiteX5742" fmla="*/ 6218023 w 9586368"/>
              <a:gd name="connsiteY5742" fmla="*/ 2407036 h 6479439"/>
              <a:gd name="connsiteX5743" fmla="*/ 6218023 w 9586368"/>
              <a:gd name="connsiteY5743" fmla="*/ 2397165 h 6479439"/>
              <a:gd name="connsiteX5744" fmla="*/ 5982729 w 9586368"/>
              <a:gd name="connsiteY5744" fmla="*/ 2393127 h 6479439"/>
              <a:gd name="connsiteX5745" fmla="*/ 5992639 w 9586368"/>
              <a:gd name="connsiteY5745" fmla="*/ 2393127 h 6479439"/>
              <a:gd name="connsiteX5746" fmla="*/ 5996658 w 9586368"/>
              <a:gd name="connsiteY5746" fmla="*/ 2397165 h 6479439"/>
              <a:gd name="connsiteX5747" fmla="*/ 5996658 w 9586368"/>
              <a:gd name="connsiteY5747" fmla="*/ 2407036 h 6479439"/>
              <a:gd name="connsiteX5748" fmla="*/ 5992639 w 9586368"/>
              <a:gd name="connsiteY5748" fmla="*/ 2411074 h 6479439"/>
              <a:gd name="connsiteX5749" fmla="*/ 5982729 w 9586368"/>
              <a:gd name="connsiteY5749" fmla="*/ 2411074 h 6479439"/>
              <a:gd name="connsiteX5750" fmla="*/ 5978710 w 9586368"/>
              <a:gd name="connsiteY5750" fmla="*/ 2407036 h 6479439"/>
              <a:gd name="connsiteX5751" fmla="*/ 5978710 w 9586368"/>
              <a:gd name="connsiteY5751" fmla="*/ 2397165 h 6479439"/>
              <a:gd name="connsiteX5752" fmla="*/ 5743412 w 9586368"/>
              <a:gd name="connsiteY5752" fmla="*/ 2393127 h 6479439"/>
              <a:gd name="connsiteX5753" fmla="*/ 5753323 w 9586368"/>
              <a:gd name="connsiteY5753" fmla="*/ 2393127 h 6479439"/>
              <a:gd name="connsiteX5754" fmla="*/ 5757342 w 9586368"/>
              <a:gd name="connsiteY5754" fmla="*/ 2397165 h 6479439"/>
              <a:gd name="connsiteX5755" fmla="*/ 5757342 w 9586368"/>
              <a:gd name="connsiteY5755" fmla="*/ 2407036 h 6479439"/>
              <a:gd name="connsiteX5756" fmla="*/ 5753323 w 9586368"/>
              <a:gd name="connsiteY5756" fmla="*/ 2411074 h 6479439"/>
              <a:gd name="connsiteX5757" fmla="*/ 5743412 w 9586368"/>
              <a:gd name="connsiteY5757" fmla="*/ 2411074 h 6479439"/>
              <a:gd name="connsiteX5758" fmla="*/ 5739393 w 9586368"/>
              <a:gd name="connsiteY5758" fmla="*/ 2407036 h 6479439"/>
              <a:gd name="connsiteX5759" fmla="*/ 5739393 w 9586368"/>
              <a:gd name="connsiteY5759" fmla="*/ 2397165 h 6479439"/>
              <a:gd name="connsiteX5760" fmla="*/ 5504099 w 9586368"/>
              <a:gd name="connsiteY5760" fmla="*/ 2393127 h 6479439"/>
              <a:gd name="connsiteX5761" fmla="*/ 5514010 w 9586368"/>
              <a:gd name="connsiteY5761" fmla="*/ 2393127 h 6479439"/>
              <a:gd name="connsiteX5762" fmla="*/ 5518029 w 9586368"/>
              <a:gd name="connsiteY5762" fmla="*/ 2397165 h 6479439"/>
              <a:gd name="connsiteX5763" fmla="*/ 5518029 w 9586368"/>
              <a:gd name="connsiteY5763" fmla="*/ 2407036 h 6479439"/>
              <a:gd name="connsiteX5764" fmla="*/ 5514010 w 9586368"/>
              <a:gd name="connsiteY5764" fmla="*/ 2411074 h 6479439"/>
              <a:gd name="connsiteX5765" fmla="*/ 5504099 w 9586368"/>
              <a:gd name="connsiteY5765" fmla="*/ 2411074 h 6479439"/>
              <a:gd name="connsiteX5766" fmla="*/ 5500080 w 9586368"/>
              <a:gd name="connsiteY5766" fmla="*/ 2407036 h 6479439"/>
              <a:gd name="connsiteX5767" fmla="*/ 5500080 w 9586368"/>
              <a:gd name="connsiteY5767" fmla="*/ 2397165 h 6479439"/>
              <a:gd name="connsiteX5768" fmla="*/ 5264784 w 9586368"/>
              <a:gd name="connsiteY5768" fmla="*/ 2393127 h 6479439"/>
              <a:gd name="connsiteX5769" fmla="*/ 5274694 w 9586368"/>
              <a:gd name="connsiteY5769" fmla="*/ 2393127 h 6479439"/>
              <a:gd name="connsiteX5770" fmla="*/ 5278713 w 9586368"/>
              <a:gd name="connsiteY5770" fmla="*/ 2397165 h 6479439"/>
              <a:gd name="connsiteX5771" fmla="*/ 5278713 w 9586368"/>
              <a:gd name="connsiteY5771" fmla="*/ 2407036 h 6479439"/>
              <a:gd name="connsiteX5772" fmla="*/ 5274694 w 9586368"/>
              <a:gd name="connsiteY5772" fmla="*/ 2411074 h 6479439"/>
              <a:gd name="connsiteX5773" fmla="*/ 5264784 w 9586368"/>
              <a:gd name="connsiteY5773" fmla="*/ 2411074 h 6479439"/>
              <a:gd name="connsiteX5774" fmla="*/ 5260765 w 9586368"/>
              <a:gd name="connsiteY5774" fmla="*/ 2407036 h 6479439"/>
              <a:gd name="connsiteX5775" fmla="*/ 5260765 w 9586368"/>
              <a:gd name="connsiteY5775" fmla="*/ 2397165 h 6479439"/>
              <a:gd name="connsiteX5776" fmla="*/ 5025470 w 9586368"/>
              <a:gd name="connsiteY5776" fmla="*/ 2393127 h 6479439"/>
              <a:gd name="connsiteX5777" fmla="*/ 5035381 w 9586368"/>
              <a:gd name="connsiteY5777" fmla="*/ 2393127 h 6479439"/>
              <a:gd name="connsiteX5778" fmla="*/ 5039400 w 9586368"/>
              <a:gd name="connsiteY5778" fmla="*/ 2397165 h 6479439"/>
              <a:gd name="connsiteX5779" fmla="*/ 5039400 w 9586368"/>
              <a:gd name="connsiteY5779" fmla="*/ 2407036 h 6479439"/>
              <a:gd name="connsiteX5780" fmla="*/ 5035381 w 9586368"/>
              <a:gd name="connsiteY5780" fmla="*/ 2411074 h 6479439"/>
              <a:gd name="connsiteX5781" fmla="*/ 5025470 w 9586368"/>
              <a:gd name="connsiteY5781" fmla="*/ 2411074 h 6479439"/>
              <a:gd name="connsiteX5782" fmla="*/ 5021451 w 9586368"/>
              <a:gd name="connsiteY5782" fmla="*/ 2407036 h 6479439"/>
              <a:gd name="connsiteX5783" fmla="*/ 5021451 w 9586368"/>
              <a:gd name="connsiteY5783" fmla="*/ 2397165 h 6479439"/>
              <a:gd name="connsiteX5784" fmla="*/ 4786241 w 9586368"/>
              <a:gd name="connsiteY5784" fmla="*/ 2393127 h 6479439"/>
              <a:gd name="connsiteX5785" fmla="*/ 4796152 w 9586368"/>
              <a:gd name="connsiteY5785" fmla="*/ 2393127 h 6479439"/>
              <a:gd name="connsiteX5786" fmla="*/ 4800171 w 9586368"/>
              <a:gd name="connsiteY5786" fmla="*/ 2397165 h 6479439"/>
              <a:gd name="connsiteX5787" fmla="*/ 4800171 w 9586368"/>
              <a:gd name="connsiteY5787" fmla="*/ 2407036 h 6479439"/>
              <a:gd name="connsiteX5788" fmla="*/ 4796152 w 9586368"/>
              <a:gd name="connsiteY5788" fmla="*/ 2411074 h 6479439"/>
              <a:gd name="connsiteX5789" fmla="*/ 4786241 w 9586368"/>
              <a:gd name="connsiteY5789" fmla="*/ 2411074 h 6479439"/>
              <a:gd name="connsiteX5790" fmla="*/ 4782224 w 9586368"/>
              <a:gd name="connsiteY5790" fmla="*/ 2407036 h 6479439"/>
              <a:gd name="connsiteX5791" fmla="*/ 4782224 w 9586368"/>
              <a:gd name="connsiteY5791" fmla="*/ 2397165 h 6479439"/>
              <a:gd name="connsiteX5792" fmla="*/ 4546929 w 9586368"/>
              <a:gd name="connsiteY5792" fmla="*/ 2393127 h 6479439"/>
              <a:gd name="connsiteX5793" fmla="*/ 4556840 w 9586368"/>
              <a:gd name="connsiteY5793" fmla="*/ 2393127 h 6479439"/>
              <a:gd name="connsiteX5794" fmla="*/ 4560859 w 9586368"/>
              <a:gd name="connsiteY5794" fmla="*/ 2397165 h 6479439"/>
              <a:gd name="connsiteX5795" fmla="*/ 4560859 w 9586368"/>
              <a:gd name="connsiteY5795" fmla="*/ 2407036 h 6479439"/>
              <a:gd name="connsiteX5796" fmla="*/ 4556840 w 9586368"/>
              <a:gd name="connsiteY5796" fmla="*/ 2411074 h 6479439"/>
              <a:gd name="connsiteX5797" fmla="*/ 4546929 w 9586368"/>
              <a:gd name="connsiteY5797" fmla="*/ 2411074 h 6479439"/>
              <a:gd name="connsiteX5798" fmla="*/ 4542910 w 9586368"/>
              <a:gd name="connsiteY5798" fmla="*/ 2407036 h 6479439"/>
              <a:gd name="connsiteX5799" fmla="*/ 4542910 w 9586368"/>
              <a:gd name="connsiteY5799" fmla="*/ 2397165 h 6479439"/>
              <a:gd name="connsiteX5800" fmla="*/ 4307612 w 9586368"/>
              <a:gd name="connsiteY5800" fmla="*/ 2393127 h 6479439"/>
              <a:gd name="connsiteX5801" fmla="*/ 4317523 w 9586368"/>
              <a:gd name="connsiteY5801" fmla="*/ 2393127 h 6479439"/>
              <a:gd name="connsiteX5802" fmla="*/ 4321543 w 9586368"/>
              <a:gd name="connsiteY5802" fmla="*/ 2397165 h 6479439"/>
              <a:gd name="connsiteX5803" fmla="*/ 4321543 w 9586368"/>
              <a:gd name="connsiteY5803" fmla="*/ 2407036 h 6479439"/>
              <a:gd name="connsiteX5804" fmla="*/ 4317523 w 9586368"/>
              <a:gd name="connsiteY5804" fmla="*/ 2411074 h 6479439"/>
              <a:gd name="connsiteX5805" fmla="*/ 4307612 w 9586368"/>
              <a:gd name="connsiteY5805" fmla="*/ 2411074 h 6479439"/>
              <a:gd name="connsiteX5806" fmla="*/ 4303595 w 9586368"/>
              <a:gd name="connsiteY5806" fmla="*/ 2407036 h 6479439"/>
              <a:gd name="connsiteX5807" fmla="*/ 4303595 w 9586368"/>
              <a:gd name="connsiteY5807" fmla="*/ 2397165 h 6479439"/>
              <a:gd name="connsiteX5808" fmla="*/ 4068297 w 9586368"/>
              <a:gd name="connsiteY5808" fmla="*/ 2393127 h 6479439"/>
              <a:gd name="connsiteX5809" fmla="*/ 4078210 w 9586368"/>
              <a:gd name="connsiteY5809" fmla="*/ 2393127 h 6479439"/>
              <a:gd name="connsiteX5810" fmla="*/ 4082229 w 9586368"/>
              <a:gd name="connsiteY5810" fmla="*/ 2397165 h 6479439"/>
              <a:gd name="connsiteX5811" fmla="*/ 4082229 w 9586368"/>
              <a:gd name="connsiteY5811" fmla="*/ 2407036 h 6479439"/>
              <a:gd name="connsiteX5812" fmla="*/ 4078210 w 9586368"/>
              <a:gd name="connsiteY5812" fmla="*/ 2411074 h 6479439"/>
              <a:gd name="connsiteX5813" fmla="*/ 4068297 w 9586368"/>
              <a:gd name="connsiteY5813" fmla="*/ 2411074 h 6479439"/>
              <a:gd name="connsiteX5814" fmla="*/ 4064278 w 9586368"/>
              <a:gd name="connsiteY5814" fmla="*/ 2407036 h 6479439"/>
              <a:gd name="connsiteX5815" fmla="*/ 4064278 w 9586368"/>
              <a:gd name="connsiteY5815" fmla="*/ 2397165 h 6479439"/>
              <a:gd name="connsiteX5816" fmla="*/ 3828990 w 9586368"/>
              <a:gd name="connsiteY5816" fmla="*/ 2393127 h 6479439"/>
              <a:gd name="connsiteX5817" fmla="*/ 3838899 w 9586368"/>
              <a:gd name="connsiteY5817" fmla="*/ 2393127 h 6479439"/>
              <a:gd name="connsiteX5818" fmla="*/ 3842917 w 9586368"/>
              <a:gd name="connsiteY5818" fmla="*/ 2397165 h 6479439"/>
              <a:gd name="connsiteX5819" fmla="*/ 3842917 w 9586368"/>
              <a:gd name="connsiteY5819" fmla="*/ 2407036 h 6479439"/>
              <a:gd name="connsiteX5820" fmla="*/ 3838899 w 9586368"/>
              <a:gd name="connsiteY5820" fmla="*/ 2411074 h 6479439"/>
              <a:gd name="connsiteX5821" fmla="*/ 3828990 w 9586368"/>
              <a:gd name="connsiteY5821" fmla="*/ 2411074 h 6479439"/>
              <a:gd name="connsiteX5822" fmla="*/ 3824971 w 9586368"/>
              <a:gd name="connsiteY5822" fmla="*/ 2407036 h 6479439"/>
              <a:gd name="connsiteX5823" fmla="*/ 3824971 w 9586368"/>
              <a:gd name="connsiteY5823" fmla="*/ 2397165 h 6479439"/>
              <a:gd name="connsiteX5824" fmla="*/ 3589676 w 9586368"/>
              <a:gd name="connsiteY5824" fmla="*/ 2393127 h 6479439"/>
              <a:gd name="connsiteX5825" fmla="*/ 3599585 w 9586368"/>
              <a:gd name="connsiteY5825" fmla="*/ 2393127 h 6479439"/>
              <a:gd name="connsiteX5826" fmla="*/ 3603604 w 9586368"/>
              <a:gd name="connsiteY5826" fmla="*/ 2397165 h 6479439"/>
              <a:gd name="connsiteX5827" fmla="*/ 3603604 w 9586368"/>
              <a:gd name="connsiteY5827" fmla="*/ 2407036 h 6479439"/>
              <a:gd name="connsiteX5828" fmla="*/ 3599585 w 9586368"/>
              <a:gd name="connsiteY5828" fmla="*/ 2411074 h 6479439"/>
              <a:gd name="connsiteX5829" fmla="*/ 3589676 w 9586368"/>
              <a:gd name="connsiteY5829" fmla="*/ 2411074 h 6479439"/>
              <a:gd name="connsiteX5830" fmla="*/ 3585657 w 9586368"/>
              <a:gd name="connsiteY5830" fmla="*/ 2407036 h 6479439"/>
              <a:gd name="connsiteX5831" fmla="*/ 3585657 w 9586368"/>
              <a:gd name="connsiteY5831" fmla="*/ 2397165 h 6479439"/>
              <a:gd name="connsiteX5832" fmla="*/ 3350359 w 9586368"/>
              <a:gd name="connsiteY5832" fmla="*/ 2393127 h 6479439"/>
              <a:gd name="connsiteX5833" fmla="*/ 3360268 w 9586368"/>
              <a:gd name="connsiteY5833" fmla="*/ 2393127 h 6479439"/>
              <a:gd name="connsiteX5834" fmla="*/ 3364287 w 9586368"/>
              <a:gd name="connsiteY5834" fmla="*/ 2397165 h 6479439"/>
              <a:gd name="connsiteX5835" fmla="*/ 3364287 w 9586368"/>
              <a:gd name="connsiteY5835" fmla="*/ 2407036 h 6479439"/>
              <a:gd name="connsiteX5836" fmla="*/ 3360268 w 9586368"/>
              <a:gd name="connsiteY5836" fmla="*/ 2411074 h 6479439"/>
              <a:gd name="connsiteX5837" fmla="*/ 3350359 w 9586368"/>
              <a:gd name="connsiteY5837" fmla="*/ 2411074 h 6479439"/>
              <a:gd name="connsiteX5838" fmla="*/ 3346340 w 9586368"/>
              <a:gd name="connsiteY5838" fmla="*/ 2407036 h 6479439"/>
              <a:gd name="connsiteX5839" fmla="*/ 3346340 w 9586368"/>
              <a:gd name="connsiteY5839" fmla="*/ 2397165 h 6479439"/>
              <a:gd name="connsiteX5840" fmla="*/ 3111048 w 9586368"/>
              <a:gd name="connsiteY5840" fmla="*/ 2393127 h 6479439"/>
              <a:gd name="connsiteX5841" fmla="*/ 3120959 w 9586368"/>
              <a:gd name="connsiteY5841" fmla="*/ 2393127 h 6479439"/>
              <a:gd name="connsiteX5842" fmla="*/ 3124977 w 9586368"/>
              <a:gd name="connsiteY5842" fmla="*/ 2397165 h 6479439"/>
              <a:gd name="connsiteX5843" fmla="*/ 3124977 w 9586368"/>
              <a:gd name="connsiteY5843" fmla="*/ 2407036 h 6479439"/>
              <a:gd name="connsiteX5844" fmla="*/ 3120959 w 9586368"/>
              <a:gd name="connsiteY5844" fmla="*/ 2411074 h 6479439"/>
              <a:gd name="connsiteX5845" fmla="*/ 3111048 w 9586368"/>
              <a:gd name="connsiteY5845" fmla="*/ 2411074 h 6479439"/>
              <a:gd name="connsiteX5846" fmla="*/ 3107029 w 9586368"/>
              <a:gd name="connsiteY5846" fmla="*/ 2407036 h 6479439"/>
              <a:gd name="connsiteX5847" fmla="*/ 3107029 w 9586368"/>
              <a:gd name="connsiteY5847" fmla="*/ 2397165 h 6479439"/>
              <a:gd name="connsiteX5848" fmla="*/ 2871737 w 9586368"/>
              <a:gd name="connsiteY5848" fmla="*/ 2393127 h 6479439"/>
              <a:gd name="connsiteX5849" fmla="*/ 2881646 w 9586368"/>
              <a:gd name="connsiteY5849" fmla="*/ 2393127 h 6479439"/>
              <a:gd name="connsiteX5850" fmla="*/ 2885666 w 9586368"/>
              <a:gd name="connsiteY5850" fmla="*/ 2397165 h 6479439"/>
              <a:gd name="connsiteX5851" fmla="*/ 2885666 w 9586368"/>
              <a:gd name="connsiteY5851" fmla="*/ 2407036 h 6479439"/>
              <a:gd name="connsiteX5852" fmla="*/ 2881646 w 9586368"/>
              <a:gd name="connsiteY5852" fmla="*/ 2411074 h 6479439"/>
              <a:gd name="connsiteX5853" fmla="*/ 2871737 w 9586368"/>
              <a:gd name="connsiteY5853" fmla="*/ 2411074 h 6479439"/>
              <a:gd name="connsiteX5854" fmla="*/ 2867717 w 9586368"/>
              <a:gd name="connsiteY5854" fmla="*/ 2407036 h 6479439"/>
              <a:gd name="connsiteX5855" fmla="*/ 2867717 w 9586368"/>
              <a:gd name="connsiteY5855" fmla="*/ 2397165 h 6479439"/>
              <a:gd name="connsiteX5856" fmla="*/ 2632423 w 9586368"/>
              <a:gd name="connsiteY5856" fmla="*/ 2393127 h 6479439"/>
              <a:gd name="connsiteX5857" fmla="*/ 2642334 w 9586368"/>
              <a:gd name="connsiteY5857" fmla="*/ 2393127 h 6479439"/>
              <a:gd name="connsiteX5858" fmla="*/ 2646352 w 9586368"/>
              <a:gd name="connsiteY5858" fmla="*/ 2397165 h 6479439"/>
              <a:gd name="connsiteX5859" fmla="*/ 2646352 w 9586368"/>
              <a:gd name="connsiteY5859" fmla="*/ 2407036 h 6479439"/>
              <a:gd name="connsiteX5860" fmla="*/ 2642334 w 9586368"/>
              <a:gd name="connsiteY5860" fmla="*/ 2411074 h 6479439"/>
              <a:gd name="connsiteX5861" fmla="*/ 2632423 w 9586368"/>
              <a:gd name="connsiteY5861" fmla="*/ 2411074 h 6479439"/>
              <a:gd name="connsiteX5862" fmla="*/ 2628404 w 9586368"/>
              <a:gd name="connsiteY5862" fmla="*/ 2407036 h 6479439"/>
              <a:gd name="connsiteX5863" fmla="*/ 2628404 w 9586368"/>
              <a:gd name="connsiteY5863" fmla="*/ 2397165 h 6479439"/>
              <a:gd name="connsiteX5864" fmla="*/ 2393104 w 9586368"/>
              <a:gd name="connsiteY5864" fmla="*/ 2393127 h 6479439"/>
              <a:gd name="connsiteX5865" fmla="*/ 2403015 w 9586368"/>
              <a:gd name="connsiteY5865" fmla="*/ 2393127 h 6479439"/>
              <a:gd name="connsiteX5866" fmla="*/ 2407034 w 9586368"/>
              <a:gd name="connsiteY5866" fmla="*/ 2397165 h 6479439"/>
              <a:gd name="connsiteX5867" fmla="*/ 2407034 w 9586368"/>
              <a:gd name="connsiteY5867" fmla="*/ 2407036 h 6479439"/>
              <a:gd name="connsiteX5868" fmla="*/ 2403015 w 9586368"/>
              <a:gd name="connsiteY5868" fmla="*/ 2411074 h 6479439"/>
              <a:gd name="connsiteX5869" fmla="*/ 2393104 w 9586368"/>
              <a:gd name="connsiteY5869" fmla="*/ 2411074 h 6479439"/>
              <a:gd name="connsiteX5870" fmla="*/ 2389087 w 9586368"/>
              <a:gd name="connsiteY5870" fmla="*/ 2407036 h 6479439"/>
              <a:gd name="connsiteX5871" fmla="*/ 2389087 w 9586368"/>
              <a:gd name="connsiteY5871" fmla="*/ 2397165 h 6479439"/>
              <a:gd name="connsiteX5872" fmla="*/ 721970 w 9586368"/>
              <a:gd name="connsiteY5872" fmla="*/ 2393127 h 6479439"/>
              <a:gd name="connsiteX5873" fmla="*/ 731881 w 9586368"/>
              <a:gd name="connsiteY5873" fmla="*/ 2393127 h 6479439"/>
              <a:gd name="connsiteX5874" fmla="*/ 735899 w 9586368"/>
              <a:gd name="connsiteY5874" fmla="*/ 2397165 h 6479439"/>
              <a:gd name="connsiteX5875" fmla="*/ 735899 w 9586368"/>
              <a:gd name="connsiteY5875" fmla="*/ 2407036 h 6479439"/>
              <a:gd name="connsiteX5876" fmla="*/ 731881 w 9586368"/>
              <a:gd name="connsiteY5876" fmla="*/ 2411074 h 6479439"/>
              <a:gd name="connsiteX5877" fmla="*/ 721970 w 9586368"/>
              <a:gd name="connsiteY5877" fmla="*/ 2411074 h 6479439"/>
              <a:gd name="connsiteX5878" fmla="*/ 717951 w 9586368"/>
              <a:gd name="connsiteY5878" fmla="*/ 2407036 h 6479439"/>
              <a:gd name="connsiteX5879" fmla="*/ 717951 w 9586368"/>
              <a:gd name="connsiteY5879" fmla="*/ 2397165 h 6479439"/>
              <a:gd name="connsiteX5880" fmla="*/ 482658 w 9586368"/>
              <a:gd name="connsiteY5880" fmla="*/ 2393127 h 6479439"/>
              <a:gd name="connsiteX5881" fmla="*/ 492568 w 9586368"/>
              <a:gd name="connsiteY5881" fmla="*/ 2393127 h 6479439"/>
              <a:gd name="connsiteX5882" fmla="*/ 496588 w 9586368"/>
              <a:gd name="connsiteY5882" fmla="*/ 2397165 h 6479439"/>
              <a:gd name="connsiteX5883" fmla="*/ 496588 w 9586368"/>
              <a:gd name="connsiteY5883" fmla="*/ 2407036 h 6479439"/>
              <a:gd name="connsiteX5884" fmla="*/ 492568 w 9586368"/>
              <a:gd name="connsiteY5884" fmla="*/ 2411074 h 6479439"/>
              <a:gd name="connsiteX5885" fmla="*/ 482658 w 9586368"/>
              <a:gd name="connsiteY5885" fmla="*/ 2411074 h 6479439"/>
              <a:gd name="connsiteX5886" fmla="*/ 478639 w 9586368"/>
              <a:gd name="connsiteY5886" fmla="*/ 2407036 h 6479439"/>
              <a:gd name="connsiteX5887" fmla="*/ 478639 w 9586368"/>
              <a:gd name="connsiteY5887" fmla="*/ 2397165 h 6479439"/>
              <a:gd name="connsiteX5888" fmla="*/ 243344 w 9586368"/>
              <a:gd name="connsiteY5888" fmla="*/ 2393127 h 6479439"/>
              <a:gd name="connsiteX5889" fmla="*/ 253255 w 9586368"/>
              <a:gd name="connsiteY5889" fmla="*/ 2393127 h 6479439"/>
              <a:gd name="connsiteX5890" fmla="*/ 257274 w 9586368"/>
              <a:gd name="connsiteY5890" fmla="*/ 2397165 h 6479439"/>
              <a:gd name="connsiteX5891" fmla="*/ 257274 w 9586368"/>
              <a:gd name="connsiteY5891" fmla="*/ 2407036 h 6479439"/>
              <a:gd name="connsiteX5892" fmla="*/ 253255 w 9586368"/>
              <a:gd name="connsiteY5892" fmla="*/ 2411074 h 6479439"/>
              <a:gd name="connsiteX5893" fmla="*/ 243344 w 9586368"/>
              <a:gd name="connsiteY5893" fmla="*/ 2411074 h 6479439"/>
              <a:gd name="connsiteX5894" fmla="*/ 239325 w 9586368"/>
              <a:gd name="connsiteY5894" fmla="*/ 2407036 h 6479439"/>
              <a:gd name="connsiteX5895" fmla="*/ 239325 w 9586368"/>
              <a:gd name="connsiteY5895" fmla="*/ 2397165 h 6479439"/>
              <a:gd name="connsiteX5896" fmla="*/ 4031 w 9586368"/>
              <a:gd name="connsiteY5896" fmla="*/ 2393127 h 6479439"/>
              <a:gd name="connsiteX5897" fmla="*/ 13941 w 9586368"/>
              <a:gd name="connsiteY5897" fmla="*/ 2393127 h 6479439"/>
              <a:gd name="connsiteX5898" fmla="*/ 17961 w 9586368"/>
              <a:gd name="connsiteY5898" fmla="*/ 2397165 h 6479439"/>
              <a:gd name="connsiteX5899" fmla="*/ 17961 w 9586368"/>
              <a:gd name="connsiteY5899" fmla="*/ 2407036 h 6479439"/>
              <a:gd name="connsiteX5900" fmla="*/ 13941 w 9586368"/>
              <a:gd name="connsiteY5900" fmla="*/ 2411074 h 6479439"/>
              <a:gd name="connsiteX5901" fmla="*/ 4031 w 9586368"/>
              <a:gd name="connsiteY5901" fmla="*/ 2411074 h 6479439"/>
              <a:gd name="connsiteX5902" fmla="*/ 12 w 9586368"/>
              <a:gd name="connsiteY5902" fmla="*/ 2407036 h 6479439"/>
              <a:gd name="connsiteX5903" fmla="*/ 12 w 9586368"/>
              <a:gd name="connsiteY5903" fmla="*/ 2397165 h 6479439"/>
              <a:gd name="connsiteX5904" fmla="*/ 3111048 w 9586368"/>
              <a:gd name="connsiteY5904" fmla="*/ 2153996 h 6479439"/>
              <a:gd name="connsiteX5905" fmla="*/ 3120959 w 9586368"/>
              <a:gd name="connsiteY5905" fmla="*/ 2153996 h 6479439"/>
              <a:gd name="connsiteX5906" fmla="*/ 3124977 w 9586368"/>
              <a:gd name="connsiteY5906" fmla="*/ 2158034 h 6479439"/>
              <a:gd name="connsiteX5907" fmla="*/ 3124977 w 9586368"/>
              <a:gd name="connsiteY5907" fmla="*/ 2167907 h 6479439"/>
              <a:gd name="connsiteX5908" fmla="*/ 3120959 w 9586368"/>
              <a:gd name="connsiteY5908" fmla="*/ 2171946 h 6479439"/>
              <a:gd name="connsiteX5909" fmla="*/ 3111048 w 9586368"/>
              <a:gd name="connsiteY5909" fmla="*/ 2171946 h 6479439"/>
              <a:gd name="connsiteX5910" fmla="*/ 3107029 w 9586368"/>
              <a:gd name="connsiteY5910" fmla="*/ 2167907 h 6479439"/>
              <a:gd name="connsiteX5911" fmla="*/ 3107029 w 9586368"/>
              <a:gd name="connsiteY5911" fmla="*/ 2158034 h 6479439"/>
              <a:gd name="connsiteX5912" fmla="*/ 2871737 w 9586368"/>
              <a:gd name="connsiteY5912" fmla="*/ 2153996 h 6479439"/>
              <a:gd name="connsiteX5913" fmla="*/ 2881646 w 9586368"/>
              <a:gd name="connsiteY5913" fmla="*/ 2153996 h 6479439"/>
              <a:gd name="connsiteX5914" fmla="*/ 2885666 w 9586368"/>
              <a:gd name="connsiteY5914" fmla="*/ 2158034 h 6479439"/>
              <a:gd name="connsiteX5915" fmla="*/ 2885666 w 9586368"/>
              <a:gd name="connsiteY5915" fmla="*/ 2167907 h 6479439"/>
              <a:gd name="connsiteX5916" fmla="*/ 2881646 w 9586368"/>
              <a:gd name="connsiteY5916" fmla="*/ 2171946 h 6479439"/>
              <a:gd name="connsiteX5917" fmla="*/ 2871737 w 9586368"/>
              <a:gd name="connsiteY5917" fmla="*/ 2171946 h 6479439"/>
              <a:gd name="connsiteX5918" fmla="*/ 2867717 w 9586368"/>
              <a:gd name="connsiteY5918" fmla="*/ 2167907 h 6479439"/>
              <a:gd name="connsiteX5919" fmla="*/ 2867717 w 9586368"/>
              <a:gd name="connsiteY5919" fmla="*/ 2158034 h 6479439"/>
              <a:gd name="connsiteX5920" fmla="*/ 2632423 w 9586368"/>
              <a:gd name="connsiteY5920" fmla="*/ 2153996 h 6479439"/>
              <a:gd name="connsiteX5921" fmla="*/ 2642334 w 9586368"/>
              <a:gd name="connsiteY5921" fmla="*/ 2153996 h 6479439"/>
              <a:gd name="connsiteX5922" fmla="*/ 2646352 w 9586368"/>
              <a:gd name="connsiteY5922" fmla="*/ 2158034 h 6479439"/>
              <a:gd name="connsiteX5923" fmla="*/ 2646352 w 9586368"/>
              <a:gd name="connsiteY5923" fmla="*/ 2167907 h 6479439"/>
              <a:gd name="connsiteX5924" fmla="*/ 2642334 w 9586368"/>
              <a:gd name="connsiteY5924" fmla="*/ 2171947 h 6479439"/>
              <a:gd name="connsiteX5925" fmla="*/ 2632423 w 9586368"/>
              <a:gd name="connsiteY5925" fmla="*/ 2171947 h 6479439"/>
              <a:gd name="connsiteX5926" fmla="*/ 2628404 w 9586368"/>
              <a:gd name="connsiteY5926" fmla="*/ 2167907 h 6479439"/>
              <a:gd name="connsiteX5927" fmla="*/ 2628404 w 9586368"/>
              <a:gd name="connsiteY5927" fmla="*/ 2158034 h 6479439"/>
              <a:gd name="connsiteX5928" fmla="*/ 2393104 w 9586368"/>
              <a:gd name="connsiteY5928" fmla="*/ 2153996 h 6479439"/>
              <a:gd name="connsiteX5929" fmla="*/ 2403015 w 9586368"/>
              <a:gd name="connsiteY5929" fmla="*/ 2153996 h 6479439"/>
              <a:gd name="connsiteX5930" fmla="*/ 2407034 w 9586368"/>
              <a:gd name="connsiteY5930" fmla="*/ 2158034 h 6479439"/>
              <a:gd name="connsiteX5931" fmla="*/ 2407034 w 9586368"/>
              <a:gd name="connsiteY5931" fmla="*/ 2167907 h 6479439"/>
              <a:gd name="connsiteX5932" fmla="*/ 2403015 w 9586368"/>
              <a:gd name="connsiteY5932" fmla="*/ 2171947 h 6479439"/>
              <a:gd name="connsiteX5933" fmla="*/ 2393104 w 9586368"/>
              <a:gd name="connsiteY5933" fmla="*/ 2171947 h 6479439"/>
              <a:gd name="connsiteX5934" fmla="*/ 2389087 w 9586368"/>
              <a:gd name="connsiteY5934" fmla="*/ 2167907 h 6479439"/>
              <a:gd name="connsiteX5935" fmla="*/ 2389087 w 9586368"/>
              <a:gd name="connsiteY5935" fmla="*/ 2158034 h 6479439"/>
              <a:gd name="connsiteX5936" fmla="*/ 3350359 w 9586368"/>
              <a:gd name="connsiteY5936" fmla="*/ 2153995 h 6479439"/>
              <a:gd name="connsiteX5937" fmla="*/ 3360268 w 9586368"/>
              <a:gd name="connsiteY5937" fmla="*/ 2153995 h 6479439"/>
              <a:gd name="connsiteX5938" fmla="*/ 3364287 w 9586368"/>
              <a:gd name="connsiteY5938" fmla="*/ 2158034 h 6479439"/>
              <a:gd name="connsiteX5939" fmla="*/ 3364287 w 9586368"/>
              <a:gd name="connsiteY5939" fmla="*/ 2167907 h 6479439"/>
              <a:gd name="connsiteX5940" fmla="*/ 3360268 w 9586368"/>
              <a:gd name="connsiteY5940" fmla="*/ 2171946 h 6479439"/>
              <a:gd name="connsiteX5941" fmla="*/ 3350359 w 9586368"/>
              <a:gd name="connsiteY5941" fmla="*/ 2171946 h 6479439"/>
              <a:gd name="connsiteX5942" fmla="*/ 3346340 w 9586368"/>
              <a:gd name="connsiteY5942" fmla="*/ 2167907 h 6479439"/>
              <a:gd name="connsiteX5943" fmla="*/ 3346340 w 9586368"/>
              <a:gd name="connsiteY5943" fmla="*/ 2158034 h 6479439"/>
              <a:gd name="connsiteX5944" fmla="*/ 4546929 w 9586368"/>
              <a:gd name="connsiteY5944" fmla="*/ 2153976 h 6479439"/>
              <a:gd name="connsiteX5945" fmla="*/ 4556840 w 9586368"/>
              <a:gd name="connsiteY5945" fmla="*/ 2153976 h 6479439"/>
              <a:gd name="connsiteX5946" fmla="*/ 4560859 w 9586368"/>
              <a:gd name="connsiteY5946" fmla="*/ 2158014 h 6479439"/>
              <a:gd name="connsiteX5947" fmla="*/ 4560859 w 9586368"/>
              <a:gd name="connsiteY5947" fmla="*/ 2167886 h 6479439"/>
              <a:gd name="connsiteX5948" fmla="*/ 4556840 w 9586368"/>
              <a:gd name="connsiteY5948" fmla="*/ 2171926 h 6479439"/>
              <a:gd name="connsiteX5949" fmla="*/ 4546929 w 9586368"/>
              <a:gd name="connsiteY5949" fmla="*/ 2171926 h 6479439"/>
              <a:gd name="connsiteX5950" fmla="*/ 4542910 w 9586368"/>
              <a:gd name="connsiteY5950" fmla="*/ 2167886 h 6479439"/>
              <a:gd name="connsiteX5951" fmla="*/ 4542910 w 9586368"/>
              <a:gd name="connsiteY5951" fmla="*/ 2158014 h 6479439"/>
              <a:gd name="connsiteX5952" fmla="*/ 4307612 w 9586368"/>
              <a:gd name="connsiteY5952" fmla="*/ 2153976 h 6479439"/>
              <a:gd name="connsiteX5953" fmla="*/ 4317523 w 9586368"/>
              <a:gd name="connsiteY5953" fmla="*/ 2153976 h 6479439"/>
              <a:gd name="connsiteX5954" fmla="*/ 4321543 w 9586368"/>
              <a:gd name="connsiteY5954" fmla="*/ 2158014 h 6479439"/>
              <a:gd name="connsiteX5955" fmla="*/ 4321543 w 9586368"/>
              <a:gd name="connsiteY5955" fmla="*/ 2167887 h 6479439"/>
              <a:gd name="connsiteX5956" fmla="*/ 4317523 w 9586368"/>
              <a:gd name="connsiteY5956" fmla="*/ 2171926 h 6479439"/>
              <a:gd name="connsiteX5957" fmla="*/ 4307612 w 9586368"/>
              <a:gd name="connsiteY5957" fmla="*/ 2171926 h 6479439"/>
              <a:gd name="connsiteX5958" fmla="*/ 4303595 w 9586368"/>
              <a:gd name="connsiteY5958" fmla="*/ 2167887 h 6479439"/>
              <a:gd name="connsiteX5959" fmla="*/ 4303595 w 9586368"/>
              <a:gd name="connsiteY5959" fmla="*/ 2158014 h 6479439"/>
              <a:gd name="connsiteX5960" fmla="*/ 4068297 w 9586368"/>
              <a:gd name="connsiteY5960" fmla="*/ 2153976 h 6479439"/>
              <a:gd name="connsiteX5961" fmla="*/ 4078210 w 9586368"/>
              <a:gd name="connsiteY5961" fmla="*/ 2153976 h 6479439"/>
              <a:gd name="connsiteX5962" fmla="*/ 4082229 w 9586368"/>
              <a:gd name="connsiteY5962" fmla="*/ 2158014 h 6479439"/>
              <a:gd name="connsiteX5963" fmla="*/ 4082229 w 9586368"/>
              <a:gd name="connsiteY5963" fmla="*/ 2167887 h 6479439"/>
              <a:gd name="connsiteX5964" fmla="*/ 4078210 w 9586368"/>
              <a:gd name="connsiteY5964" fmla="*/ 2171926 h 6479439"/>
              <a:gd name="connsiteX5965" fmla="*/ 4068297 w 9586368"/>
              <a:gd name="connsiteY5965" fmla="*/ 2171926 h 6479439"/>
              <a:gd name="connsiteX5966" fmla="*/ 4064278 w 9586368"/>
              <a:gd name="connsiteY5966" fmla="*/ 2167887 h 6479439"/>
              <a:gd name="connsiteX5967" fmla="*/ 4064278 w 9586368"/>
              <a:gd name="connsiteY5967" fmla="*/ 2158014 h 6479439"/>
              <a:gd name="connsiteX5968" fmla="*/ 3828990 w 9586368"/>
              <a:gd name="connsiteY5968" fmla="*/ 2153976 h 6479439"/>
              <a:gd name="connsiteX5969" fmla="*/ 3838899 w 9586368"/>
              <a:gd name="connsiteY5969" fmla="*/ 2153976 h 6479439"/>
              <a:gd name="connsiteX5970" fmla="*/ 3842917 w 9586368"/>
              <a:gd name="connsiteY5970" fmla="*/ 2158014 h 6479439"/>
              <a:gd name="connsiteX5971" fmla="*/ 3842917 w 9586368"/>
              <a:gd name="connsiteY5971" fmla="*/ 2167887 h 6479439"/>
              <a:gd name="connsiteX5972" fmla="*/ 3838899 w 9586368"/>
              <a:gd name="connsiteY5972" fmla="*/ 2171926 h 6479439"/>
              <a:gd name="connsiteX5973" fmla="*/ 3828990 w 9586368"/>
              <a:gd name="connsiteY5973" fmla="*/ 2171926 h 6479439"/>
              <a:gd name="connsiteX5974" fmla="*/ 3824971 w 9586368"/>
              <a:gd name="connsiteY5974" fmla="*/ 2167887 h 6479439"/>
              <a:gd name="connsiteX5975" fmla="*/ 3824971 w 9586368"/>
              <a:gd name="connsiteY5975" fmla="*/ 2158014 h 6479439"/>
              <a:gd name="connsiteX5976" fmla="*/ 3589676 w 9586368"/>
              <a:gd name="connsiteY5976" fmla="*/ 2153976 h 6479439"/>
              <a:gd name="connsiteX5977" fmla="*/ 3599585 w 9586368"/>
              <a:gd name="connsiteY5977" fmla="*/ 2153976 h 6479439"/>
              <a:gd name="connsiteX5978" fmla="*/ 3603604 w 9586368"/>
              <a:gd name="connsiteY5978" fmla="*/ 2158014 h 6479439"/>
              <a:gd name="connsiteX5979" fmla="*/ 3603604 w 9586368"/>
              <a:gd name="connsiteY5979" fmla="*/ 2167887 h 6479439"/>
              <a:gd name="connsiteX5980" fmla="*/ 3599585 w 9586368"/>
              <a:gd name="connsiteY5980" fmla="*/ 2171926 h 6479439"/>
              <a:gd name="connsiteX5981" fmla="*/ 3589676 w 9586368"/>
              <a:gd name="connsiteY5981" fmla="*/ 2171926 h 6479439"/>
              <a:gd name="connsiteX5982" fmla="*/ 3585657 w 9586368"/>
              <a:gd name="connsiteY5982" fmla="*/ 2167887 h 6479439"/>
              <a:gd name="connsiteX5983" fmla="*/ 3585657 w 9586368"/>
              <a:gd name="connsiteY5983" fmla="*/ 2158014 h 6479439"/>
              <a:gd name="connsiteX5984" fmla="*/ 5504099 w 9586368"/>
              <a:gd name="connsiteY5984" fmla="*/ 2153956 h 6479439"/>
              <a:gd name="connsiteX5985" fmla="*/ 5514010 w 9586368"/>
              <a:gd name="connsiteY5985" fmla="*/ 2153956 h 6479439"/>
              <a:gd name="connsiteX5986" fmla="*/ 5518029 w 9586368"/>
              <a:gd name="connsiteY5986" fmla="*/ 2157994 h 6479439"/>
              <a:gd name="connsiteX5987" fmla="*/ 5518029 w 9586368"/>
              <a:gd name="connsiteY5987" fmla="*/ 2167867 h 6479439"/>
              <a:gd name="connsiteX5988" fmla="*/ 5514010 w 9586368"/>
              <a:gd name="connsiteY5988" fmla="*/ 2171905 h 6479439"/>
              <a:gd name="connsiteX5989" fmla="*/ 5504099 w 9586368"/>
              <a:gd name="connsiteY5989" fmla="*/ 2171905 h 6479439"/>
              <a:gd name="connsiteX5990" fmla="*/ 5500080 w 9586368"/>
              <a:gd name="connsiteY5990" fmla="*/ 2167867 h 6479439"/>
              <a:gd name="connsiteX5991" fmla="*/ 5500080 w 9586368"/>
              <a:gd name="connsiteY5991" fmla="*/ 2157994 h 6479439"/>
              <a:gd name="connsiteX5992" fmla="*/ 5264784 w 9586368"/>
              <a:gd name="connsiteY5992" fmla="*/ 2153956 h 6479439"/>
              <a:gd name="connsiteX5993" fmla="*/ 5274694 w 9586368"/>
              <a:gd name="connsiteY5993" fmla="*/ 2153956 h 6479439"/>
              <a:gd name="connsiteX5994" fmla="*/ 5278713 w 9586368"/>
              <a:gd name="connsiteY5994" fmla="*/ 2157994 h 6479439"/>
              <a:gd name="connsiteX5995" fmla="*/ 5278713 w 9586368"/>
              <a:gd name="connsiteY5995" fmla="*/ 2167867 h 6479439"/>
              <a:gd name="connsiteX5996" fmla="*/ 5274694 w 9586368"/>
              <a:gd name="connsiteY5996" fmla="*/ 2171905 h 6479439"/>
              <a:gd name="connsiteX5997" fmla="*/ 5264784 w 9586368"/>
              <a:gd name="connsiteY5997" fmla="*/ 2171905 h 6479439"/>
              <a:gd name="connsiteX5998" fmla="*/ 5260765 w 9586368"/>
              <a:gd name="connsiteY5998" fmla="*/ 2167867 h 6479439"/>
              <a:gd name="connsiteX5999" fmla="*/ 5260765 w 9586368"/>
              <a:gd name="connsiteY5999" fmla="*/ 2157994 h 6479439"/>
              <a:gd name="connsiteX6000" fmla="*/ 5025470 w 9586368"/>
              <a:gd name="connsiteY6000" fmla="*/ 2153956 h 6479439"/>
              <a:gd name="connsiteX6001" fmla="*/ 5035381 w 9586368"/>
              <a:gd name="connsiteY6001" fmla="*/ 2153956 h 6479439"/>
              <a:gd name="connsiteX6002" fmla="*/ 5039400 w 9586368"/>
              <a:gd name="connsiteY6002" fmla="*/ 2157994 h 6479439"/>
              <a:gd name="connsiteX6003" fmla="*/ 5039400 w 9586368"/>
              <a:gd name="connsiteY6003" fmla="*/ 2167867 h 6479439"/>
              <a:gd name="connsiteX6004" fmla="*/ 5035381 w 9586368"/>
              <a:gd name="connsiteY6004" fmla="*/ 2171906 h 6479439"/>
              <a:gd name="connsiteX6005" fmla="*/ 5025470 w 9586368"/>
              <a:gd name="connsiteY6005" fmla="*/ 2171906 h 6479439"/>
              <a:gd name="connsiteX6006" fmla="*/ 5021451 w 9586368"/>
              <a:gd name="connsiteY6006" fmla="*/ 2167867 h 6479439"/>
              <a:gd name="connsiteX6007" fmla="*/ 5021451 w 9586368"/>
              <a:gd name="connsiteY6007" fmla="*/ 2157994 h 6479439"/>
              <a:gd name="connsiteX6008" fmla="*/ 4786241 w 9586368"/>
              <a:gd name="connsiteY6008" fmla="*/ 2153956 h 6479439"/>
              <a:gd name="connsiteX6009" fmla="*/ 4796152 w 9586368"/>
              <a:gd name="connsiteY6009" fmla="*/ 2153956 h 6479439"/>
              <a:gd name="connsiteX6010" fmla="*/ 4800171 w 9586368"/>
              <a:gd name="connsiteY6010" fmla="*/ 2157994 h 6479439"/>
              <a:gd name="connsiteX6011" fmla="*/ 4800171 w 9586368"/>
              <a:gd name="connsiteY6011" fmla="*/ 2167867 h 6479439"/>
              <a:gd name="connsiteX6012" fmla="*/ 4796152 w 9586368"/>
              <a:gd name="connsiteY6012" fmla="*/ 2171906 h 6479439"/>
              <a:gd name="connsiteX6013" fmla="*/ 4786241 w 9586368"/>
              <a:gd name="connsiteY6013" fmla="*/ 2171906 h 6479439"/>
              <a:gd name="connsiteX6014" fmla="*/ 4782224 w 9586368"/>
              <a:gd name="connsiteY6014" fmla="*/ 2167867 h 6479439"/>
              <a:gd name="connsiteX6015" fmla="*/ 4782224 w 9586368"/>
              <a:gd name="connsiteY6015" fmla="*/ 2157994 h 6479439"/>
              <a:gd name="connsiteX6016" fmla="*/ 5743412 w 9586368"/>
              <a:gd name="connsiteY6016" fmla="*/ 2153955 h 6479439"/>
              <a:gd name="connsiteX6017" fmla="*/ 5753323 w 9586368"/>
              <a:gd name="connsiteY6017" fmla="*/ 2153955 h 6479439"/>
              <a:gd name="connsiteX6018" fmla="*/ 5757342 w 9586368"/>
              <a:gd name="connsiteY6018" fmla="*/ 2157994 h 6479439"/>
              <a:gd name="connsiteX6019" fmla="*/ 5757342 w 9586368"/>
              <a:gd name="connsiteY6019" fmla="*/ 2167866 h 6479439"/>
              <a:gd name="connsiteX6020" fmla="*/ 5753323 w 9586368"/>
              <a:gd name="connsiteY6020" fmla="*/ 2171905 h 6479439"/>
              <a:gd name="connsiteX6021" fmla="*/ 5743412 w 9586368"/>
              <a:gd name="connsiteY6021" fmla="*/ 2171905 h 6479439"/>
              <a:gd name="connsiteX6022" fmla="*/ 5739393 w 9586368"/>
              <a:gd name="connsiteY6022" fmla="*/ 2167866 h 6479439"/>
              <a:gd name="connsiteX6023" fmla="*/ 5739393 w 9586368"/>
              <a:gd name="connsiteY6023" fmla="*/ 2157994 h 6479439"/>
              <a:gd name="connsiteX6024" fmla="*/ 6222042 w 9586368"/>
              <a:gd name="connsiteY6024" fmla="*/ 2153936 h 6479439"/>
              <a:gd name="connsiteX6025" fmla="*/ 6231952 w 9586368"/>
              <a:gd name="connsiteY6025" fmla="*/ 2153936 h 6479439"/>
              <a:gd name="connsiteX6026" fmla="*/ 6235971 w 9586368"/>
              <a:gd name="connsiteY6026" fmla="*/ 2157974 h 6479439"/>
              <a:gd name="connsiteX6027" fmla="*/ 6235971 w 9586368"/>
              <a:gd name="connsiteY6027" fmla="*/ 2167846 h 6479439"/>
              <a:gd name="connsiteX6028" fmla="*/ 6231952 w 9586368"/>
              <a:gd name="connsiteY6028" fmla="*/ 2171885 h 6479439"/>
              <a:gd name="connsiteX6029" fmla="*/ 6222042 w 9586368"/>
              <a:gd name="connsiteY6029" fmla="*/ 2171885 h 6479439"/>
              <a:gd name="connsiteX6030" fmla="*/ 6218023 w 9586368"/>
              <a:gd name="connsiteY6030" fmla="*/ 2167846 h 6479439"/>
              <a:gd name="connsiteX6031" fmla="*/ 6218023 w 9586368"/>
              <a:gd name="connsiteY6031" fmla="*/ 2157974 h 6479439"/>
              <a:gd name="connsiteX6032" fmla="*/ 5982729 w 9586368"/>
              <a:gd name="connsiteY6032" fmla="*/ 2153936 h 6479439"/>
              <a:gd name="connsiteX6033" fmla="*/ 5992639 w 9586368"/>
              <a:gd name="connsiteY6033" fmla="*/ 2153936 h 6479439"/>
              <a:gd name="connsiteX6034" fmla="*/ 5996658 w 9586368"/>
              <a:gd name="connsiteY6034" fmla="*/ 2157974 h 6479439"/>
              <a:gd name="connsiteX6035" fmla="*/ 5996658 w 9586368"/>
              <a:gd name="connsiteY6035" fmla="*/ 2167846 h 6479439"/>
              <a:gd name="connsiteX6036" fmla="*/ 5992639 w 9586368"/>
              <a:gd name="connsiteY6036" fmla="*/ 2171885 h 6479439"/>
              <a:gd name="connsiteX6037" fmla="*/ 5982729 w 9586368"/>
              <a:gd name="connsiteY6037" fmla="*/ 2171885 h 6479439"/>
              <a:gd name="connsiteX6038" fmla="*/ 5978710 w 9586368"/>
              <a:gd name="connsiteY6038" fmla="*/ 2167846 h 6479439"/>
              <a:gd name="connsiteX6039" fmla="*/ 5978710 w 9586368"/>
              <a:gd name="connsiteY6039" fmla="*/ 2157974 h 6479439"/>
              <a:gd name="connsiteX6040" fmla="*/ 6939983 w 9586368"/>
              <a:gd name="connsiteY6040" fmla="*/ 2153935 h 6479439"/>
              <a:gd name="connsiteX6041" fmla="*/ 6949894 w 9586368"/>
              <a:gd name="connsiteY6041" fmla="*/ 2153935 h 6479439"/>
              <a:gd name="connsiteX6042" fmla="*/ 6953913 w 9586368"/>
              <a:gd name="connsiteY6042" fmla="*/ 2157974 h 6479439"/>
              <a:gd name="connsiteX6043" fmla="*/ 6953913 w 9586368"/>
              <a:gd name="connsiteY6043" fmla="*/ 2167845 h 6479439"/>
              <a:gd name="connsiteX6044" fmla="*/ 6949894 w 9586368"/>
              <a:gd name="connsiteY6044" fmla="*/ 2171885 h 6479439"/>
              <a:gd name="connsiteX6045" fmla="*/ 6939983 w 9586368"/>
              <a:gd name="connsiteY6045" fmla="*/ 2171885 h 6479439"/>
              <a:gd name="connsiteX6046" fmla="*/ 6935964 w 9586368"/>
              <a:gd name="connsiteY6046" fmla="*/ 2167845 h 6479439"/>
              <a:gd name="connsiteX6047" fmla="*/ 6935964 w 9586368"/>
              <a:gd name="connsiteY6047" fmla="*/ 2157974 h 6479439"/>
              <a:gd name="connsiteX6048" fmla="*/ 6700670 w 9586368"/>
              <a:gd name="connsiteY6048" fmla="*/ 2153935 h 6479439"/>
              <a:gd name="connsiteX6049" fmla="*/ 6710581 w 9586368"/>
              <a:gd name="connsiteY6049" fmla="*/ 2153935 h 6479439"/>
              <a:gd name="connsiteX6050" fmla="*/ 6714600 w 9586368"/>
              <a:gd name="connsiteY6050" fmla="*/ 2157974 h 6479439"/>
              <a:gd name="connsiteX6051" fmla="*/ 6714600 w 9586368"/>
              <a:gd name="connsiteY6051" fmla="*/ 2167846 h 6479439"/>
              <a:gd name="connsiteX6052" fmla="*/ 6710581 w 9586368"/>
              <a:gd name="connsiteY6052" fmla="*/ 2171885 h 6479439"/>
              <a:gd name="connsiteX6053" fmla="*/ 6700670 w 9586368"/>
              <a:gd name="connsiteY6053" fmla="*/ 2171885 h 6479439"/>
              <a:gd name="connsiteX6054" fmla="*/ 6696651 w 9586368"/>
              <a:gd name="connsiteY6054" fmla="*/ 2167846 h 6479439"/>
              <a:gd name="connsiteX6055" fmla="*/ 6696651 w 9586368"/>
              <a:gd name="connsiteY6055" fmla="*/ 2157974 h 6479439"/>
              <a:gd name="connsiteX6056" fmla="*/ 6461356 w 9586368"/>
              <a:gd name="connsiteY6056" fmla="*/ 2153935 h 6479439"/>
              <a:gd name="connsiteX6057" fmla="*/ 6471266 w 9586368"/>
              <a:gd name="connsiteY6057" fmla="*/ 2153935 h 6479439"/>
              <a:gd name="connsiteX6058" fmla="*/ 6475285 w 9586368"/>
              <a:gd name="connsiteY6058" fmla="*/ 2157974 h 6479439"/>
              <a:gd name="connsiteX6059" fmla="*/ 6475285 w 9586368"/>
              <a:gd name="connsiteY6059" fmla="*/ 2167846 h 6479439"/>
              <a:gd name="connsiteX6060" fmla="*/ 6471266 w 9586368"/>
              <a:gd name="connsiteY6060" fmla="*/ 2171885 h 6479439"/>
              <a:gd name="connsiteX6061" fmla="*/ 6461356 w 9586368"/>
              <a:gd name="connsiteY6061" fmla="*/ 2171885 h 6479439"/>
              <a:gd name="connsiteX6062" fmla="*/ 6457337 w 9586368"/>
              <a:gd name="connsiteY6062" fmla="*/ 2167846 h 6479439"/>
              <a:gd name="connsiteX6063" fmla="*/ 6457337 w 9586368"/>
              <a:gd name="connsiteY6063" fmla="*/ 2157974 h 6479439"/>
              <a:gd name="connsiteX6064" fmla="*/ 7418611 w 9586368"/>
              <a:gd name="connsiteY6064" fmla="*/ 2153916 h 6479439"/>
              <a:gd name="connsiteX6065" fmla="*/ 7428521 w 9586368"/>
              <a:gd name="connsiteY6065" fmla="*/ 2153916 h 6479439"/>
              <a:gd name="connsiteX6066" fmla="*/ 7432540 w 9586368"/>
              <a:gd name="connsiteY6066" fmla="*/ 2157955 h 6479439"/>
              <a:gd name="connsiteX6067" fmla="*/ 7432540 w 9586368"/>
              <a:gd name="connsiteY6067" fmla="*/ 2167826 h 6479439"/>
              <a:gd name="connsiteX6068" fmla="*/ 7428521 w 9586368"/>
              <a:gd name="connsiteY6068" fmla="*/ 2171865 h 6479439"/>
              <a:gd name="connsiteX6069" fmla="*/ 7418611 w 9586368"/>
              <a:gd name="connsiteY6069" fmla="*/ 2171865 h 6479439"/>
              <a:gd name="connsiteX6070" fmla="*/ 7414592 w 9586368"/>
              <a:gd name="connsiteY6070" fmla="*/ 2167826 h 6479439"/>
              <a:gd name="connsiteX6071" fmla="*/ 7414592 w 9586368"/>
              <a:gd name="connsiteY6071" fmla="*/ 2157955 h 6479439"/>
              <a:gd name="connsiteX6072" fmla="*/ 7179298 w 9586368"/>
              <a:gd name="connsiteY6072" fmla="*/ 2153916 h 6479439"/>
              <a:gd name="connsiteX6073" fmla="*/ 7189209 w 9586368"/>
              <a:gd name="connsiteY6073" fmla="*/ 2153916 h 6479439"/>
              <a:gd name="connsiteX6074" fmla="*/ 7193228 w 9586368"/>
              <a:gd name="connsiteY6074" fmla="*/ 2157955 h 6479439"/>
              <a:gd name="connsiteX6075" fmla="*/ 7193228 w 9586368"/>
              <a:gd name="connsiteY6075" fmla="*/ 2167826 h 6479439"/>
              <a:gd name="connsiteX6076" fmla="*/ 7189209 w 9586368"/>
              <a:gd name="connsiteY6076" fmla="*/ 2171865 h 6479439"/>
              <a:gd name="connsiteX6077" fmla="*/ 7179298 w 9586368"/>
              <a:gd name="connsiteY6077" fmla="*/ 2171865 h 6479439"/>
              <a:gd name="connsiteX6078" fmla="*/ 7175279 w 9586368"/>
              <a:gd name="connsiteY6078" fmla="*/ 2167826 h 6479439"/>
              <a:gd name="connsiteX6079" fmla="*/ 7175279 w 9586368"/>
              <a:gd name="connsiteY6079" fmla="*/ 2157955 h 6479439"/>
              <a:gd name="connsiteX6080" fmla="*/ 8136553 w 9586368"/>
              <a:gd name="connsiteY6080" fmla="*/ 2153915 h 6479439"/>
              <a:gd name="connsiteX6081" fmla="*/ 8146464 w 9586368"/>
              <a:gd name="connsiteY6081" fmla="*/ 2153915 h 6479439"/>
              <a:gd name="connsiteX6082" fmla="*/ 8150483 w 9586368"/>
              <a:gd name="connsiteY6082" fmla="*/ 2157955 h 6479439"/>
              <a:gd name="connsiteX6083" fmla="*/ 8150483 w 9586368"/>
              <a:gd name="connsiteY6083" fmla="*/ 2167825 h 6479439"/>
              <a:gd name="connsiteX6084" fmla="*/ 8146464 w 9586368"/>
              <a:gd name="connsiteY6084" fmla="*/ 2171864 h 6479439"/>
              <a:gd name="connsiteX6085" fmla="*/ 8136553 w 9586368"/>
              <a:gd name="connsiteY6085" fmla="*/ 2171864 h 6479439"/>
              <a:gd name="connsiteX6086" fmla="*/ 8132534 w 9586368"/>
              <a:gd name="connsiteY6086" fmla="*/ 2167825 h 6479439"/>
              <a:gd name="connsiteX6087" fmla="*/ 8132534 w 9586368"/>
              <a:gd name="connsiteY6087" fmla="*/ 2157955 h 6479439"/>
              <a:gd name="connsiteX6088" fmla="*/ 7897241 w 9586368"/>
              <a:gd name="connsiteY6088" fmla="*/ 2153915 h 6479439"/>
              <a:gd name="connsiteX6089" fmla="*/ 7907151 w 9586368"/>
              <a:gd name="connsiteY6089" fmla="*/ 2153915 h 6479439"/>
              <a:gd name="connsiteX6090" fmla="*/ 7911170 w 9586368"/>
              <a:gd name="connsiteY6090" fmla="*/ 2157955 h 6479439"/>
              <a:gd name="connsiteX6091" fmla="*/ 7911170 w 9586368"/>
              <a:gd name="connsiteY6091" fmla="*/ 2167826 h 6479439"/>
              <a:gd name="connsiteX6092" fmla="*/ 7907151 w 9586368"/>
              <a:gd name="connsiteY6092" fmla="*/ 2171864 h 6479439"/>
              <a:gd name="connsiteX6093" fmla="*/ 7897241 w 9586368"/>
              <a:gd name="connsiteY6093" fmla="*/ 2171864 h 6479439"/>
              <a:gd name="connsiteX6094" fmla="*/ 7893222 w 9586368"/>
              <a:gd name="connsiteY6094" fmla="*/ 2167826 h 6479439"/>
              <a:gd name="connsiteX6095" fmla="*/ 7893222 w 9586368"/>
              <a:gd name="connsiteY6095" fmla="*/ 2157955 h 6479439"/>
              <a:gd name="connsiteX6096" fmla="*/ 7657926 w 9586368"/>
              <a:gd name="connsiteY6096" fmla="*/ 2153915 h 6479439"/>
              <a:gd name="connsiteX6097" fmla="*/ 7667836 w 9586368"/>
              <a:gd name="connsiteY6097" fmla="*/ 2153915 h 6479439"/>
              <a:gd name="connsiteX6098" fmla="*/ 7671855 w 9586368"/>
              <a:gd name="connsiteY6098" fmla="*/ 2157955 h 6479439"/>
              <a:gd name="connsiteX6099" fmla="*/ 7671855 w 9586368"/>
              <a:gd name="connsiteY6099" fmla="*/ 2167826 h 6479439"/>
              <a:gd name="connsiteX6100" fmla="*/ 7667836 w 9586368"/>
              <a:gd name="connsiteY6100" fmla="*/ 2171864 h 6479439"/>
              <a:gd name="connsiteX6101" fmla="*/ 7657926 w 9586368"/>
              <a:gd name="connsiteY6101" fmla="*/ 2171864 h 6479439"/>
              <a:gd name="connsiteX6102" fmla="*/ 7653906 w 9586368"/>
              <a:gd name="connsiteY6102" fmla="*/ 2167826 h 6479439"/>
              <a:gd name="connsiteX6103" fmla="*/ 7653906 w 9586368"/>
              <a:gd name="connsiteY6103" fmla="*/ 2157955 h 6479439"/>
              <a:gd name="connsiteX6104" fmla="*/ 8615184 w 9586368"/>
              <a:gd name="connsiteY6104" fmla="*/ 2153896 h 6479439"/>
              <a:gd name="connsiteX6105" fmla="*/ 8625095 w 9586368"/>
              <a:gd name="connsiteY6105" fmla="*/ 2153896 h 6479439"/>
              <a:gd name="connsiteX6106" fmla="*/ 8629114 w 9586368"/>
              <a:gd name="connsiteY6106" fmla="*/ 2157935 h 6479439"/>
              <a:gd name="connsiteX6107" fmla="*/ 8629114 w 9586368"/>
              <a:gd name="connsiteY6107" fmla="*/ 2167805 h 6479439"/>
              <a:gd name="connsiteX6108" fmla="*/ 8625095 w 9586368"/>
              <a:gd name="connsiteY6108" fmla="*/ 2171844 h 6479439"/>
              <a:gd name="connsiteX6109" fmla="*/ 8615184 w 9586368"/>
              <a:gd name="connsiteY6109" fmla="*/ 2171844 h 6479439"/>
              <a:gd name="connsiteX6110" fmla="*/ 8611165 w 9586368"/>
              <a:gd name="connsiteY6110" fmla="*/ 2167805 h 6479439"/>
              <a:gd name="connsiteX6111" fmla="*/ 8611165 w 9586368"/>
              <a:gd name="connsiteY6111" fmla="*/ 2157935 h 6479439"/>
              <a:gd name="connsiteX6112" fmla="*/ 8375869 w 9586368"/>
              <a:gd name="connsiteY6112" fmla="*/ 2153896 h 6479439"/>
              <a:gd name="connsiteX6113" fmla="*/ 8385779 w 9586368"/>
              <a:gd name="connsiteY6113" fmla="*/ 2153896 h 6479439"/>
              <a:gd name="connsiteX6114" fmla="*/ 8389799 w 9586368"/>
              <a:gd name="connsiteY6114" fmla="*/ 2157935 h 6479439"/>
              <a:gd name="connsiteX6115" fmla="*/ 8389799 w 9586368"/>
              <a:gd name="connsiteY6115" fmla="*/ 2167805 h 6479439"/>
              <a:gd name="connsiteX6116" fmla="*/ 8385779 w 9586368"/>
              <a:gd name="connsiteY6116" fmla="*/ 2171844 h 6479439"/>
              <a:gd name="connsiteX6117" fmla="*/ 8375869 w 9586368"/>
              <a:gd name="connsiteY6117" fmla="*/ 2171844 h 6479439"/>
              <a:gd name="connsiteX6118" fmla="*/ 8371850 w 9586368"/>
              <a:gd name="connsiteY6118" fmla="*/ 2167805 h 6479439"/>
              <a:gd name="connsiteX6119" fmla="*/ 8371850 w 9586368"/>
              <a:gd name="connsiteY6119" fmla="*/ 2157935 h 6479439"/>
              <a:gd name="connsiteX6120" fmla="*/ 9333125 w 9586368"/>
              <a:gd name="connsiteY6120" fmla="*/ 2153895 h 6479439"/>
              <a:gd name="connsiteX6121" fmla="*/ 9343036 w 9586368"/>
              <a:gd name="connsiteY6121" fmla="*/ 2153895 h 6479439"/>
              <a:gd name="connsiteX6122" fmla="*/ 9347055 w 9586368"/>
              <a:gd name="connsiteY6122" fmla="*/ 2157934 h 6479439"/>
              <a:gd name="connsiteX6123" fmla="*/ 9347055 w 9586368"/>
              <a:gd name="connsiteY6123" fmla="*/ 2167805 h 6479439"/>
              <a:gd name="connsiteX6124" fmla="*/ 9343036 w 9586368"/>
              <a:gd name="connsiteY6124" fmla="*/ 2171844 h 6479439"/>
              <a:gd name="connsiteX6125" fmla="*/ 9333125 w 9586368"/>
              <a:gd name="connsiteY6125" fmla="*/ 2171844 h 6479439"/>
              <a:gd name="connsiteX6126" fmla="*/ 9329106 w 9586368"/>
              <a:gd name="connsiteY6126" fmla="*/ 2167805 h 6479439"/>
              <a:gd name="connsiteX6127" fmla="*/ 9329106 w 9586368"/>
              <a:gd name="connsiteY6127" fmla="*/ 2157934 h 6479439"/>
              <a:gd name="connsiteX6128" fmla="*/ 9093811 w 9586368"/>
              <a:gd name="connsiteY6128" fmla="*/ 2153895 h 6479439"/>
              <a:gd name="connsiteX6129" fmla="*/ 9103722 w 9586368"/>
              <a:gd name="connsiteY6129" fmla="*/ 2153895 h 6479439"/>
              <a:gd name="connsiteX6130" fmla="*/ 9107741 w 9586368"/>
              <a:gd name="connsiteY6130" fmla="*/ 2157935 h 6479439"/>
              <a:gd name="connsiteX6131" fmla="*/ 9107741 w 9586368"/>
              <a:gd name="connsiteY6131" fmla="*/ 2167805 h 6479439"/>
              <a:gd name="connsiteX6132" fmla="*/ 9103722 w 9586368"/>
              <a:gd name="connsiteY6132" fmla="*/ 2171844 h 6479439"/>
              <a:gd name="connsiteX6133" fmla="*/ 9093811 w 9586368"/>
              <a:gd name="connsiteY6133" fmla="*/ 2171844 h 6479439"/>
              <a:gd name="connsiteX6134" fmla="*/ 9089792 w 9586368"/>
              <a:gd name="connsiteY6134" fmla="*/ 2167805 h 6479439"/>
              <a:gd name="connsiteX6135" fmla="*/ 9089792 w 9586368"/>
              <a:gd name="connsiteY6135" fmla="*/ 2157935 h 6479439"/>
              <a:gd name="connsiteX6136" fmla="*/ 8854496 w 9586368"/>
              <a:gd name="connsiteY6136" fmla="*/ 2153895 h 6479439"/>
              <a:gd name="connsiteX6137" fmla="*/ 8864407 w 9586368"/>
              <a:gd name="connsiteY6137" fmla="*/ 2153895 h 6479439"/>
              <a:gd name="connsiteX6138" fmla="*/ 8868426 w 9586368"/>
              <a:gd name="connsiteY6138" fmla="*/ 2157935 h 6479439"/>
              <a:gd name="connsiteX6139" fmla="*/ 8868426 w 9586368"/>
              <a:gd name="connsiteY6139" fmla="*/ 2167805 h 6479439"/>
              <a:gd name="connsiteX6140" fmla="*/ 8864407 w 9586368"/>
              <a:gd name="connsiteY6140" fmla="*/ 2171844 h 6479439"/>
              <a:gd name="connsiteX6141" fmla="*/ 8854496 w 9586368"/>
              <a:gd name="connsiteY6141" fmla="*/ 2171844 h 6479439"/>
              <a:gd name="connsiteX6142" fmla="*/ 8850477 w 9586368"/>
              <a:gd name="connsiteY6142" fmla="*/ 2167805 h 6479439"/>
              <a:gd name="connsiteX6143" fmla="*/ 8850477 w 9586368"/>
              <a:gd name="connsiteY6143" fmla="*/ 2157935 h 6479439"/>
              <a:gd name="connsiteX6144" fmla="*/ 9572438 w 9586368"/>
              <a:gd name="connsiteY6144" fmla="*/ 2153876 h 6479439"/>
              <a:gd name="connsiteX6145" fmla="*/ 9582349 w 9586368"/>
              <a:gd name="connsiteY6145" fmla="*/ 2153876 h 6479439"/>
              <a:gd name="connsiteX6146" fmla="*/ 9586368 w 9586368"/>
              <a:gd name="connsiteY6146" fmla="*/ 2157914 h 6479439"/>
              <a:gd name="connsiteX6147" fmla="*/ 9586368 w 9586368"/>
              <a:gd name="connsiteY6147" fmla="*/ 2167786 h 6479439"/>
              <a:gd name="connsiteX6148" fmla="*/ 9582349 w 9586368"/>
              <a:gd name="connsiteY6148" fmla="*/ 2171824 h 6479439"/>
              <a:gd name="connsiteX6149" fmla="*/ 9572438 w 9586368"/>
              <a:gd name="connsiteY6149" fmla="*/ 2171824 h 6479439"/>
              <a:gd name="connsiteX6150" fmla="*/ 9568419 w 9586368"/>
              <a:gd name="connsiteY6150" fmla="*/ 2167786 h 6479439"/>
              <a:gd name="connsiteX6151" fmla="*/ 9568419 w 9586368"/>
              <a:gd name="connsiteY6151" fmla="*/ 2157914 h 6479439"/>
              <a:gd name="connsiteX6152" fmla="*/ 1200582 w 9586368"/>
              <a:gd name="connsiteY6152" fmla="*/ 2153867 h 6479439"/>
              <a:gd name="connsiteX6153" fmla="*/ 1210491 w 9586368"/>
              <a:gd name="connsiteY6153" fmla="*/ 2153867 h 6479439"/>
              <a:gd name="connsiteX6154" fmla="*/ 1214510 w 9586368"/>
              <a:gd name="connsiteY6154" fmla="*/ 2157906 h 6479439"/>
              <a:gd name="connsiteX6155" fmla="*/ 1214510 w 9586368"/>
              <a:gd name="connsiteY6155" fmla="*/ 2167776 h 6479439"/>
              <a:gd name="connsiteX6156" fmla="*/ 1210491 w 9586368"/>
              <a:gd name="connsiteY6156" fmla="*/ 2171815 h 6479439"/>
              <a:gd name="connsiteX6157" fmla="*/ 1200582 w 9586368"/>
              <a:gd name="connsiteY6157" fmla="*/ 2171815 h 6479439"/>
              <a:gd name="connsiteX6158" fmla="*/ 1196562 w 9586368"/>
              <a:gd name="connsiteY6158" fmla="*/ 2167776 h 6479439"/>
              <a:gd name="connsiteX6159" fmla="*/ 1196562 w 9586368"/>
              <a:gd name="connsiteY6159" fmla="*/ 2157906 h 6479439"/>
              <a:gd name="connsiteX6160" fmla="*/ 961268 w 9586368"/>
              <a:gd name="connsiteY6160" fmla="*/ 2153867 h 6479439"/>
              <a:gd name="connsiteX6161" fmla="*/ 971179 w 9586368"/>
              <a:gd name="connsiteY6161" fmla="*/ 2153867 h 6479439"/>
              <a:gd name="connsiteX6162" fmla="*/ 975198 w 9586368"/>
              <a:gd name="connsiteY6162" fmla="*/ 2157906 h 6479439"/>
              <a:gd name="connsiteX6163" fmla="*/ 975198 w 9586368"/>
              <a:gd name="connsiteY6163" fmla="*/ 2167776 h 6479439"/>
              <a:gd name="connsiteX6164" fmla="*/ 971179 w 9586368"/>
              <a:gd name="connsiteY6164" fmla="*/ 2171815 h 6479439"/>
              <a:gd name="connsiteX6165" fmla="*/ 961268 w 9586368"/>
              <a:gd name="connsiteY6165" fmla="*/ 2171815 h 6479439"/>
              <a:gd name="connsiteX6166" fmla="*/ 957250 w 9586368"/>
              <a:gd name="connsiteY6166" fmla="*/ 2167776 h 6479439"/>
              <a:gd name="connsiteX6167" fmla="*/ 957250 w 9586368"/>
              <a:gd name="connsiteY6167" fmla="*/ 2157906 h 6479439"/>
              <a:gd name="connsiteX6168" fmla="*/ 1679214 w 9586368"/>
              <a:gd name="connsiteY6168" fmla="*/ 2153867 h 6479439"/>
              <a:gd name="connsiteX6169" fmla="*/ 1689123 w 9586368"/>
              <a:gd name="connsiteY6169" fmla="*/ 2153867 h 6479439"/>
              <a:gd name="connsiteX6170" fmla="*/ 1693144 w 9586368"/>
              <a:gd name="connsiteY6170" fmla="*/ 2157905 h 6479439"/>
              <a:gd name="connsiteX6171" fmla="*/ 1693144 w 9586368"/>
              <a:gd name="connsiteY6171" fmla="*/ 2167775 h 6479439"/>
              <a:gd name="connsiteX6172" fmla="*/ 1689123 w 9586368"/>
              <a:gd name="connsiteY6172" fmla="*/ 2171814 h 6479439"/>
              <a:gd name="connsiteX6173" fmla="*/ 1679214 w 9586368"/>
              <a:gd name="connsiteY6173" fmla="*/ 2171814 h 6479439"/>
              <a:gd name="connsiteX6174" fmla="*/ 1675195 w 9586368"/>
              <a:gd name="connsiteY6174" fmla="*/ 2167775 h 6479439"/>
              <a:gd name="connsiteX6175" fmla="*/ 1675195 w 9586368"/>
              <a:gd name="connsiteY6175" fmla="*/ 2157905 h 6479439"/>
              <a:gd name="connsiteX6176" fmla="*/ 1439897 w 9586368"/>
              <a:gd name="connsiteY6176" fmla="*/ 2153867 h 6479439"/>
              <a:gd name="connsiteX6177" fmla="*/ 1449807 w 9586368"/>
              <a:gd name="connsiteY6177" fmla="*/ 2153867 h 6479439"/>
              <a:gd name="connsiteX6178" fmla="*/ 1453826 w 9586368"/>
              <a:gd name="connsiteY6178" fmla="*/ 2157905 h 6479439"/>
              <a:gd name="connsiteX6179" fmla="*/ 1453826 w 9586368"/>
              <a:gd name="connsiteY6179" fmla="*/ 2167776 h 6479439"/>
              <a:gd name="connsiteX6180" fmla="*/ 1449807 w 9586368"/>
              <a:gd name="connsiteY6180" fmla="*/ 2171814 h 6479439"/>
              <a:gd name="connsiteX6181" fmla="*/ 1439897 w 9586368"/>
              <a:gd name="connsiteY6181" fmla="*/ 2171814 h 6479439"/>
              <a:gd name="connsiteX6182" fmla="*/ 1435878 w 9586368"/>
              <a:gd name="connsiteY6182" fmla="*/ 2167776 h 6479439"/>
              <a:gd name="connsiteX6183" fmla="*/ 1435878 w 9586368"/>
              <a:gd name="connsiteY6183" fmla="*/ 2157905 h 6479439"/>
              <a:gd name="connsiteX6184" fmla="*/ 1918513 w 9586368"/>
              <a:gd name="connsiteY6184" fmla="*/ 2153855 h 6479439"/>
              <a:gd name="connsiteX6185" fmla="*/ 1928422 w 9586368"/>
              <a:gd name="connsiteY6185" fmla="*/ 2153855 h 6479439"/>
              <a:gd name="connsiteX6186" fmla="*/ 1932443 w 9586368"/>
              <a:gd name="connsiteY6186" fmla="*/ 2157892 h 6479439"/>
              <a:gd name="connsiteX6187" fmla="*/ 1932443 w 9586368"/>
              <a:gd name="connsiteY6187" fmla="*/ 2167763 h 6479439"/>
              <a:gd name="connsiteX6188" fmla="*/ 1928422 w 9586368"/>
              <a:gd name="connsiteY6188" fmla="*/ 2171803 h 6479439"/>
              <a:gd name="connsiteX6189" fmla="*/ 1918513 w 9586368"/>
              <a:gd name="connsiteY6189" fmla="*/ 2171803 h 6479439"/>
              <a:gd name="connsiteX6190" fmla="*/ 1914494 w 9586368"/>
              <a:gd name="connsiteY6190" fmla="*/ 2167763 h 6479439"/>
              <a:gd name="connsiteX6191" fmla="*/ 1914494 w 9586368"/>
              <a:gd name="connsiteY6191" fmla="*/ 2157892 h 6479439"/>
              <a:gd name="connsiteX6192" fmla="*/ 2157821 w 9586368"/>
              <a:gd name="connsiteY6192" fmla="*/ 2153850 h 6479439"/>
              <a:gd name="connsiteX6193" fmla="*/ 2167732 w 9586368"/>
              <a:gd name="connsiteY6193" fmla="*/ 2153850 h 6479439"/>
              <a:gd name="connsiteX6194" fmla="*/ 2171750 w 9586368"/>
              <a:gd name="connsiteY6194" fmla="*/ 2157889 h 6479439"/>
              <a:gd name="connsiteX6195" fmla="*/ 2171750 w 9586368"/>
              <a:gd name="connsiteY6195" fmla="*/ 2167759 h 6479439"/>
              <a:gd name="connsiteX6196" fmla="*/ 2167732 w 9586368"/>
              <a:gd name="connsiteY6196" fmla="*/ 2171798 h 6479439"/>
              <a:gd name="connsiteX6197" fmla="*/ 2157821 w 9586368"/>
              <a:gd name="connsiteY6197" fmla="*/ 2171798 h 6479439"/>
              <a:gd name="connsiteX6198" fmla="*/ 2153803 w 9586368"/>
              <a:gd name="connsiteY6198" fmla="*/ 2167759 h 6479439"/>
              <a:gd name="connsiteX6199" fmla="*/ 2153803 w 9586368"/>
              <a:gd name="connsiteY6199" fmla="*/ 2157889 h 6479439"/>
              <a:gd name="connsiteX6200" fmla="*/ 4032 w 9586368"/>
              <a:gd name="connsiteY6200" fmla="*/ 2153832 h 6479439"/>
              <a:gd name="connsiteX6201" fmla="*/ 13942 w 9586368"/>
              <a:gd name="connsiteY6201" fmla="*/ 2153832 h 6479439"/>
              <a:gd name="connsiteX6202" fmla="*/ 17961 w 9586368"/>
              <a:gd name="connsiteY6202" fmla="*/ 2157870 h 6479439"/>
              <a:gd name="connsiteX6203" fmla="*/ 17961 w 9586368"/>
              <a:gd name="connsiteY6203" fmla="*/ 2167741 h 6479439"/>
              <a:gd name="connsiteX6204" fmla="*/ 13942 w 9586368"/>
              <a:gd name="connsiteY6204" fmla="*/ 2171780 h 6479439"/>
              <a:gd name="connsiteX6205" fmla="*/ 4032 w 9586368"/>
              <a:gd name="connsiteY6205" fmla="*/ 2171780 h 6479439"/>
              <a:gd name="connsiteX6206" fmla="*/ 13 w 9586368"/>
              <a:gd name="connsiteY6206" fmla="*/ 2167741 h 6479439"/>
              <a:gd name="connsiteX6207" fmla="*/ 13 w 9586368"/>
              <a:gd name="connsiteY6207" fmla="*/ 2157870 h 6479439"/>
              <a:gd name="connsiteX6208" fmla="*/ 721971 w 9586368"/>
              <a:gd name="connsiteY6208" fmla="*/ 2153832 h 6479439"/>
              <a:gd name="connsiteX6209" fmla="*/ 731881 w 9586368"/>
              <a:gd name="connsiteY6209" fmla="*/ 2153832 h 6479439"/>
              <a:gd name="connsiteX6210" fmla="*/ 735900 w 9586368"/>
              <a:gd name="connsiteY6210" fmla="*/ 2157870 h 6479439"/>
              <a:gd name="connsiteX6211" fmla="*/ 735900 w 9586368"/>
              <a:gd name="connsiteY6211" fmla="*/ 2167740 h 6479439"/>
              <a:gd name="connsiteX6212" fmla="*/ 731881 w 9586368"/>
              <a:gd name="connsiteY6212" fmla="*/ 2171780 h 6479439"/>
              <a:gd name="connsiteX6213" fmla="*/ 721971 w 9586368"/>
              <a:gd name="connsiteY6213" fmla="*/ 2171780 h 6479439"/>
              <a:gd name="connsiteX6214" fmla="*/ 717952 w 9586368"/>
              <a:gd name="connsiteY6214" fmla="*/ 2167740 h 6479439"/>
              <a:gd name="connsiteX6215" fmla="*/ 717952 w 9586368"/>
              <a:gd name="connsiteY6215" fmla="*/ 2157870 h 6479439"/>
              <a:gd name="connsiteX6216" fmla="*/ 482659 w 9586368"/>
              <a:gd name="connsiteY6216" fmla="*/ 2153832 h 6479439"/>
              <a:gd name="connsiteX6217" fmla="*/ 492569 w 9586368"/>
              <a:gd name="connsiteY6217" fmla="*/ 2153832 h 6479439"/>
              <a:gd name="connsiteX6218" fmla="*/ 496588 w 9586368"/>
              <a:gd name="connsiteY6218" fmla="*/ 2157870 h 6479439"/>
              <a:gd name="connsiteX6219" fmla="*/ 496588 w 9586368"/>
              <a:gd name="connsiteY6219" fmla="*/ 2167741 h 6479439"/>
              <a:gd name="connsiteX6220" fmla="*/ 492569 w 9586368"/>
              <a:gd name="connsiteY6220" fmla="*/ 2171780 h 6479439"/>
              <a:gd name="connsiteX6221" fmla="*/ 482659 w 9586368"/>
              <a:gd name="connsiteY6221" fmla="*/ 2171780 h 6479439"/>
              <a:gd name="connsiteX6222" fmla="*/ 478640 w 9586368"/>
              <a:gd name="connsiteY6222" fmla="*/ 2167741 h 6479439"/>
              <a:gd name="connsiteX6223" fmla="*/ 478640 w 9586368"/>
              <a:gd name="connsiteY6223" fmla="*/ 2157870 h 6479439"/>
              <a:gd name="connsiteX6224" fmla="*/ 243345 w 9586368"/>
              <a:gd name="connsiteY6224" fmla="*/ 2153832 h 6479439"/>
              <a:gd name="connsiteX6225" fmla="*/ 253255 w 9586368"/>
              <a:gd name="connsiteY6225" fmla="*/ 2153832 h 6479439"/>
              <a:gd name="connsiteX6226" fmla="*/ 257274 w 9586368"/>
              <a:gd name="connsiteY6226" fmla="*/ 2157870 h 6479439"/>
              <a:gd name="connsiteX6227" fmla="*/ 257274 w 9586368"/>
              <a:gd name="connsiteY6227" fmla="*/ 2167741 h 6479439"/>
              <a:gd name="connsiteX6228" fmla="*/ 253255 w 9586368"/>
              <a:gd name="connsiteY6228" fmla="*/ 2171780 h 6479439"/>
              <a:gd name="connsiteX6229" fmla="*/ 243345 w 9586368"/>
              <a:gd name="connsiteY6229" fmla="*/ 2171780 h 6479439"/>
              <a:gd name="connsiteX6230" fmla="*/ 239326 w 9586368"/>
              <a:gd name="connsiteY6230" fmla="*/ 2167741 h 6479439"/>
              <a:gd name="connsiteX6231" fmla="*/ 239326 w 9586368"/>
              <a:gd name="connsiteY6231" fmla="*/ 2157870 h 6479439"/>
              <a:gd name="connsiteX6232" fmla="*/ 2393104 w 9586368"/>
              <a:gd name="connsiteY6232" fmla="*/ 1914701 h 6479439"/>
              <a:gd name="connsiteX6233" fmla="*/ 2403015 w 9586368"/>
              <a:gd name="connsiteY6233" fmla="*/ 1914701 h 6479439"/>
              <a:gd name="connsiteX6234" fmla="*/ 2407034 w 9586368"/>
              <a:gd name="connsiteY6234" fmla="*/ 1918739 h 6479439"/>
              <a:gd name="connsiteX6235" fmla="*/ 2407034 w 9586368"/>
              <a:gd name="connsiteY6235" fmla="*/ 1928610 h 6479439"/>
              <a:gd name="connsiteX6236" fmla="*/ 2403015 w 9586368"/>
              <a:gd name="connsiteY6236" fmla="*/ 1932649 h 6479439"/>
              <a:gd name="connsiteX6237" fmla="*/ 2393104 w 9586368"/>
              <a:gd name="connsiteY6237" fmla="*/ 1932649 h 6479439"/>
              <a:gd name="connsiteX6238" fmla="*/ 2389087 w 9586368"/>
              <a:gd name="connsiteY6238" fmla="*/ 1928610 h 6479439"/>
              <a:gd name="connsiteX6239" fmla="*/ 2389087 w 9586368"/>
              <a:gd name="connsiteY6239" fmla="*/ 1918739 h 6479439"/>
              <a:gd name="connsiteX6240" fmla="*/ 3350359 w 9586368"/>
              <a:gd name="connsiteY6240" fmla="*/ 1914699 h 6479439"/>
              <a:gd name="connsiteX6241" fmla="*/ 3360268 w 9586368"/>
              <a:gd name="connsiteY6241" fmla="*/ 1914699 h 6479439"/>
              <a:gd name="connsiteX6242" fmla="*/ 3364287 w 9586368"/>
              <a:gd name="connsiteY6242" fmla="*/ 1918738 h 6479439"/>
              <a:gd name="connsiteX6243" fmla="*/ 3364287 w 9586368"/>
              <a:gd name="connsiteY6243" fmla="*/ 1928610 h 6479439"/>
              <a:gd name="connsiteX6244" fmla="*/ 3360268 w 9586368"/>
              <a:gd name="connsiteY6244" fmla="*/ 1932649 h 6479439"/>
              <a:gd name="connsiteX6245" fmla="*/ 3350359 w 9586368"/>
              <a:gd name="connsiteY6245" fmla="*/ 1932649 h 6479439"/>
              <a:gd name="connsiteX6246" fmla="*/ 3346340 w 9586368"/>
              <a:gd name="connsiteY6246" fmla="*/ 1928610 h 6479439"/>
              <a:gd name="connsiteX6247" fmla="*/ 3346340 w 9586368"/>
              <a:gd name="connsiteY6247" fmla="*/ 1918738 h 6479439"/>
              <a:gd name="connsiteX6248" fmla="*/ 3111048 w 9586368"/>
              <a:gd name="connsiteY6248" fmla="*/ 1914699 h 6479439"/>
              <a:gd name="connsiteX6249" fmla="*/ 3120959 w 9586368"/>
              <a:gd name="connsiteY6249" fmla="*/ 1914699 h 6479439"/>
              <a:gd name="connsiteX6250" fmla="*/ 3124977 w 9586368"/>
              <a:gd name="connsiteY6250" fmla="*/ 1918739 h 6479439"/>
              <a:gd name="connsiteX6251" fmla="*/ 3124977 w 9586368"/>
              <a:gd name="connsiteY6251" fmla="*/ 1928610 h 6479439"/>
              <a:gd name="connsiteX6252" fmla="*/ 3120959 w 9586368"/>
              <a:gd name="connsiteY6252" fmla="*/ 1932649 h 6479439"/>
              <a:gd name="connsiteX6253" fmla="*/ 3111048 w 9586368"/>
              <a:gd name="connsiteY6253" fmla="*/ 1932649 h 6479439"/>
              <a:gd name="connsiteX6254" fmla="*/ 3107029 w 9586368"/>
              <a:gd name="connsiteY6254" fmla="*/ 1928610 h 6479439"/>
              <a:gd name="connsiteX6255" fmla="*/ 3107029 w 9586368"/>
              <a:gd name="connsiteY6255" fmla="*/ 1918739 h 6479439"/>
              <a:gd name="connsiteX6256" fmla="*/ 2871737 w 9586368"/>
              <a:gd name="connsiteY6256" fmla="*/ 1914699 h 6479439"/>
              <a:gd name="connsiteX6257" fmla="*/ 2881646 w 9586368"/>
              <a:gd name="connsiteY6257" fmla="*/ 1914699 h 6479439"/>
              <a:gd name="connsiteX6258" fmla="*/ 2885666 w 9586368"/>
              <a:gd name="connsiteY6258" fmla="*/ 1918739 h 6479439"/>
              <a:gd name="connsiteX6259" fmla="*/ 2885666 w 9586368"/>
              <a:gd name="connsiteY6259" fmla="*/ 1928610 h 6479439"/>
              <a:gd name="connsiteX6260" fmla="*/ 2881646 w 9586368"/>
              <a:gd name="connsiteY6260" fmla="*/ 1932649 h 6479439"/>
              <a:gd name="connsiteX6261" fmla="*/ 2871737 w 9586368"/>
              <a:gd name="connsiteY6261" fmla="*/ 1932649 h 6479439"/>
              <a:gd name="connsiteX6262" fmla="*/ 2867717 w 9586368"/>
              <a:gd name="connsiteY6262" fmla="*/ 1928610 h 6479439"/>
              <a:gd name="connsiteX6263" fmla="*/ 2867717 w 9586368"/>
              <a:gd name="connsiteY6263" fmla="*/ 1918739 h 6479439"/>
              <a:gd name="connsiteX6264" fmla="*/ 2632423 w 9586368"/>
              <a:gd name="connsiteY6264" fmla="*/ 1914699 h 6479439"/>
              <a:gd name="connsiteX6265" fmla="*/ 2642334 w 9586368"/>
              <a:gd name="connsiteY6265" fmla="*/ 1914699 h 6479439"/>
              <a:gd name="connsiteX6266" fmla="*/ 2646352 w 9586368"/>
              <a:gd name="connsiteY6266" fmla="*/ 1918739 h 6479439"/>
              <a:gd name="connsiteX6267" fmla="*/ 2646352 w 9586368"/>
              <a:gd name="connsiteY6267" fmla="*/ 1928610 h 6479439"/>
              <a:gd name="connsiteX6268" fmla="*/ 2642334 w 9586368"/>
              <a:gd name="connsiteY6268" fmla="*/ 1932649 h 6479439"/>
              <a:gd name="connsiteX6269" fmla="*/ 2632423 w 9586368"/>
              <a:gd name="connsiteY6269" fmla="*/ 1932649 h 6479439"/>
              <a:gd name="connsiteX6270" fmla="*/ 2628404 w 9586368"/>
              <a:gd name="connsiteY6270" fmla="*/ 1928610 h 6479439"/>
              <a:gd name="connsiteX6271" fmla="*/ 2628404 w 9586368"/>
              <a:gd name="connsiteY6271" fmla="*/ 1918739 h 6479439"/>
              <a:gd name="connsiteX6272" fmla="*/ 3589676 w 9586368"/>
              <a:gd name="connsiteY6272" fmla="*/ 1914682 h 6479439"/>
              <a:gd name="connsiteX6273" fmla="*/ 3599585 w 9586368"/>
              <a:gd name="connsiteY6273" fmla="*/ 1914682 h 6479439"/>
              <a:gd name="connsiteX6274" fmla="*/ 3603604 w 9586368"/>
              <a:gd name="connsiteY6274" fmla="*/ 1918721 h 6479439"/>
              <a:gd name="connsiteX6275" fmla="*/ 3603604 w 9586368"/>
              <a:gd name="connsiteY6275" fmla="*/ 1928592 h 6479439"/>
              <a:gd name="connsiteX6276" fmla="*/ 3599585 w 9586368"/>
              <a:gd name="connsiteY6276" fmla="*/ 1932631 h 6479439"/>
              <a:gd name="connsiteX6277" fmla="*/ 3589676 w 9586368"/>
              <a:gd name="connsiteY6277" fmla="*/ 1932631 h 6479439"/>
              <a:gd name="connsiteX6278" fmla="*/ 3585657 w 9586368"/>
              <a:gd name="connsiteY6278" fmla="*/ 1928592 h 6479439"/>
              <a:gd name="connsiteX6279" fmla="*/ 3585657 w 9586368"/>
              <a:gd name="connsiteY6279" fmla="*/ 1918721 h 6479439"/>
              <a:gd name="connsiteX6280" fmla="*/ 4546929 w 9586368"/>
              <a:gd name="connsiteY6280" fmla="*/ 1914681 h 6479439"/>
              <a:gd name="connsiteX6281" fmla="*/ 4556840 w 9586368"/>
              <a:gd name="connsiteY6281" fmla="*/ 1914681 h 6479439"/>
              <a:gd name="connsiteX6282" fmla="*/ 4560859 w 9586368"/>
              <a:gd name="connsiteY6282" fmla="*/ 1918719 h 6479439"/>
              <a:gd name="connsiteX6283" fmla="*/ 4560859 w 9586368"/>
              <a:gd name="connsiteY6283" fmla="*/ 1928592 h 6479439"/>
              <a:gd name="connsiteX6284" fmla="*/ 4556840 w 9586368"/>
              <a:gd name="connsiteY6284" fmla="*/ 1932631 h 6479439"/>
              <a:gd name="connsiteX6285" fmla="*/ 4546929 w 9586368"/>
              <a:gd name="connsiteY6285" fmla="*/ 1932631 h 6479439"/>
              <a:gd name="connsiteX6286" fmla="*/ 4542910 w 9586368"/>
              <a:gd name="connsiteY6286" fmla="*/ 1928592 h 6479439"/>
              <a:gd name="connsiteX6287" fmla="*/ 4542910 w 9586368"/>
              <a:gd name="connsiteY6287" fmla="*/ 1918719 h 6479439"/>
              <a:gd name="connsiteX6288" fmla="*/ 4307612 w 9586368"/>
              <a:gd name="connsiteY6288" fmla="*/ 1914681 h 6479439"/>
              <a:gd name="connsiteX6289" fmla="*/ 4317523 w 9586368"/>
              <a:gd name="connsiteY6289" fmla="*/ 1914681 h 6479439"/>
              <a:gd name="connsiteX6290" fmla="*/ 4321543 w 9586368"/>
              <a:gd name="connsiteY6290" fmla="*/ 1918720 h 6479439"/>
              <a:gd name="connsiteX6291" fmla="*/ 4321543 w 9586368"/>
              <a:gd name="connsiteY6291" fmla="*/ 1928592 h 6479439"/>
              <a:gd name="connsiteX6292" fmla="*/ 4317523 w 9586368"/>
              <a:gd name="connsiteY6292" fmla="*/ 1932631 h 6479439"/>
              <a:gd name="connsiteX6293" fmla="*/ 4307612 w 9586368"/>
              <a:gd name="connsiteY6293" fmla="*/ 1932631 h 6479439"/>
              <a:gd name="connsiteX6294" fmla="*/ 4303595 w 9586368"/>
              <a:gd name="connsiteY6294" fmla="*/ 1928592 h 6479439"/>
              <a:gd name="connsiteX6295" fmla="*/ 4303595 w 9586368"/>
              <a:gd name="connsiteY6295" fmla="*/ 1918720 h 6479439"/>
              <a:gd name="connsiteX6296" fmla="*/ 4068297 w 9586368"/>
              <a:gd name="connsiteY6296" fmla="*/ 1914681 h 6479439"/>
              <a:gd name="connsiteX6297" fmla="*/ 4078210 w 9586368"/>
              <a:gd name="connsiteY6297" fmla="*/ 1914681 h 6479439"/>
              <a:gd name="connsiteX6298" fmla="*/ 4082229 w 9586368"/>
              <a:gd name="connsiteY6298" fmla="*/ 1918720 h 6479439"/>
              <a:gd name="connsiteX6299" fmla="*/ 4082229 w 9586368"/>
              <a:gd name="connsiteY6299" fmla="*/ 1928592 h 6479439"/>
              <a:gd name="connsiteX6300" fmla="*/ 4078210 w 9586368"/>
              <a:gd name="connsiteY6300" fmla="*/ 1932631 h 6479439"/>
              <a:gd name="connsiteX6301" fmla="*/ 4068297 w 9586368"/>
              <a:gd name="connsiteY6301" fmla="*/ 1932631 h 6479439"/>
              <a:gd name="connsiteX6302" fmla="*/ 4064278 w 9586368"/>
              <a:gd name="connsiteY6302" fmla="*/ 1928592 h 6479439"/>
              <a:gd name="connsiteX6303" fmla="*/ 4064278 w 9586368"/>
              <a:gd name="connsiteY6303" fmla="*/ 1918720 h 6479439"/>
              <a:gd name="connsiteX6304" fmla="*/ 3828990 w 9586368"/>
              <a:gd name="connsiteY6304" fmla="*/ 1914681 h 6479439"/>
              <a:gd name="connsiteX6305" fmla="*/ 3838899 w 9586368"/>
              <a:gd name="connsiteY6305" fmla="*/ 1914681 h 6479439"/>
              <a:gd name="connsiteX6306" fmla="*/ 3842917 w 9586368"/>
              <a:gd name="connsiteY6306" fmla="*/ 1918720 h 6479439"/>
              <a:gd name="connsiteX6307" fmla="*/ 3842917 w 9586368"/>
              <a:gd name="connsiteY6307" fmla="*/ 1928592 h 6479439"/>
              <a:gd name="connsiteX6308" fmla="*/ 3838899 w 9586368"/>
              <a:gd name="connsiteY6308" fmla="*/ 1932631 h 6479439"/>
              <a:gd name="connsiteX6309" fmla="*/ 3828990 w 9586368"/>
              <a:gd name="connsiteY6309" fmla="*/ 1932631 h 6479439"/>
              <a:gd name="connsiteX6310" fmla="*/ 3824971 w 9586368"/>
              <a:gd name="connsiteY6310" fmla="*/ 1928592 h 6479439"/>
              <a:gd name="connsiteX6311" fmla="*/ 3824971 w 9586368"/>
              <a:gd name="connsiteY6311" fmla="*/ 1918720 h 6479439"/>
              <a:gd name="connsiteX6312" fmla="*/ 4786241 w 9586368"/>
              <a:gd name="connsiteY6312" fmla="*/ 1914664 h 6479439"/>
              <a:gd name="connsiteX6313" fmla="*/ 4796152 w 9586368"/>
              <a:gd name="connsiteY6313" fmla="*/ 1914664 h 6479439"/>
              <a:gd name="connsiteX6314" fmla="*/ 4800171 w 9586368"/>
              <a:gd name="connsiteY6314" fmla="*/ 1918702 h 6479439"/>
              <a:gd name="connsiteX6315" fmla="*/ 4800171 w 9586368"/>
              <a:gd name="connsiteY6315" fmla="*/ 1928573 h 6479439"/>
              <a:gd name="connsiteX6316" fmla="*/ 4796152 w 9586368"/>
              <a:gd name="connsiteY6316" fmla="*/ 1932612 h 6479439"/>
              <a:gd name="connsiteX6317" fmla="*/ 4786241 w 9586368"/>
              <a:gd name="connsiteY6317" fmla="*/ 1932612 h 6479439"/>
              <a:gd name="connsiteX6318" fmla="*/ 4782224 w 9586368"/>
              <a:gd name="connsiteY6318" fmla="*/ 1928573 h 6479439"/>
              <a:gd name="connsiteX6319" fmla="*/ 4782224 w 9586368"/>
              <a:gd name="connsiteY6319" fmla="*/ 1918702 h 6479439"/>
              <a:gd name="connsiteX6320" fmla="*/ 5504099 w 9586368"/>
              <a:gd name="connsiteY6320" fmla="*/ 1914663 h 6479439"/>
              <a:gd name="connsiteX6321" fmla="*/ 5514010 w 9586368"/>
              <a:gd name="connsiteY6321" fmla="*/ 1914663 h 6479439"/>
              <a:gd name="connsiteX6322" fmla="*/ 5518029 w 9586368"/>
              <a:gd name="connsiteY6322" fmla="*/ 1918702 h 6479439"/>
              <a:gd name="connsiteX6323" fmla="*/ 5518029 w 9586368"/>
              <a:gd name="connsiteY6323" fmla="*/ 1928572 h 6479439"/>
              <a:gd name="connsiteX6324" fmla="*/ 5514010 w 9586368"/>
              <a:gd name="connsiteY6324" fmla="*/ 1932612 h 6479439"/>
              <a:gd name="connsiteX6325" fmla="*/ 5504099 w 9586368"/>
              <a:gd name="connsiteY6325" fmla="*/ 1932612 h 6479439"/>
              <a:gd name="connsiteX6326" fmla="*/ 5500080 w 9586368"/>
              <a:gd name="connsiteY6326" fmla="*/ 1928572 h 6479439"/>
              <a:gd name="connsiteX6327" fmla="*/ 5500080 w 9586368"/>
              <a:gd name="connsiteY6327" fmla="*/ 1918702 h 6479439"/>
              <a:gd name="connsiteX6328" fmla="*/ 5264784 w 9586368"/>
              <a:gd name="connsiteY6328" fmla="*/ 1914663 h 6479439"/>
              <a:gd name="connsiteX6329" fmla="*/ 5274694 w 9586368"/>
              <a:gd name="connsiteY6329" fmla="*/ 1914663 h 6479439"/>
              <a:gd name="connsiteX6330" fmla="*/ 5278713 w 9586368"/>
              <a:gd name="connsiteY6330" fmla="*/ 1918702 h 6479439"/>
              <a:gd name="connsiteX6331" fmla="*/ 5278713 w 9586368"/>
              <a:gd name="connsiteY6331" fmla="*/ 1928573 h 6479439"/>
              <a:gd name="connsiteX6332" fmla="*/ 5274694 w 9586368"/>
              <a:gd name="connsiteY6332" fmla="*/ 1932612 h 6479439"/>
              <a:gd name="connsiteX6333" fmla="*/ 5264784 w 9586368"/>
              <a:gd name="connsiteY6333" fmla="*/ 1932612 h 6479439"/>
              <a:gd name="connsiteX6334" fmla="*/ 5260765 w 9586368"/>
              <a:gd name="connsiteY6334" fmla="*/ 1928573 h 6479439"/>
              <a:gd name="connsiteX6335" fmla="*/ 5260765 w 9586368"/>
              <a:gd name="connsiteY6335" fmla="*/ 1918702 h 6479439"/>
              <a:gd name="connsiteX6336" fmla="*/ 5025470 w 9586368"/>
              <a:gd name="connsiteY6336" fmla="*/ 1914663 h 6479439"/>
              <a:gd name="connsiteX6337" fmla="*/ 5035381 w 9586368"/>
              <a:gd name="connsiteY6337" fmla="*/ 1914663 h 6479439"/>
              <a:gd name="connsiteX6338" fmla="*/ 5039400 w 9586368"/>
              <a:gd name="connsiteY6338" fmla="*/ 1918702 h 6479439"/>
              <a:gd name="connsiteX6339" fmla="*/ 5039400 w 9586368"/>
              <a:gd name="connsiteY6339" fmla="*/ 1928573 h 6479439"/>
              <a:gd name="connsiteX6340" fmla="*/ 5035381 w 9586368"/>
              <a:gd name="connsiteY6340" fmla="*/ 1932612 h 6479439"/>
              <a:gd name="connsiteX6341" fmla="*/ 5025470 w 9586368"/>
              <a:gd name="connsiteY6341" fmla="*/ 1932612 h 6479439"/>
              <a:gd name="connsiteX6342" fmla="*/ 5021451 w 9586368"/>
              <a:gd name="connsiteY6342" fmla="*/ 1928573 h 6479439"/>
              <a:gd name="connsiteX6343" fmla="*/ 5021451 w 9586368"/>
              <a:gd name="connsiteY6343" fmla="*/ 1918702 h 6479439"/>
              <a:gd name="connsiteX6344" fmla="*/ 5743412 w 9586368"/>
              <a:gd name="connsiteY6344" fmla="*/ 1914662 h 6479439"/>
              <a:gd name="connsiteX6345" fmla="*/ 5753323 w 9586368"/>
              <a:gd name="connsiteY6345" fmla="*/ 1914662 h 6479439"/>
              <a:gd name="connsiteX6346" fmla="*/ 5757342 w 9586368"/>
              <a:gd name="connsiteY6346" fmla="*/ 1918701 h 6479439"/>
              <a:gd name="connsiteX6347" fmla="*/ 5757342 w 9586368"/>
              <a:gd name="connsiteY6347" fmla="*/ 1928572 h 6479439"/>
              <a:gd name="connsiteX6348" fmla="*/ 5753323 w 9586368"/>
              <a:gd name="connsiteY6348" fmla="*/ 1932612 h 6479439"/>
              <a:gd name="connsiteX6349" fmla="*/ 5743412 w 9586368"/>
              <a:gd name="connsiteY6349" fmla="*/ 1932612 h 6479439"/>
              <a:gd name="connsiteX6350" fmla="*/ 5739393 w 9586368"/>
              <a:gd name="connsiteY6350" fmla="*/ 1928572 h 6479439"/>
              <a:gd name="connsiteX6351" fmla="*/ 5739393 w 9586368"/>
              <a:gd name="connsiteY6351" fmla="*/ 1918701 h 6479439"/>
              <a:gd name="connsiteX6352" fmla="*/ 5982729 w 9586368"/>
              <a:gd name="connsiteY6352" fmla="*/ 1914645 h 6479439"/>
              <a:gd name="connsiteX6353" fmla="*/ 5992639 w 9586368"/>
              <a:gd name="connsiteY6353" fmla="*/ 1914645 h 6479439"/>
              <a:gd name="connsiteX6354" fmla="*/ 5996658 w 9586368"/>
              <a:gd name="connsiteY6354" fmla="*/ 1918684 h 6479439"/>
              <a:gd name="connsiteX6355" fmla="*/ 5996658 w 9586368"/>
              <a:gd name="connsiteY6355" fmla="*/ 1928555 h 6479439"/>
              <a:gd name="connsiteX6356" fmla="*/ 5992639 w 9586368"/>
              <a:gd name="connsiteY6356" fmla="*/ 1932594 h 6479439"/>
              <a:gd name="connsiteX6357" fmla="*/ 5982729 w 9586368"/>
              <a:gd name="connsiteY6357" fmla="*/ 1932594 h 6479439"/>
              <a:gd name="connsiteX6358" fmla="*/ 5978710 w 9586368"/>
              <a:gd name="connsiteY6358" fmla="*/ 1928555 h 6479439"/>
              <a:gd name="connsiteX6359" fmla="*/ 5978710 w 9586368"/>
              <a:gd name="connsiteY6359" fmla="*/ 1918684 h 6479439"/>
              <a:gd name="connsiteX6360" fmla="*/ 6939983 w 9586368"/>
              <a:gd name="connsiteY6360" fmla="*/ 1914645 h 6479439"/>
              <a:gd name="connsiteX6361" fmla="*/ 6949894 w 9586368"/>
              <a:gd name="connsiteY6361" fmla="*/ 1914645 h 6479439"/>
              <a:gd name="connsiteX6362" fmla="*/ 6953913 w 9586368"/>
              <a:gd name="connsiteY6362" fmla="*/ 1918682 h 6479439"/>
              <a:gd name="connsiteX6363" fmla="*/ 6953913 w 9586368"/>
              <a:gd name="connsiteY6363" fmla="*/ 1928554 h 6479439"/>
              <a:gd name="connsiteX6364" fmla="*/ 6949894 w 9586368"/>
              <a:gd name="connsiteY6364" fmla="*/ 1932594 h 6479439"/>
              <a:gd name="connsiteX6365" fmla="*/ 6939983 w 9586368"/>
              <a:gd name="connsiteY6365" fmla="*/ 1932594 h 6479439"/>
              <a:gd name="connsiteX6366" fmla="*/ 6935964 w 9586368"/>
              <a:gd name="connsiteY6366" fmla="*/ 1928554 h 6479439"/>
              <a:gd name="connsiteX6367" fmla="*/ 6935964 w 9586368"/>
              <a:gd name="connsiteY6367" fmla="*/ 1918682 h 6479439"/>
              <a:gd name="connsiteX6368" fmla="*/ 6700670 w 9586368"/>
              <a:gd name="connsiteY6368" fmla="*/ 1914645 h 6479439"/>
              <a:gd name="connsiteX6369" fmla="*/ 6710581 w 9586368"/>
              <a:gd name="connsiteY6369" fmla="*/ 1914645 h 6479439"/>
              <a:gd name="connsiteX6370" fmla="*/ 6714600 w 9586368"/>
              <a:gd name="connsiteY6370" fmla="*/ 1918683 h 6479439"/>
              <a:gd name="connsiteX6371" fmla="*/ 6714600 w 9586368"/>
              <a:gd name="connsiteY6371" fmla="*/ 1928554 h 6479439"/>
              <a:gd name="connsiteX6372" fmla="*/ 6710581 w 9586368"/>
              <a:gd name="connsiteY6372" fmla="*/ 1932594 h 6479439"/>
              <a:gd name="connsiteX6373" fmla="*/ 6700670 w 9586368"/>
              <a:gd name="connsiteY6373" fmla="*/ 1932594 h 6479439"/>
              <a:gd name="connsiteX6374" fmla="*/ 6696651 w 9586368"/>
              <a:gd name="connsiteY6374" fmla="*/ 1928554 h 6479439"/>
              <a:gd name="connsiteX6375" fmla="*/ 6696651 w 9586368"/>
              <a:gd name="connsiteY6375" fmla="*/ 1918683 h 6479439"/>
              <a:gd name="connsiteX6376" fmla="*/ 6461356 w 9586368"/>
              <a:gd name="connsiteY6376" fmla="*/ 1914645 h 6479439"/>
              <a:gd name="connsiteX6377" fmla="*/ 6471266 w 9586368"/>
              <a:gd name="connsiteY6377" fmla="*/ 1914645 h 6479439"/>
              <a:gd name="connsiteX6378" fmla="*/ 6475285 w 9586368"/>
              <a:gd name="connsiteY6378" fmla="*/ 1918683 h 6479439"/>
              <a:gd name="connsiteX6379" fmla="*/ 6475285 w 9586368"/>
              <a:gd name="connsiteY6379" fmla="*/ 1928555 h 6479439"/>
              <a:gd name="connsiteX6380" fmla="*/ 6471266 w 9586368"/>
              <a:gd name="connsiteY6380" fmla="*/ 1932594 h 6479439"/>
              <a:gd name="connsiteX6381" fmla="*/ 6461356 w 9586368"/>
              <a:gd name="connsiteY6381" fmla="*/ 1932594 h 6479439"/>
              <a:gd name="connsiteX6382" fmla="*/ 6457337 w 9586368"/>
              <a:gd name="connsiteY6382" fmla="*/ 1928555 h 6479439"/>
              <a:gd name="connsiteX6383" fmla="*/ 6457337 w 9586368"/>
              <a:gd name="connsiteY6383" fmla="*/ 1918683 h 6479439"/>
              <a:gd name="connsiteX6384" fmla="*/ 6222042 w 9586368"/>
              <a:gd name="connsiteY6384" fmla="*/ 1914645 h 6479439"/>
              <a:gd name="connsiteX6385" fmla="*/ 6231952 w 9586368"/>
              <a:gd name="connsiteY6385" fmla="*/ 1914645 h 6479439"/>
              <a:gd name="connsiteX6386" fmla="*/ 6235971 w 9586368"/>
              <a:gd name="connsiteY6386" fmla="*/ 1918683 h 6479439"/>
              <a:gd name="connsiteX6387" fmla="*/ 6235971 w 9586368"/>
              <a:gd name="connsiteY6387" fmla="*/ 1928555 h 6479439"/>
              <a:gd name="connsiteX6388" fmla="*/ 6231952 w 9586368"/>
              <a:gd name="connsiteY6388" fmla="*/ 1932594 h 6479439"/>
              <a:gd name="connsiteX6389" fmla="*/ 6222042 w 9586368"/>
              <a:gd name="connsiteY6389" fmla="*/ 1932594 h 6479439"/>
              <a:gd name="connsiteX6390" fmla="*/ 6218023 w 9586368"/>
              <a:gd name="connsiteY6390" fmla="*/ 1928555 h 6479439"/>
              <a:gd name="connsiteX6391" fmla="*/ 6218023 w 9586368"/>
              <a:gd name="connsiteY6391" fmla="*/ 1918683 h 6479439"/>
              <a:gd name="connsiteX6392" fmla="*/ 7179298 w 9586368"/>
              <a:gd name="connsiteY6392" fmla="*/ 1914627 h 6479439"/>
              <a:gd name="connsiteX6393" fmla="*/ 7189209 w 9586368"/>
              <a:gd name="connsiteY6393" fmla="*/ 1914627 h 6479439"/>
              <a:gd name="connsiteX6394" fmla="*/ 7193228 w 9586368"/>
              <a:gd name="connsiteY6394" fmla="*/ 1918666 h 6479439"/>
              <a:gd name="connsiteX6395" fmla="*/ 7193228 w 9586368"/>
              <a:gd name="connsiteY6395" fmla="*/ 1928536 h 6479439"/>
              <a:gd name="connsiteX6396" fmla="*/ 7189209 w 9586368"/>
              <a:gd name="connsiteY6396" fmla="*/ 1932575 h 6479439"/>
              <a:gd name="connsiteX6397" fmla="*/ 7179298 w 9586368"/>
              <a:gd name="connsiteY6397" fmla="*/ 1932575 h 6479439"/>
              <a:gd name="connsiteX6398" fmla="*/ 7175279 w 9586368"/>
              <a:gd name="connsiteY6398" fmla="*/ 1928536 h 6479439"/>
              <a:gd name="connsiteX6399" fmla="*/ 7175279 w 9586368"/>
              <a:gd name="connsiteY6399" fmla="*/ 1918666 h 6479439"/>
              <a:gd name="connsiteX6400" fmla="*/ 7897241 w 9586368"/>
              <a:gd name="connsiteY6400" fmla="*/ 1914627 h 6479439"/>
              <a:gd name="connsiteX6401" fmla="*/ 7907151 w 9586368"/>
              <a:gd name="connsiteY6401" fmla="*/ 1914627 h 6479439"/>
              <a:gd name="connsiteX6402" fmla="*/ 7911170 w 9586368"/>
              <a:gd name="connsiteY6402" fmla="*/ 1918664 h 6479439"/>
              <a:gd name="connsiteX6403" fmla="*/ 7911170 w 9586368"/>
              <a:gd name="connsiteY6403" fmla="*/ 1928535 h 6479439"/>
              <a:gd name="connsiteX6404" fmla="*/ 7907151 w 9586368"/>
              <a:gd name="connsiteY6404" fmla="*/ 1932575 h 6479439"/>
              <a:gd name="connsiteX6405" fmla="*/ 7897241 w 9586368"/>
              <a:gd name="connsiteY6405" fmla="*/ 1932575 h 6479439"/>
              <a:gd name="connsiteX6406" fmla="*/ 7893222 w 9586368"/>
              <a:gd name="connsiteY6406" fmla="*/ 1928535 h 6479439"/>
              <a:gd name="connsiteX6407" fmla="*/ 7893222 w 9586368"/>
              <a:gd name="connsiteY6407" fmla="*/ 1918664 h 6479439"/>
              <a:gd name="connsiteX6408" fmla="*/ 7657926 w 9586368"/>
              <a:gd name="connsiteY6408" fmla="*/ 1914627 h 6479439"/>
              <a:gd name="connsiteX6409" fmla="*/ 7667836 w 9586368"/>
              <a:gd name="connsiteY6409" fmla="*/ 1914627 h 6479439"/>
              <a:gd name="connsiteX6410" fmla="*/ 7671855 w 9586368"/>
              <a:gd name="connsiteY6410" fmla="*/ 1918664 h 6479439"/>
              <a:gd name="connsiteX6411" fmla="*/ 7671855 w 9586368"/>
              <a:gd name="connsiteY6411" fmla="*/ 1928536 h 6479439"/>
              <a:gd name="connsiteX6412" fmla="*/ 7667836 w 9586368"/>
              <a:gd name="connsiteY6412" fmla="*/ 1932575 h 6479439"/>
              <a:gd name="connsiteX6413" fmla="*/ 7657926 w 9586368"/>
              <a:gd name="connsiteY6413" fmla="*/ 1932575 h 6479439"/>
              <a:gd name="connsiteX6414" fmla="*/ 7653906 w 9586368"/>
              <a:gd name="connsiteY6414" fmla="*/ 1928536 h 6479439"/>
              <a:gd name="connsiteX6415" fmla="*/ 7653906 w 9586368"/>
              <a:gd name="connsiteY6415" fmla="*/ 1918664 h 6479439"/>
              <a:gd name="connsiteX6416" fmla="*/ 7418611 w 9586368"/>
              <a:gd name="connsiteY6416" fmla="*/ 1914627 h 6479439"/>
              <a:gd name="connsiteX6417" fmla="*/ 7428521 w 9586368"/>
              <a:gd name="connsiteY6417" fmla="*/ 1914627 h 6479439"/>
              <a:gd name="connsiteX6418" fmla="*/ 7432540 w 9586368"/>
              <a:gd name="connsiteY6418" fmla="*/ 1918664 h 6479439"/>
              <a:gd name="connsiteX6419" fmla="*/ 7432540 w 9586368"/>
              <a:gd name="connsiteY6419" fmla="*/ 1928536 h 6479439"/>
              <a:gd name="connsiteX6420" fmla="*/ 7428521 w 9586368"/>
              <a:gd name="connsiteY6420" fmla="*/ 1932575 h 6479439"/>
              <a:gd name="connsiteX6421" fmla="*/ 7418611 w 9586368"/>
              <a:gd name="connsiteY6421" fmla="*/ 1932575 h 6479439"/>
              <a:gd name="connsiteX6422" fmla="*/ 7414592 w 9586368"/>
              <a:gd name="connsiteY6422" fmla="*/ 1928536 h 6479439"/>
              <a:gd name="connsiteX6423" fmla="*/ 7414592 w 9586368"/>
              <a:gd name="connsiteY6423" fmla="*/ 1918664 h 6479439"/>
              <a:gd name="connsiteX6424" fmla="*/ 8136553 w 9586368"/>
              <a:gd name="connsiteY6424" fmla="*/ 1914626 h 6479439"/>
              <a:gd name="connsiteX6425" fmla="*/ 8146464 w 9586368"/>
              <a:gd name="connsiteY6425" fmla="*/ 1914626 h 6479439"/>
              <a:gd name="connsiteX6426" fmla="*/ 8150483 w 9586368"/>
              <a:gd name="connsiteY6426" fmla="*/ 1918664 h 6479439"/>
              <a:gd name="connsiteX6427" fmla="*/ 8150483 w 9586368"/>
              <a:gd name="connsiteY6427" fmla="*/ 1928535 h 6479439"/>
              <a:gd name="connsiteX6428" fmla="*/ 8146464 w 9586368"/>
              <a:gd name="connsiteY6428" fmla="*/ 1932575 h 6479439"/>
              <a:gd name="connsiteX6429" fmla="*/ 8136553 w 9586368"/>
              <a:gd name="connsiteY6429" fmla="*/ 1932575 h 6479439"/>
              <a:gd name="connsiteX6430" fmla="*/ 8132534 w 9586368"/>
              <a:gd name="connsiteY6430" fmla="*/ 1928535 h 6479439"/>
              <a:gd name="connsiteX6431" fmla="*/ 8132534 w 9586368"/>
              <a:gd name="connsiteY6431" fmla="*/ 1918664 h 6479439"/>
              <a:gd name="connsiteX6432" fmla="*/ 8375869 w 9586368"/>
              <a:gd name="connsiteY6432" fmla="*/ 1914608 h 6479439"/>
              <a:gd name="connsiteX6433" fmla="*/ 8385779 w 9586368"/>
              <a:gd name="connsiteY6433" fmla="*/ 1914608 h 6479439"/>
              <a:gd name="connsiteX6434" fmla="*/ 8389799 w 9586368"/>
              <a:gd name="connsiteY6434" fmla="*/ 1918647 h 6479439"/>
              <a:gd name="connsiteX6435" fmla="*/ 8389799 w 9586368"/>
              <a:gd name="connsiteY6435" fmla="*/ 1928518 h 6479439"/>
              <a:gd name="connsiteX6436" fmla="*/ 8385779 w 9586368"/>
              <a:gd name="connsiteY6436" fmla="*/ 1932557 h 6479439"/>
              <a:gd name="connsiteX6437" fmla="*/ 8375869 w 9586368"/>
              <a:gd name="connsiteY6437" fmla="*/ 1932557 h 6479439"/>
              <a:gd name="connsiteX6438" fmla="*/ 8371850 w 9586368"/>
              <a:gd name="connsiteY6438" fmla="*/ 1928518 h 6479439"/>
              <a:gd name="connsiteX6439" fmla="*/ 8371850 w 9586368"/>
              <a:gd name="connsiteY6439" fmla="*/ 1918647 h 6479439"/>
              <a:gd name="connsiteX6440" fmla="*/ 9333125 w 9586368"/>
              <a:gd name="connsiteY6440" fmla="*/ 1914608 h 6479439"/>
              <a:gd name="connsiteX6441" fmla="*/ 9343036 w 9586368"/>
              <a:gd name="connsiteY6441" fmla="*/ 1914608 h 6479439"/>
              <a:gd name="connsiteX6442" fmla="*/ 9347055 w 9586368"/>
              <a:gd name="connsiteY6442" fmla="*/ 1918646 h 6479439"/>
              <a:gd name="connsiteX6443" fmla="*/ 9347055 w 9586368"/>
              <a:gd name="connsiteY6443" fmla="*/ 1928517 h 6479439"/>
              <a:gd name="connsiteX6444" fmla="*/ 9343036 w 9586368"/>
              <a:gd name="connsiteY6444" fmla="*/ 1932557 h 6479439"/>
              <a:gd name="connsiteX6445" fmla="*/ 9333125 w 9586368"/>
              <a:gd name="connsiteY6445" fmla="*/ 1932557 h 6479439"/>
              <a:gd name="connsiteX6446" fmla="*/ 9329106 w 9586368"/>
              <a:gd name="connsiteY6446" fmla="*/ 1928517 h 6479439"/>
              <a:gd name="connsiteX6447" fmla="*/ 9329106 w 9586368"/>
              <a:gd name="connsiteY6447" fmla="*/ 1918646 h 6479439"/>
              <a:gd name="connsiteX6448" fmla="*/ 9093811 w 9586368"/>
              <a:gd name="connsiteY6448" fmla="*/ 1914608 h 6479439"/>
              <a:gd name="connsiteX6449" fmla="*/ 9103722 w 9586368"/>
              <a:gd name="connsiteY6449" fmla="*/ 1914608 h 6479439"/>
              <a:gd name="connsiteX6450" fmla="*/ 9107741 w 9586368"/>
              <a:gd name="connsiteY6450" fmla="*/ 1918646 h 6479439"/>
              <a:gd name="connsiteX6451" fmla="*/ 9107741 w 9586368"/>
              <a:gd name="connsiteY6451" fmla="*/ 1928517 h 6479439"/>
              <a:gd name="connsiteX6452" fmla="*/ 9103722 w 9586368"/>
              <a:gd name="connsiteY6452" fmla="*/ 1932557 h 6479439"/>
              <a:gd name="connsiteX6453" fmla="*/ 9093811 w 9586368"/>
              <a:gd name="connsiteY6453" fmla="*/ 1932557 h 6479439"/>
              <a:gd name="connsiteX6454" fmla="*/ 9089792 w 9586368"/>
              <a:gd name="connsiteY6454" fmla="*/ 1928517 h 6479439"/>
              <a:gd name="connsiteX6455" fmla="*/ 9089792 w 9586368"/>
              <a:gd name="connsiteY6455" fmla="*/ 1918646 h 6479439"/>
              <a:gd name="connsiteX6456" fmla="*/ 8854496 w 9586368"/>
              <a:gd name="connsiteY6456" fmla="*/ 1914608 h 6479439"/>
              <a:gd name="connsiteX6457" fmla="*/ 8864407 w 9586368"/>
              <a:gd name="connsiteY6457" fmla="*/ 1914608 h 6479439"/>
              <a:gd name="connsiteX6458" fmla="*/ 8868426 w 9586368"/>
              <a:gd name="connsiteY6458" fmla="*/ 1918646 h 6479439"/>
              <a:gd name="connsiteX6459" fmla="*/ 8868426 w 9586368"/>
              <a:gd name="connsiteY6459" fmla="*/ 1928518 h 6479439"/>
              <a:gd name="connsiteX6460" fmla="*/ 8864407 w 9586368"/>
              <a:gd name="connsiteY6460" fmla="*/ 1932557 h 6479439"/>
              <a:gd name="connsiteX6461" fmla="*/ 8854496 w 9586368"/>
              <a:gd name="connsiteY6461" fmla="*/ 1932557 h 6479439"/>
              <a:gd name="connsiteX6462" fmla="*/ 8850477 w 9586368"/>
              <a:gd name="connsiteY6462" fmla="*/ 1928518 h 6479439"/>
              <a:gd name="connsiteX6463" fmla="*/ 8850477 w 9586368"/>
              <a:gd name="connsiteY6463" fmla="*/ 1918646 h 6479439"/>
              <a:gd name="connsiteX6464" fmla="*/ 8615184 w 9586368"/>
              <a:gd name="connsiteY6464" fmla="*/ 1914608 h 6479439"/>
              <a:gd name="connsiteX6465" fmla="*/ 8625095 w 9586368"/>
              <a:gd name="connsiteY6465" fmla="*/ 1914608 h 6479439"/>
              <a:gd name="connsiteX6466" fmla="*/ 8629114 w 9586368"/>
              <a:gd name="connsiteY6466" fmla="*/ 1918646 h 6479439"/>
              <a:gd name="connsiteX6467" fmla="*/ 8629114 w 9586368"/>
              <a:gd name="connsiteY6467" fmla="*/ 1928518 h 6479439"/>
              <a:gd name="connsiteX6468" fmla="*/ 8625095 w 9586368"/>
              <a:gd name="connsiteY6468" fmla="*/ 1932557 h 6479439"/>
              <a:gd name="connsiteX6469" fmla="*/ 8615184 w 9586368"/>
              <a:gd name="connsiteY6469" fmla="*/ 1932557 h 6479439"/>
              <a:gd name="connsiteX6470" fmla="*/ 8611165 w 9586368"/>
              <a:gd name="connsiteY6470" fmla="*/ 1928518 h 6479439"/>
              <a:gd name="connsiteX6471" fmla="*/ 8611165 w 9586368"/>
              <a:gd name="connsiteY6471" fmla="*/ 1918646 h 6479439"/>
              <a:gd name="connsiteX6472" fmla="*/ 9572438 w 9586368"/>
              <a:gd name="connsiteY6472" fmla="*/ 1914590 h 6479439"/>
              <a:gd name="connsiteX6473" fmla="*/ 9582349 w 9586368"/>
              <a:gd name="connsiteY6473" fmla="*/ 1914590 h 6479439"/>
              <a:gd name="connsiteX6474" fmla="*/ 9586368 w 9586368"/>
              <a:gd name="connsiteY6474" fmla="*/ 1918629 h 6479439"/>
              <a:gd name="connsiteX6475" fmla="*/ 9586368 w 9586368"/>
              <a:gd name="connsiteY6475" fmla="*/ 1928499 h 6479439"/>
              <a:gd name="connsiteX6476" fmla="*/ 9582349 w 9586368"/>
              <a:gd name="connsiteY6476" fmla="*/ 1932538 h 6479439"/>
              <a:gd name="connsiteX6477" fmla="*/ 9572438 w 9586368"/>
              <a:gd name="connsiteY6477" fmla="*/ 1932538 h 6479439"/>
              <a:gd name="connsiteX6478" fmla="*/ 9568419 w 9586368"/>
              <a:gd name="connsiteY6478" fmla="*/ 1928499 h 6479439"/>
              <a:gd name="connsiteX6479" fmla="*/ 9568419 w 9586368"/>
              <a:gd name="connsiteY6479" fmla="*/ 1918629 h 6479439"/>
              <a:gd name="connsiteX6480" fmla="*/ 243346 w 9586368"/>
              <a:gd name="connsiteY6480" fmla="*/ 1914550 h 6479439"/>
              <a:gd name="connsiteX6481" fmla="*/ 253256 w 9586368"/>
              <a:gd name="connsiteY6481" fmla="*/ 1914550 h 6479439"/>
              <a:gd name="connsiteX6482" fmla="*/ 257275 w 9586368"/>
              <a:gd name="connsiteY6482" fmla="*/ 1918589 h 6479439"/>
              <a:gd name="connsiteX6483" fmla="*/ 257275 w 9586368"/>
              <a:gd name="connsiteY6483" fmla="*/ 1928459 h 6479439"/>
              <a:gd name="connsiteX6484" fmla="*/ 253256 w 9586368"/>
              <a:gd name="connsiteY6484" fmla="*/ 1932498 h 6479439"/>
              <a:gd name="connsiteX6485" fmla="*/ 243346 w 9586368"/>
              <a:gd name="connsiteY6485" fmla="*/ 1932498 h 6479439"/>
              <a:gd name="connsiteX6486" fmla="*/ 239327 w 9586368"/>
              <a:gd name="connsiteY6486" fmla="*/ 1928459 h 6479439"/>
              <a:gd name="connsiteX6487" fmla="*/ 239327 w 9586368"/>
              <a:gd name="connsiteY6487" fmla="*/ 1918589 h 6479439"/>
              <a:gd name="connsiteX6488" fmla="*/ 4032 w 9586368"/>
              <a:gd name="connsiteY6488" fmla="*/ 1914550 h 6479439"/>
              <a:gd name="connsiteX6489" fmla="*/ 13943 w 9586368"/>
              <a:gd name="connsiteY6489" fmla="*/ 1914550 h 6479439"/>
              <a:gd name="connsiteX6490" fmla="*/ 17962 w 9586368"/>
              <a:gd name="connsiteY6490" fmla="*/ 1918589 h 6479439"/>
              <a:gd name="connsiteX6491" fmla="*/ 17962 w 9586368"/>
              <a:gd name="connsiteY6491" fmla="*/ 1928459 h 6479439"/>
              <a:gd name="connsiteX6492" fmla="*/ 13943 w 9586368"/>
              <a:gd name="connsiteY6492" fmla="*/ 1932498 h 6479439"/>
              <a:gd name="connsiteX6493" fmla="*/ 4032 w 9586368"/>
              <a:gd name="connsiteY6493" fmla="*/ 1932498 h 6479439"/>
              <a:gd name="connsiteX6494" fmla="*/ 13 w 9586368"/>
              <a:gd name="connsiteY6494" fmla="*/ 1928459 h 6479439"/>
              <a:gd name="connsiteX6495" fmla="*/ 13 w 9586368"/>
              <a:gd name="connsiteY6495" fmla="*/ 1918589 h 6479439"/>
              <a:gd name="connsiteX6496" fmla="*/ 721971 w 9586368"/>
              <a:gd name="connsiteY6496" fmla="*/ 1914550 h 6479439"/>
              <a:gd name="connsiteX6497" fmla="*/ 731882 w 9586368"/>
              <a:gd name="connsiteY6497" fmla="*/ 1914550 h 6479439"/>
              <a:gd name="connsiteX6498" fmla="*/ 735901 w 9586368"/>
              <a:gd name="connsiteY6498" fmla="*/ 1918588 h 6479439"/>
              <a:gd name="connsiteX6499" fmla="*/ 735901 w 9586368"/>
              <a:gd name="connsiteY6499" fmla="*/ 1928459 h 6479439"/>
              <a:gd name="connsiteX6500" fmla="*/ 731882 w 9586368"/>
              <a:gd name="connsiteY6500" fmla="*/ 1932497 h 6479439"/>
              <a:gd name="connsiteX6501" fmla="*/ 721971 w 9586368"/>
              <a:gd name="connsiteY6501" fmla="*/ 1932497 h 6479439"/>
              <a:gd name="connsiteX6502" fmla="*/ 717953 w 9586368"/>
              <a:gd name="connsiteY6502" fmla="*/ 1928459 h 6479439"/>
              <a:gd name="connsiteX6503" fmla="*/ 717953 w 9586368"/>
              <a:gd name="connsiteY6503" fmla="*/ 1918588 h 6479439"/>
              <a:gd name="connsiteX6504" fmla="*/ 482660 w 9586368"/>
              <a:gd name="connsiteY6504" fmla="*/ 1914550 h 6479439"/>
              <a:gd name="connsiteX6505" fmla="*/ 492570 w 9586368"/>
              <a:gd name="connsiteY6505" fmla="*/ 1914550 h 6479439"/>
              <a:gd name="connsiteX6506" fmla="*/ 496589 w 9586368"/>
              <a:gd name="connsiteY6506" fmla="*/ 1918588 h 6479439"/>
              <a:gd name="connsiteX6507" fmla="*/ 496589 w 9586368"/>
              <a:gd name="connsiteY6507" fmla="*/ 1928459 h 6479439"/>
              <a:gd name="connsiteX6508" fmla="*/ 492570 w 9586368"/>
              <a:gd name="connsiteY6508" fmla="*/ 1932497 h 6479439"/>
              <a:gd name="connsiteX6509" fmla="*/ 482660 w 9586368"/>
              <a:gd name="connsiteY6509" fmla="*/ 1932497 h 6479439"/>
              <a:gd name="connsiteX6510" fmla="*/ 478640 w 9586368"/>
              <a:gd name="connsiteY6510" fmla="*/ 1928459 h 6479439"/>
              <a:gd name="connsiteX6511" fmla="*/ 478640 w 9586368"/>
              <a:gd name="connsiteY6511" fmla="*/ 1918588 h 6479439"/>
              <a:gd name="connsiteX6512" fmla="*/ 1679215 w 9586368"/>
              <a:gd name="connsiteY6512" fmla="*/ 1914535 h 6479439"/>
              <a:gd name="connsiteX6513" fmla="*/ 1689125 w 9586368"/>
              <a:gd name="connsiteY6513" fmla="*/ 1914535 h 6479439"/>
              <a:gd name="connsiteX6514" fmla="*/ 1693144 w 9586368"/>
              <a:gd name="connsiteY6514" fmla="*/ 1918573 h 6479439"/>
              <a:gd name="connsiteX6515" fmla="*/ 1693144 w 9586368"/>
              <a:gd name="connsiteY6515" fmla="*/ 1928444 h 6479439"/>
              <a:gd name="connsiteX6516" fmla="*/ 1689125 w 9586368"/>
              <a:gd name="connsiteY6516" fmla="*/ 1932482 h 6479439"/>
              <a:gd name="connsiteX6517" fmla="*/ 1679215 w 9586368"/>
              <a:gd name="connsiteY6517" fmla="*/ 1932482 h 6479439"/>
              <a:gd name="connsiteX6518" fmla="*/ 1675195 w 9586368"/>
              <a:gd name="connsiteY6518" fmla="*/ 1928444 h 6479439"/>
              <a:gd name="connsiteX6519" fmla="*/ 1675195 w 9586368"/>
              <a:gd name="connsiteY6519" fmla="*/ 1918573 h 6479439"/>
              <a:gd name="connsiteX6520" fmla="*/ 1439897 w 9586368"/>
              <a:gd name="connsiteY6520" fmla="*/ 1914535 h 6479439"/>
              <a:gd name="connsiteX6521" fmla="*/ 1449808 w 9586368"/>
              <a:gd name="connsiteY6521" fmla="*/ 1914535 h 6479439"/>
              <a:gd name="connsiteX6522" fmla="*/ 1453827 w 9586368"/>
              <a:gd name="connsiteY6522" fmla="*/ 1918573 h 6479439"/>
              <a:gd name="connsiteX6523" fmla="*/ 1453827 w 9586368"/>
              <a:gd name="connsiteY6523" fmla="*/ 1928444 h 6479439"/>
              <a:gd name="connsiteX6524" fmla="*/ 1449808 w 9586368"/>
              <a:gd name="connsiteY6524" fmla="*/ 1932483 h 6479439"/>
              <a:gd name="connsiteX6525" fmla="*/ 1439897 w 9586368"/>
              <a:gd name="connsiteY6525" fmla="*/ 1932483 h 6479439"/>
              <a:gd name="connsiteX6526" fmla="*/ 1435879 w 9586368"/>
              <a:gd name="connsiteY6526" fmla="*/ 1928444 h 6479439"/>
              <a:gd name="connsiteX6527" fmla="*/ 1435879 w 9586368"/>
              <a:gd name="connsiteY6527" fmla="*/ 1918573 h 6479439"/>
              <a:gd name="connsiteX6528" fmla="*/ 1200582 w 9586368"/>
              <a:gd name="connsiteY6528" fmla="*/ 1914535 h 6479439"/>
              <a:gd name="connsiteX6529" fmla="*/ 1210492 w 9586368"/>
              <a:gd name="connsiteY6529" fmla="*/ 1914535 h 6479439"/>
              <a:gd name="connsiteX6530" fmla="*/ 1214511 w 9586368"/>
              <a:gd name="connsiteY6530" fmla="*/ 1918573 h 6479439"/>
              <a:gd name="connsiteX6531" fmla="*/ 1214511 w 9586368"/>
              <a:gd name="connsiteY6531" fmla="*/ 1928444 h 6479439"/>
              <a:gd name="connsiteX6532" fmla="*/ 1210492 w 9586368"/>
              <a:gd name="connsiteY6532" fmla="*/ 1932483 h 6479439"/>
              <a:gd name="connsiteX6533" fmla="*/ 1200582 w 9586368"/>
              <a:gd name="connsiteY6533" fmla="*/ 1932483 h 6479439"/>
              <a:gd name="connsiteX6534" fmla="*/ 1196563 w 9586368"/>
              <a:gd name="connsiteY6534" fmla="*/ 1928444 h 6479439"/>
              <a:gd name="connsiteX6535" fmla="*/ 1196563 w 9586368"/>
              <a:gd name="connsiteY6535" fmla="*/ 1918573 h 6479439"/>
              <a:gd name="connsiteX6536" fmla="*/ 961269 w 9586368"/>
              <a:gd name="connsiteY6536" fmla="*/ 1914535 h 6479439"/>
              <a:gd name="connsiteX6537" fmla="*/ 971179 w 9586368"/>
              <a:gd name="connsiteY6537" fmla="*/ 1914535 h 6479439"/>
              <a:gd name="connsiteX6538" fmla="*/ 975198 w 9586368"/>
              <a:gd name="connsiteY6538" fmla="*/ 1918573 h 6479439"/>
              <a:gd name="connsiteX6539" fmla="*/ 975198 w 9586368"/>
              <a:gd name="connsiteY6539" fmla="*/ 1928444 h 6479439"/>
              <a:gd name="connsiteX6540" fmla="*/ 971179 w 9586368"/>
              <a:gd name="connsiteY6540" fmla="*/ 1932483 h 6479439"/>
              <a:gd name="connsiteX6541" fmla="*/ 961269 w 9586368"/>
              <a:gd name="connsiteY6541" fmla="*/ 1932483 h 6479439"/>
              <a:gd name="connsiteX6542" fmla="*/ 957250 w 9586368"/>
              <a:gd name="connsiteY6542" fmla="*/ 1928444 h 6479439"/>
              <a:gd name="connsiteX6543" fmla="*/ 957250 w 9586368"/>
              <a:gd name="connsiteY6543" fmla="*/ 1918573 h 6479439"/>
              <a:gd name="connsiteX6544" fmla="*/ 1918513 w 9586368"/>
              <a:gd name="connsiteY6544" fmla="*/ 1914523 h 6479439"/>
              <a:gd name="connsiteX6545" fmla="*/ 1928424 w 9586368"/>
              <a:gd name="connsiteY6545" fmla="*/ 1914523 h 6479439"/>
              <a:gd name="connsiteX6546" fmla="*/ 1932443 w 9586368"/>
              <a:gd name="connsiteY6546" fmla="*/ 1918562 h 6479439"/>
              <a:gd name="connsiteX6547" fmla="*/ 1932443 w 9586368"/>
              <a:gd name="connsiteY6547" fmla="*/ 1928432 h 6479439"/>
              <a:gd name="connsiteX6548" fmla="*/ 1928424 w 9586368"/>
              <a:gd name="connsiteY6548" fmla="*/ 1932471 h 6479439"/>
              <a:gd name="connsiteX6549" fmla="*/ 1918513 w 9586368"/>
              <a:gd name="connsiteY6549" fmla="*/ 1932471 h 6479439"/>
              <a:gd name="connsiteX6550" fmla="*/ 1914494 w 9586368"/>
              <a:gd name="connsiteY6550" fmla="*/ 1928432 h 6479439"/>
              <a:gd name="connsiteX6551" fmla="*/ 1914494 w 9586368"/>
              <a:gd name="connsiteY6551" fmla="*/ 1918562 h 6479439"/>
              <a:gd name="connsiteX6552" fmla="*/ 2157821 w 9586368"/>
              <a:gd name="connsiteY6552" fmla="*/ 1914520 h 6479439"/>
              <a:gd name="connsiteX6553" fmla="*/ 2167732 w 9586368"/>
              <a:gd name="connsiteY6553" fmla="*/ 1914520 h 6479439"/>
              <a:gd name="connsiteX6554" fmla="*/ 2171751 w 9586368"/>
              <a:gd name="connsiteY6554" fmla="*/ 1918558 h 6479439"/>
              <a:gd name="connsiteX6555" fmla="*/ 2171751 w 9586368"/>
              <a:gd name="connsiteY6555" fmla="*/ 1928428 h 6479439"/>
              <a:gd name="connsiteX6556" fmla="*/ 2167732 w 9586368"/>
              <a:gd name="connsiteY6556" fmla="*/ 1932467 h 6479439"/>
              <a:gd name="connsiteX6557" fmla="*/ 2157821 w 9586368"/>
              <a:gd name="connsiteY6557" fmla="*/ 1932467 h 6479439"/>
              <a:gd name="connsiteX6558" fmla="*/ 2153803 w 9586368"/>
              <a:gd name="connsiteY6558" fmla="*/ 1928428 h 6479439"/>
              <a:gd name="connsiteX6559" fmla="*/ 2153803 w 9586368"/>
              <a:gd name="connsiteY6559" fmla="*/ 1918558 h 6479439"/>
              <a:gd name="connsiteX6560" fmla="*/ 2871737 w 9586368"/>
              <a:gd name="connsiteY6560" fmla="*/ 1675350 h 6479439"/>
              <a:gd name="connsiteX6561" fmla="*/ 2881646 w 9586368"/>
              <a:gd name="connsiteY6561" fmla="*/ 1675350 h 6479439"/>
              <a:gd name="connsiteX6562" fmla="*/ 2885666 w 9586368"/>
              <a:gd name="connsiteY6562" fmla="*/ 1679389 h 6479439"/>
              <a:gd name="connsiteX6563" fmla="*/ 2885666 w 9586368"/>
              <a:gd name="connsiteY6563" fmla="*/ 1689260 h 6479439"/>
              <a:gd name="connsiteX6564" fmla="*/ 2881646 w 9586368"/>
              <a:gd name="connsiteY6564" fmla="*/ 1693299 h 6479439"/>
              <a:gd name="connsiteX6565" fmla="*/ 2871737 w 9586368"/>
              <a:gd name="connsiteY6565" fmla="*/ 1693299 h 6479439"/>
              <a:gd name="connsiteX6566" fmla="*/ 2867717 w 9586368"/>
              <a:gd name="connsiteY6566" fmla="*/ 1689260 h 6479439"/>
              <a:gd name="connsiteX6567" fmla="*/ 2867717 w 9586368"/>
              <a:gd name="connsiteY6567" fmla="*/ 1679389 h 6479439"/>
              <a:gd name="connsiteX6568" fmla="*/ 2632423 w 9586368"/>
              <a:gd name="connsiteY6568" fmla="*/ 1675350 h 6479439"/>
              <a:gd name="connsiteX6569" fmla="*/ 2642334 w 9586368"/>
              <a:gd name="connsiteY6569" fmla="*/ 1675350 h 6479439"/>
              <a:gd name="connsiteX6570" fmla="*/ 2646352 w 9586368"/>
              <a:gd name="connsiteY6570" fmla="*/ 1679389 h 6479439"/>
              <a:gd name="connsiteX6571" fmla="*/ 2646352 w 9586368"/>
              <a:gd name="connsiteY6571" fmla="*/ 1689260 h 6479439"/>
              <a:gd name="connsiteX6572" fmla="*/ 2642334 w 9586368"/>
              <a:gd name="connsiteY6572" fmla="*/ 1693299 h 6479439"/>
              <a:gd name="connsiteX6573" fmla="*/ 2632423 w 9586368"/>
              <a:gd name="connsiteY6573" fmla="*/ 1693299 h 6479439"/>
              <a:gd name="connsiteX6574" fmla="*/ 2628404 w 9586368"/>
              <a:gd name="connsiteY6574" fmla="*/ 1689260 h 6479439"/>
              <a:gd name="connsiteX6575" fmla="*/ 2628404 w 9586368"/>
              <a:gd name="connsiteY6575" fmla="*/ 1679389 h 6479439"/>
              <a:gd name="connsiteX6576" fmla="*/ 2393104 w 9586368"/>
              <a:gd name="connsiteY6576" fmla="*/ 1675350 h 6479439"/>
              <a:gd name="connsiteX6577" fmla="*/ 2403015 w 9586368"/>
              <a:gd name="connsiteY6577" fmla="*/ 1675350 h 6479439"/>
              <a:gd name="connsiteX6578" fmla="*/ 2407034 w 9586368"/>
              <a:gd name="connsiteY6578" fmla="*/ 1679389 h 6479439"/>
              <a:gd name="connsiteX6579" fmla="*/ 2407034 w 9586368"/>
              <a:gd name="connsiteY6579" fmla="*/ 1689260 h 6479439"/>
              <a:gd name="connsiteX6580" fmla="*/ 2403015 w 9586368"/>
              <a:gd name="connsiteY6580" fmla="*/ 1693299 h 6479439"/>
              <a:gd name="connsiteX6581" fmla="*/ 2393104 w 9586368"/>
              <a:gd name="connsiteY6581" fmla="*/ 1693299 h 6479439"/>
              <a:gd name="connsiteX6582" fmla="*/ 2389087 w 9586368"/>
              <a:gd name="connsiteY6582" fmla="*/ 1689260 h 6479439"/>
              <a:gd name="connsiteX6583" fmla="*/ 2389087 w 9586368"/>
              <a:gd name="connsiteY6583" fmla="*/ 1679389 h 6479439"/>
              <a:gd name="connsiteX6584" fmla="*/ 3350359 w 9586368"/>
              <a:gd name="connsiteY6584" fmla="*/ 1675349 h 6479439"/>
              <a:gd name="connsiteX6585" fmla="*/ 3360268 w 9586368"/>
              <a:gd name="connsiteY6585" fmla="*/ 1675349 h 6479439"/>
              <a:gd name="connsiteX6586" fmla="*/ 3364287 w 9586368"/>
              <a:gd name="connsiteY6586" fmla="*/ 1679388 h 6479439"/>
              <a:gd name="connsiteX6587" fmla="*/ 3364287 w 9586368"/>
              <a:gd name="connsiteY6587" fmla="*/ 1689260 h 6479439"/>
              <a:gd name="connsiteX6588" fmla="*/ 3360268 w 9586368"/>
              <a:gd name="connsiteY6588" fmla="*/ 1693298 h 6479439"/>
              <a:gd name="connsiteX6589" fmla="*/ 3350359 w 9586368"/>
              <a:gd name="connsiteY6589" fmla="*/ 1693298 h 6479439"/>
              <a:gd name="connsiteX6590" fmla="*/ 3346340 w 9586368"/>
              <a:gd name="connsiteY6590" fmla="*/ 1689260 h 6479439"/>
              <a:gd name="connsiteX6591" fmla="*/ 3346340 w 9586368"/>
              <a:gd name="connsiteY6591" fmla="*/ 1679388 h 6479439"/>
              <a:gd name="connsiteX6592" fmla="*/ 3111048 w 9586368"/>
              <a:gd name="connsiteY6592" fmla="*/ 1675349 h 6479439"/>
              <a:gd name="connsiteX6593" fmla="*/ 3120959 w 9586368"/>
              <a:gd name="connsiteY6593" fmla="*/ 1675349 h 6479439"/>
              <a:gd name="connsiteX6594" fmla="*/ 3124977 w 9586368"/>
              <a:gd name="connsiteY6594" fmla="*/ 1679388 h 6479439"/>
              <a:gd name="connsiteX6595" fmla="*/ 3124977 w 9586368"/>
              <a:gd name="connsiteY6595" fmla="*/ 1689260 h 6479439"/>
              <a:gd name="connsiteX6596" fmla="*/ 3120959 w 9586368"/>
              <a:gd name="connsiteY6596" fmla="*/ 1693299 h 6479439"/>
              <a:gd name="connsiteX6597" fmla="*/ 3111048 w 9586368"/>
              <a:gd name="connsiteY6597" fmla="*/ 1693299 h 6479439"/>
              <a:gd name="connsiteX6598" fmla="*/ 3107029 w 9586368"/>
              <a:gd name="connsiteY6598" fmla="*/ 1689260 h 6479439"/>
              <a:gd name="connsiteX6599" fmla="*/ 3107029 w 9586368"/>
              <a:gd name="connsiteY6599" fmla="*/ 1679388 h 6479439"/>
              <a:gd name="connsiteX6600" fmla="*/ 4068297 w 9586368"/>
              <a:gd name="connsiteY6600" fmla="*/ 1675334 h 6479439"/>
              <a:gd name="connsiteX6601" fmla="*/ 4078210 w 9586368"/>
              <a:gd name="connsiteY6601" fmla="*/ 1675334 h 6479439"/>
              <a:gd name="connsiteX6602" fmla="*/ 4082229 w 9586368"/>
              <a:gd name="connsiteY6602" fmla="*/ 1679373 h 6479439"/>
              <a:gd name="connsiteX6603" fmla="*/ 4082229 w 9586368"/>
              <a:gd name="connsiteY6603" fmla="*/ 1689243 h 6479439"/>
              <a:gd name="connsiteX6604" fmla="*/ 4078210 w 9586368"/>
              <a:gd name="connsiteY6604" fmla="*/ 1693282 h 6479439"/>
              <a:gd name="connsiteX6605" fmla="*/ 4068297 w 9586368"/>
              <a:gd name="connsiteY6605" fmla="*/ 1693282 h 6479439"/>
              <a:gd name="connsiteX6606" fmla="*/ 4064278 w 9586368"/>
              <a:gd name="connsiteY6606" fmla="*/ 1689243 h 6479439"/>
              <a:gd name="connsiteX6607" fmla="*/ 4064278 w 9586368"/>
              <a:gd name="connsiteY6607" fmla="*/ 1679373 h 6479439"/>
              <a:gd name="connsiteX6608" fmla="*/ 3828990 w 9586368"/>
              <a:gd name="connsiteY6608" fmla="*/ 1675334 h 6479439"/>
              <a:gd name="connsiteX6609" fmla="*/ 3838899 w 9586368"/>
              <a:gd name="connsiteY6609" fmla="*/ 1675334 h 6479439"/>
              <a:gd name="connsiteX6610" fmla="*/ 3842917 w 9586368"/>
              <a:gd name="connsiteY6610" fmla="*/ 1679373 h 6479439"/>
              <a:gd name="connsiteX6611" fmla="*/ 3842917 w 9586368"/>
              <a:gd name="connsiteY6611" fmla="*/ 1689243 h 6479439"/>
              <a:gd name="connsiteX6612" fmla="*/ 3838899 w 9586368"/>
              <a:gd name="connsiteY6612" fmla="*/ 1693282 h 6479439"/>
              <a:gd name="connsiteX6613" fmla="*/ 3828990 w 9586368"/>
              <a:gd name="connsiteY6613" fmla="*/ 1693282 h 6479439"/>
              <a:gd name="connsiteX6614" fmla="*/ 3824971 w 9586368"/>
              <a:gd name="connsiteY6614" fmla="*/ 1689243 h 6479439"/>
              <a:gd name="connsiteX6615" fmla="*/ 3824971 w 9586368"/>
              <a:gd name="connsiteY6615" fmla="*/ 1679373 h 6479439"/>
              <a:gd name="connsiteX6616" fmla="*/ 3589676 w 9586368"/>
              <a:gd name="connsiteY6616" fmla="*/ 1675334 h 6479439"/>
              <a:gd name="connsiteX6617" fmla="*/ 3599585 w 9586368"/>
              <a:gd name="connsiteY6617" fmla="*/ 1675334 h 6479439"/>
              <a:gd name="connsiteX6618" fmla="*/ 3603604 w 9586368"/>
              <a:gd name="connsiteY6618" fmla="*/ 1679373 h 6479439"/>
              <a:gd name="connsiteX6619" fmla="*/ 3603604 w 9586368"/>
              <a:gd name="connsiteY6619" fmla="*/ 1689243 h 6479439"/>
              <a:gd name="connsiteX6620" fmla="*/ 3599585 w 9586368"/>
              <a:gd name="connsiteY6620" fmla="*/ 1693282 h 6479439"/>
              <a:gd name="connsiteX6621" fmla="*/ 3589676 w 9586368"/>
              <a:gd name="connsiteY6621" fmla="*/ 1693282 h 6479439"/>
              <a:gd name="connsiteX6622" fmla="*/ 3585657 w 9586368"/>
              <a:gd name="connsiteY6622" fmla="*/ 1689243 h 6479439"/>
              <a:gd name="connsiteX6623" fmla="*/ 3585657 w 9586368"/>
              <a:gd name="connsiteY6623" fmla="*/ 1679373 h 6479439"/>
              <a:gd name="connsiteX6624" fmla="*/ 4546929 w 9586368"/>
              <a:gd name="connsiteY6624" fmla="*/ 1675333 h 6479439"/>
              <a:gd name="connsiteX6625" fmla="*/ 4556840 w 9586368"/>
              <a:gd name="connsiteY6625" fmla="*/ 1675333 h 6479439"/>
              <a:gd name="connsiteX6626" fmla="*/ 4560859 w 9586368"/>
              <a:gd name="connsiteY6626" fmla="*/ 1679372 h 6479439"/>
              <a:gd name="connsiteX6627" fmla="*/ 4560859 w 9586368"/>
              <a:gd name="connsiteY6627" fmla="*/ 1689243 h 6479439"/>
              <a:gd name="connsiteX6628" fmla="*/ 4556840 w 9586368"/>
              <a:gd name="connsiteY6628" fmla="*/ 1693281 h 6479439"/>
              <a:gd name="connsiteX6629" fmla="*/ 4546929 w 9586368"/>
              <a:gd name="connsiteY6629" fmla="*/ 1693281 h 6479439"/>
              <a:gd name="connsiteX6630" fmla="*/ 4542910 w 9586368"/>
              <a:gd name="connsiteY6630" fmla="*/ 1689243 h 6479439"/>
              <a:gd name="connsiteX6631" fmla="*/ 4542910 w 9586368"/>
              <a:gd name="connsiteY6631" fmla="*/ 1679372 h 6479439"/>
              <a:gd name="connsiteX6632" fmla="*/ 4307612 w 9586368"/>
              <a:gd name="connsiteY6632" fmla="*/ 1675333 h 6479439"/>
              <a:gd name="connsiteX6633" fmla="*/ 4317523 w 9586368"/>
              <a:gd name="connsiteY6633" fmla="*/ 1675333 h 6479439"/>
              <a:gd name="connsiteX6634" fmla="*/ 4321543 w 9586368"/>
              <a:gd name="connsiteY6634" fmla="*/ 1679372 h 6479439"/>
              <a:gd name="connsiteX6635" fmla="*/ 4321543 w 9586368"/>
              <a:gd name="connsiteY6635" fmla="*/ 1689243 h 6479439"/>
              <a:gd name="connsiteX6636" fmla="*/ 4317523 w 9586368"/>
              <a:gd name="connsiteY6636" fmla="*/ 1693282 h 6479439"/>
              <a:gd name="connsiteX6637" fmla="*/ 4307612 w 9586368"/>
              <a:gd name="connsiteY6637" fmla="*/ 1693282 h 6479439"/>
              <a:gd name="connsiteX6638" fmla="*/ 4303595 w 9586368"/>
              <a:gd name="connsiteY6638" fmla="*/ 1689243 h 6479439"/>
              <a:gd name="connsiteX6639" fmla="*/ 4303595 w 9586368"/>
              <a:gd name="connsiteY6639" fmla="*/ 1679372 h 6479439"/>
              <a:gd name="connsiteX6640" fmla="*/ 5264784 w 9586368"/>
              <a:gd name="connsiteY6640" fmla="*/ 1675318 h 6479439"/>
              <a:gd name="connsiteX6641" fmla="*/ 5274694 w 9586368"/>
              <a:gd name="connsiteY6641" fmla="*/ 1675318 h 6479439"/>
              <a:gd name="connsiteX6642" fmla="*/ 5278713 w 9586368"/>
              <a:gd name="connsiteY6642" fmla="*/ 1679357 h 6479439"/>
              <a:gd name="connsiteX6643" fmla="*/ 5278713 w 9586368"/>
              <a:gd name="connsiteY6643" fmla="*/ 1689227 h 6479439"/>
              <a:gd name="connsiteX6644" fmla="*/ 5274694 w 9586368"/>
              <a:gd name="connsiteY6644" fmla="*/ 1693266 h 6479439"/>
              <a:gd name="connsiteX6645" fmla="*/ 5264784 w 9586368"/>
              <a:gd name="connsiteY6645" fmla="*/ 1693266 h 6479439"/>
              <a:gd name="connsiteX6646" fmla="*/ 5260765 w 9586368"/>
              <a:gd name="connsiteY6646" fmla="*/ 1689227 h 6479439"/>
              <a:gd name="connsiteX6647" fmla="*/ 5260765 w 9586368"/>
              <a:gd name="connsiteY6647" fmla="*/ 1679357 h 6479439"/>
              <a:gd name="connsiteX6648" fmla="*/ 5025470 w 9586368"/>
              <a:gd name="connsiteY6648" fmla="*/ 1675318 h 6479439"/>
              <a:gd name="connsiteX6649" fmla="*/ 5035381 w 9586368"/>
              <a:gd name="connsiteY6649" fmla="*/ 1675318 h 6479439"/>
              <a:gd name="connsiteX6650" fmla="*/ 5039400 w 9586368"/>
              <a:gd name="connsiteY6650" fmla="*/ 1679357 h 6479439"/>
              <a:gd name="connsiteX6651" fmla="*/ 5039400 w 9586368"/>
              <a:gd name="connsiteY6651" fmla="*/ 1689227 h 6479439"/>
              <a:gd name="connsiteX6652" fmla="*/ 5035381 w 9586368"/>
              <a:gd name="connsiteY6652" fmla="*/ 1693266 h 6479439"/>
              <a:gd name="connsiteX6653" fmla="*/ 5025470 w 9586368"/>
              <a:gd name="connsiteY6653" fmla="*/ 1693266 h 6479439"/>
              <a:gd name="connsiteX6654" fmla="*/ 5021451 w 9586368"/>
              <a:gd name="connsiteY6654" fmla="*/ 1689227 h 6479439"/>
              <a:gd name="connsiteX6655" fmla="*/ 5021451 w 9586368"/>
              <a:gd name="connsiteY6655" fmla="*/ 1679357 h 6479439"/>
              <a:gd name="connsiteX6656" fmla="*/ 4786241 w 9586368"/>
              <a:gd name="connsiteY6656" fmla="*/ 1675318 h 6479439"/>
              <a:gd name="connsiteX6657" fmla="*/ 4796152 w 9586368"/>
              <a:gd name="connsiteY6657" fmla="*/ 1675318 h 6479439"/>
              <a:gd name="connsiteX6658" fmla="*/ 4800171 w 9586368"/>
              <a:gd name="connsiteY6658" fmla="*/ 1679357 h 6479439"/>
              <a:gd name="connsiteX6659" fmla="*/ 4800171 w 9586368"/>
              <a:gd name="connsiteY6659" fmla="*/ 1689227 h 6479439"/>
              <a:gd name="connsiteX6660" fmla="*/ 4796152 w 9586368"/>
              <a:gd name="connsiteY6660" fmla="*/ 1693266 h 6479439"/>
              <a:gd name="connsiteX6661" fmla="*/ 4786241 w 9586368"/>
              <a:gd name="connsiteY6661" fmla="*/ 1693266 h 6479439"/>
              <a:gd name="connsiteX6662" fmla="*/ 4782224 w 9586368"/>
              <a:gd name="connsiteY6662" fmla="*/ 1689227 h 6479439"/>
              <a:gd name="connsiteX6663" fmla="*/ 4782224 w 9586368"/>
              <a:gd name="connsiteY6663" fmla="*/ 1679357 h 6479439"/>
              <a:gd name="connsiteX6664" fmla="*/ 5743412 w 9586368"/>
              <a:gd name="connsiteY6664" fmla="*/ 1675316 h 6479439"/>
              <a:gd name="connsiteX6665" fmla="*/ 5753323 w 9586368"/>
              <a:gd name="connsiteY6665" fmla="*/ 1675316 h 6479439"/>
              <a:gd name="connsiteX6666" fmla="*/ 5757342 w 9586368"/>
              <a:gd name="connsiteY6666" fmla="*/ 1679356 h 6479439"/>
              <a:gd name="connsiteX6667" fmla="*/ 5757342 w 9586368"/>
              <a:gd name="connsiteY6667" fmla="*/ 1689227 h 6479439"/>
              <a:gd name="connsiteX6668" fmla="*/ 5753323 w 9586368"/>
              <a:gd name="connsiteY6668" fmla="*/ 1693266 h 6479439"/>
              <a:gd name="connsiteX6669" fmla="*/ 5743412 w 9586368"/>
              <a:gd name="connsiteY6669" fmla="*/ 1693266 h 6479439"/>
              <a:gd name="connsiteX6670" fmla="*/ 5739393 w 9586368"/>
              <a:gd name="connsiteY6670" fmla="*/ 1689227 h 6479439"/>
              <a:gd name="connsiteX6671" fmla="*/ 5739393 w 9586368"/>
              <a:gd name="connsiteY6671" fmla="*/ 1679356 h 6479439"/>
              <a:gd name="connsiteX6672" fmla="*/ 5504099 w 9586368"/>
              <a:gd name="connsiteY6672" fmla="*/ 1675316 h 6479439"/>
              <a:gd name="connsiteX6673" fmla="*/ 5514010 w 9586368"/>
              <a:gd name="connsiteY6673" fmla="*/ 1675316 h 6479439"/>
              <a:gd name="connsiteX6674" fmla="*/ 5518029 w 9586368"/>
              <a:gd name="connsiteY6674" fmla="*/ 1679356 h 6479439"/>
              <a:gd name="connsiteX6675" fmla="*/ 5518029 w 9586368"/>
              <a:gd name="connsiteY6675" fmla="*/ 1689227 h 6479439"/>
              <a:gd name="connsiteX6676" fmla="*/ 5514010 w 9586368"/>
              <a:gd name="connsiteY6676" fmla="*/ 1693266 h 6479439"/>
              <a:gd name="connsiteX6677" fmla="*/ 5504099 w 9586368"/>
              <a:gd name="connsiteY6677" fmla="*/ 1693266 h 6479439"/>
              <a:gd name="connsiteX6678" fmla="*/ 5500080 w 9586368"/>
              <a:gd name="connsiteY6678" fmla="*/ 1689227 h 6479439"/>
              <a:gd name="connsiteX6679" fmla="*/ 5500080 w 9586368"/>
              <a:gd name="connsiteY6679" fmla="*/ 1679356 h 6479439"/>
              <a:gd name="connsiteX6680" fmla="*/ 6461356 w 9586368"/>
              <a:gd name="connsiteY6680" fmla="*/ 1675301 h 6479439"/>
              <a:gd name="connsiteX6681" fmla="*/ 6471266 w 9586368"/>
              <a:gd name="connsiteY6681" fmla="*/ 1675301 h 6479439"/>
              <a:gd name="connsiteX6682" fmla="*/ 6475285 w 9586368"/>
              <a:gd name="connsiteY6682" fmla="*/ 1679339 h 6479439"/>
              <a:gd name="connsiteX6683" fmla="*/ 6475285 w 9586368"/>
              <a:gd name="connsiteY6683" fmla="*/ 1689210 h 6479439"/>
              <a:gd name="connsiteX6684" fmla="*/ 6471266 w 9586368"/>
              <a:gd name="connsiteY6684" fmla="*/ 1693249 h 6479439"/>
              <a:gd name="connsiteX6685" fmla="*/ 6461356 w 9586368"/>
              <a:gd name="connsiteY6685" fmla="*/ 1693249 h 6479439"/>
              <a:gd name="connsiteX6686" fmla="*/ 6457337 w 9586368"/>
              <a:gd name="connsiteY6686" fmla="*/ 1689210 h 6479439"/>
              <a:gd name="connsiteX6687" fmla="*/ 6457337 w 9586368"/>
              <a:gd name="connsiteY6687" fmla="*/ 1679339 h 6479439"/>
              <a:gd name="connsiteX6688" fmla="*/ 6222042 w 9586368"/>
              <a:gd name="connsiteY6688" fmla="*/ 1675301 h 6479439"/>
              <a:gd name="connsiteX6689" fmla="*/ 6231952 w 9586368"/>
              <a:gd name="connsiteY6689" fmla="*/ 1675301 h 6479439"/>
              <a:gd name="connsiteX6690" fmla="*/ 6235971 w 9586368"/>
              <a:gd name="connsiteY6690" fmla="*/ 1679339 h 6479439"/>
              <a:gd name="connsiteX6691" fmla="*/ 6235971 w 9586368"/>
              <a:gd name="connsiteY6691" fmla="*/ 1689211 h 6479439"/>
              <a:gd name="connsiteX6692" fmla="*/ 6231952 w 9586368"/>
              <a:gd name="connsiteY6692" fmla="*/ 1693249 h 6479439"/>
              <a:gd name="connsiteX6693" fmla="*/ 6222042 w 9586368"/>
              <a:gd name="connsiteY6693" fmla="*/ 1693249 h 6479439"/>
              <a:gd name="connsiteX6694" fmla="*/ 6218023 w 9586368"/>
              <a:gd name="connsiteY6694" fmla="*/ 1689211 h 6479439"/>
              <a:gd name="connsiteX6695" fmla="*/ 6218023 w 9586368"/>
              <a:gd name="connsiteY6695" fmla="*/ 1679339 h 6479439"/>
              <a:gd name="connsiteX6696" fmla="*/ 5982729 w 9586368"/>
              <a:gd name="connsiteY6696" fmla="*/ 1675301 h 6479439"/>
              <a:gd name="connsiteX6697" fmla="*/ 5992639 w 9586368"/>
              <a:gd name="connsiteY6697" fmla="*/ 1675301 h 6479439"/>
              <a:gd name="connsiteX6698" fmla="*/ 5996658 w 9586368"/>
              <a:gd name="connsiteY6698" fmla="*/ 1679339 h 6479439"/>
              <a:gd name="connsiteX6699" fmla="*/ 5996658 w 9586368"/>
              <a:gd name="connsiteY6699" fmla="*/ 1689211 h 6479439"/>
              <a:gd name="connsiteX6700" fmla="*/ 5992639 w 9586368"/>
              <a:gd name="connsiteY6700" fmla="*/ 1693251 h 6479439"/>
              <a:gd name="connsiteX6701" fmla="*/ 5982729 w 9586368"/>
              <a:gd name="connsiteY6701" fmla="*/ 1693251 h 6479439"/>
              <a:gd name="connsiteX6702" fmla="*/ 5978710 w 9586368"/>
              <a:gd name="connsiteY6702" fmla="*/ 1689211 h 6479439"/>
              <a:gd name="connsiteX6703" fmla="*/ 5978710 w 9586368"/>
              <a:gd name="connsiteY6703" fmla="*/ 1679339 h 6479439"/>
              <a:gd name="connsiteX6704" fmla="*/ 6939983 w 9586368"/>
              <a:gd name="connsiteY6704" fmla="*/ 1675300 h 6479439"/>
              <a:gd name="connsiteX6705" fmla="*/ 6949894 w 9586368"/>
              <a:gd name="connsiteY6705" fmla="*/ 1675300 h 6479439"/>
              <a:gd name="connsiteX6706" fmla="*/ 6953913 w 9586368"/>
              <a:gd name="connsiteY6706" fmla="*/ 1679339 h 6479439"/>
              <a:gd name="connsiteX6707" fmla="*/ 6953913 w 9586368"/>
              <a:gd name="connsiteY6707" fmla="*/ 1689210 h 6479439"/>
              <a:gd name="connsiteX6708" fmla="*/ 6949894 w 9586368"/>
              <a:gd name="connsiteY6708" fmla="*/ 1693249 h 6479439"/>
              <a:gd name="connsiteX6709" fmla="*/ 6939983 w 9586368"/>
              <a:gd name="connsiteY6709" fmla="*/ 1693249 h 6479439"/>
              <a:gd name="connsiteX6710" fmla="*/ 6935964 w 9586368"/>
              <a:gd name="connsiteY6710" fmla="*/ 1689210 h 6479439"/>
              <a:gd name="connsiteX6711" fmla="*/ 6935964 w 9586368"/>
              <a:gd name="connsiteY6711" fmla="*/ 1679339 h 6479439"/>
              <a:gd name="connsiteX6712" fmla="*/ 6700670 w 9586368"/>
              <a:gd name="connsiteY6712" fmla="*/ 1675300 h 6479439"/>
              <a:gd name="connsiteX6713" fmla="*/ 6710581 w 9586368"/>
              <a:gd name="connsiteY6713" fmla="*/ 1675300 h 6479439"/>
              <a:gd name="connsiteX6714" fmla="*/ 6714600 w 9586368"/>
              <a:gd name="connsiteY6714" fmla="*/ 1679339 h 6479439"/>
              <a:gd name="connsiteX6715" fmla="*/ 6714600 w 9586368"/>
              <a:gd name="connsiteY6715" fmla="*/ 1689210 h 6479439"/>
              <a:gd name="connsiteX6716" fmla="*/ 6710581 w 9586368"/>
              <a:gd name="connsiteY6716" fmla="*/ 1693249 h 6479439"/>
              <a:gd name="connsiteX6717" fmla="*/ 6700670 w 9586368"/>
              <a:gd name="connsiteY6717" fmla="*/ 1693249 h 6479439"/>
              <a:gd name="connsiteX6718" fmla="*/ 6696651 w 9586368"/>
              <a:gd name="connsiteY6718" fmla="*/ 1689210 h 6479439"/>
              <a:gd name="connsiteX6719" fmla="*/ 6696651 w 9586368"/>
              <a:gd name="connsiteY6719" fmla="*/ 1679339 h 6479439"/>
              <a:gd name="connsiteX6720" fmla="*/ 8136553 w 9586368"/>
              <a:gd name="connsiteY6720" fmla="*/ 1675285 h 6479439"/>
              <a:gd name="connsiteX6721" fmla="*/ 8146464 w 9586368"/>
              <a:gd name="connsiteY6721" fmla="*/ 1675285 h 6479439"/>
              <a:gd name="connsiteX6722" fmla="*/ 8150483 w 9586368"/>
              <a:gd name="connsiteY6722" fmla="*/ 1679323 h 6479439"/>
              <a:gd name="connsiteX6723" fmla="*/ 8150483 w 9586368"/>
              <a:gd name="connsiteY6723" fmla="*/ 1689193 h 6479439"/>
              <a:gd name="connsiteX6724" fmla="*/ 8146464 w 9586368"/>
              <a:gd name="connsiteY6724" fmla="*/ 1693232 h 6479439"/>
              <a:gd name="connsiteX6725" fmla="*/ 8136553 w 9586368"/>
              <a:gd name="connsiteY6725" fmla="*/ 1693232 h 6479439"/>
              <a:gd name="connsiteX6726" fmla="*/ 8132534 w 9586368"/>
              <a:gd name="connsiteY6726" fmla="*/ 1689193 h 6479439"/>
              <a:gd name="connsiteX6727" fmla="*/ 8132534 w 9586368"/>
              <a:gd name="connsiteY6727" fmla="*/ 1679323 h 6479439"/>
              <a:gd name="connsiteX6728" fmla="*/ 7897241 w 9586368"/>
              <a:gd name="connsiteY6728" fmla="*/ 1675285 h 6479439"/>
              <a:gd name="connsiteX6729" fmla="*/ 7907151 w 9586368"/>
              <a:gd name="connsiteY6729" fmla="*/ 1675285 h 6479439"/>
              <a:gd name="connsiteX6730" fmla="*/ 7911170 w 9586368"/>
              <a:gd name="connsiteY6730" fmla="*/ 1679323 h 6479439"/>
              <a:gd name="connsiteX6731" fmla="*/ 7911170 w 9586368"/>
              <a:gd name="connsiteY6731" fmla="*/ 1689193 h 6479439"/>
              <a:gd name="connsiteX6732" fmla="*/ 7907151 w 9586368"/>
              <a:gd name="connsiteY6732" fmla="*/ 1693232 h 6479439"/>
              <a:gd name="connsiteX6733" fmla="*/ 7897241 w 9586368"/>
              <a:gd name="connsiteY6733" fmla="*/ 1693232 h 6479439"/>
              <a:gd name="connsiteX6734" fmla="*/ 7893222 w 9586368"/>
              <a:gd name="connsiteY6734" fmla="*/ 1689193 h 6479439"/>
              <a:gd name="connsiteX6735" fmla="*/ 7893222 w 9586368"/>
              <a:gd name="connsiteY6735" fmla="*/ 1679323 h 6479439"/>
              <a:gd name="connsiteX6736" fmla="*/ 7657926 w 9586368"/>
              <a:gd name="connsiteY6736" fmla="*/ 1675285 h 6479439"/>
              <a:gd name="connsiteX6737" fmla="*/ 7667836 w 9586368"/>
              <a:gd name="connsiteY6737" fmla="*/ 1675285 h 6479439"/>
              <a:gd name="connsiteX6738" fmla="*/ 7671855 w 9586368"/>
              <a:gd name="connsiteY6738" fmla="*/ 1679323 h 6479439"/>
              <a:gd name="connsiteX6739" fmla="*/ 7671855 w 9586368"/>
              <a:gd name="connsiteY6739" fmla="*/ 1689193 h 6479439"/>
              <a:gd name="connsiteX6740" fmla="*/ 7667836 w 9586368"/>
              <a:gd name="connsiteY6740" fmla="*/ 1693232 h 6479439"/>
              <a:gd name="connsiteX6741" fmla="*/ 7657926 w 9586368"/>
              <a:gd name="connsiteY6741" fmla="*/ 1693232 h 6479439"/>
              <a:gd name="connsiteX6742" fmla="*/ 7653906 w 9586368"/>
              <a:gd name="connsiteY6742" fmla="*/ 1689193 h 6479439"/>
              <a:gd name="connsiteX6743" fmla="*/ 7653906 w 9586368"/>
              <a:gd name="connsiteY6743" fmla="*/ 1679323 h 6479439"/>
              <a:gd name="connsiteX6744" fmla="*/ 7418611 w 9586368"/>
              <a:gd name="connsiteY6744" fmla="*/ 1675285 h 6479439"/>
              <a:gd name="connsiteX6745" fmla="*/ 7428521 w 9586368"/>
              <a:gd name="connsiteY6745" fmla="*/ 1675285 h 6479439"/>
              <a:gd name="connsiteX6746" fmla="*/ 7432540 w 9586368"/>
              <a:gd name="connsiteY6746" fmla="*/ 1679323 h 6479439"/>
              <a:gd name="connsiteX6747" fmla="*/ 7432540 w 9586368"/>
              <a:gd name="connsiteY6747" fmla="*/ 1689195 h 6479439"/>
              <a:gd name="connsiteX6748" fmla="*/ 7428521 w 9586368"/>
              <a:gd name="connsiteY6748" fmla="*/ 1693232 h 6479439"/>
              <a:gd name="connsiteX6749" fmla="*/ 7418611 w 9586368"/>
              <a:gd name="connsiteY6749" fmla="*/ 1693232 h 6479439"/>
              <a:gd name="connsiteX6750" fmla="*/ 7414592 w 9586368"/>
              <a:gd name="connsiteY6750" fmla="*/ 1689195 h 6479439"/>
              <a:gd name="connsiteX6751" fmla="*/ 7414592 w 9586368"/>
              <a:gd name="connsiteY6751" fmla="*/ 1679323 h 6479439"/>
              <a:gd name="connsiteX6752" fmla="*/ 7179298 w 9586368"/>
              <a:gd name="connsiteY6752" fmla="*/ 1675285 h 6479439"/>
              <a:gd name="connsiteX6753" fmla="*/ 7189209 w 9586368"/>
              <a:gd name="connsiteY6753" fmla="*/ 1675285 h 6479439"/>
              <a:gd name="connsiteX6754" fmla="*/ 7193228 w 9586368"/>
              <a:gd name="connsiteY6754" fmla="*/ 1679323 h 6479439"/>
              <a:gd name="connsiteX6755" fmla="*/ 7193228 w 9586368"/>
              <a:gd name="connsiteY6755" fmla="*/ 1689195 h 6479439"/>
              <a:gd name="connsiteX6756" fmla="*/ 7189209 w 9586368"/>
              <a:gd name="connsiteY6756" fmla="*/ 1693234 h 6479439"/>
              <a:gd name="connsiteX6757" fmla="*/ 7179298 w 9586368"/>
              <a:gd name="connsiteY6757" fmla="*/ 1693234 h 6479439"/>
              <a:gd name="connsiteX6758" fmla="*/ 7175279 w 9586368"/>
              <a:gd name="connsiteY6758" fmla="*/ 1689195 h 6479439"/>
              <a:gd name="connsiteX6759" fmla="*/ 7175279 w 9586368"/>
              <a:gd name="connsiteY6759" fmla="*/ 1679323 h 6479439"/>
              <a:gd name="connsiteX6760" fmla="*/ 9333125 w 9586368"/>
              <a:gd name="connsiteY6760" fmla="*/ 1675268 h 6479439"/>
              <a:gd name="connsiteX6761" fmla="*/ 9343036 w 9586368"/>
              <a:gd name="connsiteY6761" fmla="*/ 1675268 h 6479439"/>
              <a:gd name="connsiteX6762" fmla="*/ 9347055 w 9586368"/>
              <a:gd name="connsiteY6762" fmla="*/ 1679306 h 6479439"/>
              <a:gd name="connsiteX6763" fmla="*/ 9347055 w 9586368"/>
              <a:gd name="connsiteY6763" fmla="*/ 1689177 h 6479439"/>
              <a:gd name="connsiteX6764" fmla="*/ 9343036 w 9586368"/>
              <a:gd name="connsiteY6764" fmla="*/ 1693216 h 6479439"/>
              <a:gd name="connsiteX6765" fmla="*/ 9333125 w 9586368"/>
              <a:gd name="connsiteY6765" fmla="*/ 1693216 h 6479439"/>
              <a:gd name="connsiteX6766" fmla="*/ 9329106 w 9586368"/>
              <a:gd name="connsiteY6766" fmla="*/ 1689177 h 6479439"/>
              <a:gd name="connsiteX6767" fmla="*/ 9329106 w 9586368"/>
              <a:gd name="connsiteY6767" fmla="*/ 1679306 h 6479439"/>
              <a:gd name="connsiteX6768" fmla="*/ 9093811 w 9586368"/>
              <a:gd name="connsiteY6768" fmla="*/ 1675268 h 6479439"/>
              <a:gd name="connsiteX6769" fmla="*/ 9103722 w 9586368"/>
              <a:gd name="connsiteY6769" fmla="*/ 1675268 h 6479439"/>
              <a:gd name="connsiteX6770" fmla="*/ 9107741 w 9586368"/>
              <a:gd name="connsiteY6770" fmla="*/ 1679306 h 6479439"/>
              <a:gd name="connsiteX6771" fmla="*/ 9107741 w 9586368"/>
              <a:gd name="connsiteY6771" fmla="*/ 1689177 h 6479439"/>
              <a:gd name="connsiteX6772" fmla="*/ 9103722 w 9586368"/>
              <a:gd name="connsiteY6772" fmla="*/ 1693217 h 6479439"/>
              <a:gd name="connsiteX6773" fmla="*/ 9093811 w 9586368"/>
              <a:gd name="connsiteY6773" fmla="*/ 1693217 h 6479439"/>
              <a:gd name="connsiteX6774" fmla="*/ 9089792 w 9586368"/>
              <a:gd name="connsiteY6774" fmla="*/ 1689177 h 6479439"/>
              <a:gd name="connsiteX6775" fmla="*/ 9089792 w 9586368"/>
              <a:gd name="connsiteY6775" fmla="*/ 1679306 h 6479439"/>
              <a:gd name="connsiteX6776" fmla="*/ 8854496 w 9586368"/>
              <a:gd name="connsiteY6776" fmla="*/ 1675268 h 6479439"/>
              <a:gd name="connsiteX6777" fmla="*/ 8864407 w 9586368"/>
              <a:gd name="connsiteY6777" fmla="*/ 1675268 h 6479439"/>
              <a:gd name="connsiteX6778" fmla="*/ 8868426 w 9586368"/>
              <a:gd name="connsiteY6778" fmla="*/ 1679307 h 6479439"/>
              <a:gd name="connsiteX6779" fmla="*/ 8868426 w 9586368"/>
              <a:gd name="connsiteY6779" fmla="*/ 1689177 h 6479439"/>
              <a:gd name="connsiteX6780" fmla="*/ 8864407 w 9586368"/>
              <a:gd name="connsiteY6780" fmla="*/ 1693217 h 6479439"/>
              <a:gd name="connsiteX6781" fmla="*/ 8854496 w 9586368"/>
              <a:gd name="connsiteY6781" fmla="*/ 1693217 h 6479439"/>
              <a:gd name="connsiteX6782" fmla="*/ 8850477 w 9586368"/>
              <a:gd name="connsiteY6782" fmla="*/ 1689177 h 6479439"/>
              <a:gd name="connsiteX6783" fmla="*/ 8850477 w 9586368"/>
              <a:gd name="connsiteY6783" fmla="*/ 1679307 h 6479439"/>
              <a:gd name="connsiteX6784" fmla="*/ 8615184 w 9586368"/>
              <a:gd name="connsiteY6784" fmla="*/ 1675268 h 6479439"/>
              <a:gd name="connsiteX6785" fmla="*/ 8625095 w 9586368"/>
              <a:gd name="connsiteY6785" fmla="*/ 1675268 h 6479439"/>
              <a:gd name="connsiteX6786" fmla="*/ 8629114 w 9586368"/>
              <a:gd name="connsiteY6786" fmla="*/ 1679307 h 6479439"/>
              <a:gd name="connsiteX6787" fmla="*/ 8629114 w 9586368"/>
              <a:gd name="connsiteY6787" fmla="*/ 1689178 h 6479439"/>
              <a:gd name="connsiteX6788" fmla="*/ 8625095 w 9586368"/>
              <a:gd name="connsiteY6788" fmla="*/ 1693217 h 6479439"/>
              <a:gd name="connsiteX6789" fmla="*/ 8615184 w 9586368"/>
              <a:gd name="connsiteY6789" fmla="*/ 1693217 h 6479439"/>
              <a:gd name="connsiteX6790" fmla="*/ 8611165 w 9586368"/>
              <a:gd name="connsiteY6790" fmla="*/ 1689178 h 6479439"/>
              <a:gd name="connsiteX6791" fmla="*/ 8611165 w 9586368"/>
              <a:gd name="connsiteY6791" fmla="*/ 1679307 h 6479439"/>
              <a:gd name="connsiteX6792" fmla="*/ 8375869 w 9586368"/>
              <a:gd name="connsiteY6792" fmla="*/ 1675268 h 6479439"/>
              <a:gd name="connsiteX6793" fmla="*/ 8385779 w 9586368"/>
              <a:gd name="connsiteY6793" fmla="*/ 1675268 h 6479439"/>
              <a:gd name="connsiteX6794" fmla="*/ 8389799 w 9586368"/>
              <a:gd name="connsiteY6794" fmla="*/ 1679307 h 6479439"/>
              <a:gd name="connsiteX6795" fmla="*/ 8389799 w 9586368"/>
              <a:gd name="connsiteY6795" fmla="*/ 1689178 h 6479439"/>
              <a:gd name="connsiteX6796" fmla="*/ 8385779 w 9586368"/>
              <a:gd name="connsiteY6796" fmla="*/ 1693217 h 6479439"/>
              <a:gd name="connsiteX6797" fmla="*/ 8375869 w 9586368"/>
              <a:gd name="connsiteY6797" fmla="*/ 1693217 h 6479439"/>
              <a:gd name="connsiteX6798" fmla="*/ 8371850 w 9586368"/>
              <a:gd name="connsiteY6798" fmla="*/ 1689178 h 6479439"/>
              <a:gd name="connsiteX6799" fmla="*/ 8371850 w 9586368"/>
              <a:gd name="connsiteY6799" fmla="*/ 1679307 h 6479439"/>
              <a:gd name="connsiteX6800" fmla="*/ 961270 w 9586368"/>
              <a:gd name="connsiteY6800" fmla="*/ 1675255 h 6479439"/>
              <a:gd name="connsiteX6801" fmla="*/ 971180 w 9586368"/>
              <a:gd name="connsiteY6801" fmla="*/ 1675255 h 6479439"/>
              <a:gd name="connsiteX6802" fmla="*/ 975199 w 9586368"/>
              <a:gd name="connsiteY6802" fmla="*/ 1679292 h 6479439"/>
              <a:gd name="connsiteX6803" fmla="*/ 975199 w 9586368"/>
              <a:gd name="connsiteY6803" fmla="*/ 1689163 h 6479439"/>
              <a:gd name="connsiteX6804" fmla="*/ 971180 w 9586368"/>
              <a:gd name="connsiteY6804" fmla="*/ 1693202 h 6479439"/>
              <a:gd name="connsiteX6805" fmla="*/ 961270 w 9586368"/>
              <a:gd name="connsiteY6805" fmla="*/ 1693202 h 6479439"/>
              <a:gd name="connsiteX6806" fmla="*/ 957251 w 9586368"/>
              <a:gd name="connsiteY6806" fmla="*/ 1689163 h 6479439"/>
              <a:gd name="connsiteX6807" fmla="*/ 957251 w 9586368"/>
              <a:gd name="connsiteY6807" fmla="*/ 1679292 h 6479439"/>
              <a:gd name="connsiteX6808" fmla="*/ 1679215 w 9586368"/>
              <a:gd name="connsiteY6808" fmla="*/ 1675254 h 6479439"/>
              <a:gd name="connsiteX6809" fmla="*/ 1689126 w 9586368"/>
              <a:gd name="connsiteY6809" fmla="*/ 1675254 h 6479439"/>
              <a:gd name="connsiteX6810" fmla="*/ 1693145 w 9586368"/>
              <a:gd name="connsiteY6810" fmla="*/ 1679292 h 6479439"/>
              <a:gd name="connsiteX6811" fmla="*/ 1693145 w 9586368"/>
              <a:gd name="connsiteY6811" fmla="*/ 1689163 h 6479439"/>
              <a:gd name="connsiteX6812" fmla="*/ 1689126 w 9586368"/>
              <a:gd name="connsiteY6812" fmla="*/ 1693202 h 6479439"/>
              <a:gd name="connsiteX6813" fmla="*/ 1679215 w 9586368"/>
              <a:gd name="connsiteY6813" fmla="*/ 1693202 h 6479439"/>
              <a:gd name="connsiteX6814" fmla="*/ 1675196 w 9586368"/>
              <a:gd name="connsiteY6814" fmla="*/ 1689163 h 6479439"/>
              <a:gd name="connsiteX6815" fmla="*/ 1675196 w 9586368"/>
              <a:gd name="connsiteY6815" fmla="*/ 1679292 h 6479439"/>
              <a:gd name="connsiteX6816" fmla="*/ 1439898 w 9586368"/>
              <a:gd name="connsiteY6816" fmla="*/ 1675254 h 6479439"/>
              <a:gd name="connsiteX6817" fmla="*/ 1449808 w 9586368"/>
              <a:gd name="connsiteY6817" fmla="*/ 1675254 h 6479439"/>
              <a:gd name="connsiteX6818" fmla="*/ 1453828 w 9586368"/>
              <a:gd name="connsiteY6818" fmla="*/ 1679292 h 6479439"/>
              <a:gd name="connsiteX6819" fmla="*/ 1453828 w 9586368"/>
              <a:gd name="connsiteY6819" fmla="*/ 1689163 h 6479439"/>
              <a:gd name="connsiteX6820" fmla="*/ 1449808 w 9586368"/>
              <a:gd name="connsiteY6820" fmla="*/ 1693202 h 6479439"/>
              <a:gd name="connsiteX6821" fmla="*/ 1439898 w 9586368"/>
              <a:gd name="connsiteY6821" fmla="*/ 1693202 h 6479439"/>
              <a:gd name="connsiteX6822" fmla="*/ 1435880 w 9586368"/>
              <a:gd name="connsiteY6822" fmla="*/ 1689163 h 6479439"/>
              <a:gd name="connsiteX6823" fmla="*/ 1435880 w 9586368"/>
              <a:gd name="connsiteY6823" fmla="*/ 1679292 h 6479439"/>
              <a:gd name="connsiteX6824" fmla="*/ 1200583 w 9586368"/>
              <a:gd name="connsiteY6824" fmla="*/ 1675254 h 6479439"/>
              <a:gd name="connsiteX6825" fmla="*/ 1210493 w 9586368"/>
              <a:gd name="connsiteY6825" fmla="*/ 1675254 h 6479439"/>
              <a:gd name="connsiteX6826" fmla="*/ 1214511 w 9586368"/>
              <a:gd name="connsiteY6826" fmla="*/ 1679292 h 6479439"/>
              <a:gd name="connsiteX6827" fmla="*/ 1214511 w 9586368"/>
              <a:gd name="connsiteY6827" fmla="*/ 1689163 h 6479439"/>
              <a:gd name="connsiteX6828" fmla="*/ 1210493 w 9586368"/>
              <a:gd name="connsiteY6828" fmla="*/ 1693202 h 6479439"/>
              <a:gd name="connsiteX6829" fmla="*/ 1200583 w 9586368"/>
              <a:gd name="connsiteY6829" fmla="*/ 1693202 h 6479439"/>
              <a:gd name="connsiteX6830" fmla="*/ 1196564 w 9586368"/>
              <a:gd name="connsiteY6830" fmla="*/ 1689163 h 6479439"/>
              <a:gd name="connsiteX6831" fmla="*/ 1196564 w 9586368"/>
              <a:gd name="connsiteY6831" fmla="*/ 1679292 h 6479439"/>
              <a:gd name="connsiteX6832" fmla="*/ 9572438 w 9586368"/>
              <a:gd name="connsiteY6832" fmla="*/ 1675251 h 6479439"/>
              <a:gd name="connsiteX6833" fmla="*/ 9582349 w 9586368"/>
              <a:gd name="connsiteY6833" fmla="*/ 1675251 h 6479439"/>
              <a:gd name="connsiteX6834" fmla="*/ 9586368 w 9586368"/>
              <a:gd name="connsiteY6834" fmla="*/ 1679290 h 6479439"/>
              <a:gd name="connsiteX6835" fmla="*/ 9586368 w 9586368"/>
              <a:gd name="connsiteY6835" fmla="*/ 1689161 h 6479439"/>
              <a:gd name="connsiteX6836" fmla="*/ 9582349 w 9586368"/>
              <a:gd name="connsiteY6836" fmla="*/ 1693201 h 6479439"/>
              <a:gd name="connsiteX6837" fmla="*/ 9572438 w 9586368"/>
              <a:gd name="connsiteY6837" fmla="*/ 1693201 h 6479439"/>
              <a:gd name="connsiteX6838" fmla="*/ 9568419 w 9586368"/>
              <a:gd name="connsiteY6838" fmla="*/ 1689161 h 6479439"/>
              <a:gd name="connsiteX6839" fmla="*/ 9568419 w 9586368"/>
              <a:gd name="connsiteY6839" fmla="*/ 1679290 h 6479439"/>
              <a:gd name="connsiteX6840" fmla="*/ 1918514 w 9586368"/>
              <a:gd name="connsiteY6840" fmla="*/ 1675243 h 6479439"/>
              <a:gd name="connsiteX6841" fmla="*/ 1928424 w 9586368"/>
              <a:gd name="connsiteY6841" fmla="*/ 1675243 h 6479439"/>
              <a:gd name="connsiteX6842" fmla="*/ 1932443 w 9586368"/>
              <a:gd name="connsiteY6842" fmla="*/ 1679282 h 6479439"/>
              <a:gd name="connsiteX6843" fmla="*/ 1932443 w 9586368"/>
              <a:gd name="connsiteY6843" fmla="*/ 1689153 h 6479439"/>
              <a:gd name="connsiteX6844" fmla="*/ 1928424 w 9586368"/>
              <a:gd name="connsiteY6844" fmla="*/ 1693191 h 6479439"/>
              <a:gd name="connsiteX6845" fmla="*/ 1918514 w 9586368"/>
              <a:gd name="connsiteY6845" fmla="*/ 1693191 h 6479439"/>
              <a:gd name="connsiteX6846" fmla="*/ 1914494 w 9586368"/>
              <a:gd name="connsiteY6846" fmla="*/ 1689153 h 6479439"/>
              <a:gd name="connsiteX6847" fmla="*/ 1914494 w 9586368"/>
              <a:gd name="connsiteY6847" fmla="*/ 1679282 h 6479439"/>
              <a:gd name="connsiteX6848" fmla="*/ 2157821 w 9586368"/>
              <a:gd name="connsiteY6848" fmla="*/ 1675240 h 6479439"/>
              <a:gd name="connsiteX6849" fmla="*/ 2167732 w 9586368"/>
              <a:gd name="connsiteY6849" fmla="*/ 1675240 h 6479439"/>
              <a:gd name="connsiteX6850" fmla="*/ 2171751 w 9586368"/>
              <a:gd name="connsiteY6850" fmla="*/ 1679279 h 6479439"/>
              <a:gd name="connsiteX6851" fmla="*/ 2171751 w 9586368"/>
              <a:gd name="connsiteY6851" fmla="*/ 1689149 h 6479439"/>
              <a:gd name="connsiteX6852" fmla="*/ 2167732 w 9586368"/>
              <a:gd name="connsiteY6852" fmla="*/ 1693188 h 6479439"/>
              <a:gd name="connsiteX6853" fmla="*/ 2157821 w 9586368"/>
              <a:gd name="connsiteY6853" fmla="*/ 1693188 h 6479439"/>
              <a:gd name="connsiteX6854" fmla="*/ 2153803 w 9586368"/>
              <a:gd name="connsiteY6854" fmla="*/ 1689149 h 6479439"/>
              <a:gd name="connsiteX6855" fmla="*/ 2153803 w 9586368"/>
              <a:gd name="connsiteY6855" fmla="*/ 1679279 h 6479439"/>
              <a:gd name="connsiteX6856" fmla="*/ 243346 w 9586368"/>
              <a:gd name="connsiteY6856" fmla="*/ 1675216 h 6479439"/>
              <a:gd name="connsiteX6857" fmla="*/ 253257 w 9586368"/>
              <a:gd name="connsiteY6857" fmla="*/ 1675216 h 6479439"/>
              <a:gd name="connsiteX6858" fmla="*/ 257276 w 9586368"/>
              <a:gd name="connsiteY6858" fmla="*/ 1679254 h 6479439"/>
              <a:gd name="connsiteX6859" fmla="*/ 257276 w 9586368"/>
              <a:gd name="connsiteY6859" fmla="*/ 1689125 h 6479439"/>
              <a:gd name="connsiteX6860" fmla="*/ 253257 w 9586368"/>
              <a:gd name="connsiteY6860" fmla="*/ 1693164 h 6479439"/>
              <a:gd name="connsiteX6861" fmla="*/ 243346 w 9586368"/>
              <a:gd name="connsiteY6861" fmla="*/ 1693164 h 6479439"/>
              <a:gd name="connsiteX6862" fmla="*/ 239327 w 9586368"/>
              <a:gd name="connsiteY6862" fmla="*/ 1689125 h 6479439"/>
              <a:gd name="connsiteX6863" fmla="*/ 239327 w 9586368"/>
              <a:gd name="connsiteY6863" fmla="*/ 1679254 h 6479439"/>
              <a:gd name="connsiteX6864" fmla="*/ 4034 w 9586368"/>
              <a:gd name="connsiteY6864" fmla="*/ 1675216 h 6479439"/>
              <a:gd name="connsiteX6865" fmla="*/ 13943 w 9586368"/>
              <a:gd name="connsiteY6865" fmla="*/ 1675216 h 6479439"/>
              <a:gd name="connsiteX6866" fmla="*/ 17962 w 9586368"/>
              <a:gd name="connsiteY6866" fmla="*/ 1679254 h 6479439"/>
              <a:gd name="connsiteX6867" fmla="*/ 17962 w 9586368"/>
              <a:gd name="connsiteY6867" fmla="*/ 1689125 h 6479439"/>
              <a:gd name="connsiteX6868" fmla="*/ 13943 w 9586368"/>
              <a:gd name="connsiteY6868" fmla="*/ 1693164 h 6479439"/>
              <a:gd name="connsiteX6869" fmla="*/ 4034 w 9586368"/>
              <a:gd name="connsiteY6869" fmla="*/ 1693164 h 6479439"/>
              <a:gd name="connsiteX6870" fmla="*/ 14 w 9586368"/>
              <a:gd name="connsiteY6870" fmla="*/ 1689125 h 6479439"/>
              <a:gd name="connsiteX6871" fmla="*/ 14 w 9586368"/>
              <a:gd name="connsiteY6871" fmla="*/ 1679254 h 6479439"/>
              <a:gd name="connsiteX6872" fmla="*/ 721972 w 9586368"/>
              <a:gd name="connsiteY6872" fmla="*/ 1675216 h 6479439"/>
              <a:gd name="connsiteX6873" fmla="*/ 731882 w 9586368"/>
              <a:gd name="connsiteY6873" fmla="*/ 1675216 h 6479439"/>
              <a:gd name="connsiteX6874" fmla="*/ 735902 w 9586368"/>
              <a:gd name="connsiteY6874" fmla="*/ 1679254 h 6479439"/>
              <a:gd name="connsiteX6875" fmla="*/ 735902 w 9586368"/>
              <a:gd name="connsiteY6875" fmla="*/ 1689125 h 6479439"/>
              <a:gd name="connsiteX6876" fmla="*/ 731882 w 9586368"/>
              <a:gd name="connsiteY6876" fmla="*/ 1693164 h 6479439"/>
              <a:gd name="connsiteX6877" fmla="*/ 721972 w 9586368"/>
              <a:gd name="connsiteY6877" fmla="*/ 1693164 h 6479439"/>
              <a:gd name="connsiteX6878" fmla="*/ 717954 w 9586368"/>
              <a:gd name="connsiteY6878" fmla="*/ 1689125 h 6479439"/>
              <a:gd name="connsiteX6879" fmla="*/ 717954 w 9586368"/>
              <a:gd name="connsiteY6879" fmla="*/ 1679254 h 6479439"/>
              <a:gd name="connsiteX6880" fmla="*/ 482660 w 9586368"/>
              <a:gd name="connsiteY6880" fmla="*/ 1675216 h 6479439"/>
              <a:gd name="connsiteX6881" fmla="*/ 492571 w 9586368"/>
              <a:gd name="connsiteY6881" fmla="*/ 1675216 h 6479439"/>
              <a:gd name="connsiteX6882" fmla="*/ 496589 w 9586368"/>
              <a:gd name="connsiteY6882" fmla="*/ 1679254 h 6479439"/>
              <a:gd name="connsiteX6883" fmla="*/ 496589 w 9586368"/>
              <a:gd name="connsiteY6883" fmla="*/ 1689125 h 6479439"/>
              <a:gd name="connsiteX6884" fmla="*/ 492571 w 9586368"/>
              <a:gd name="connsiteY6884" fmla="*/ 1693164 h 6479439"/>
              <a:gd name="connsiteX6885" fmla="*/ 482660 w 9586368"/>
              <a:gd name="connsiteY6885" fmla="*/ 1693164 h 6479439"/>
              <a:gd name="connsiteX6886" fmla="*/ 478641 w 9586368"/>
              <a:gd name="connsiteY6886" fmla="*/ 1689125 h 6479439"/>
              <a:gd name="connsiteX6887" fmla="*/ 478641 w 9586368"/>
              <a:gd name="connsiteY6887" fmla="*/ 1679254 h 6479439"/>
              <a:gd name="connsiteX6888" fmla="*/ 2393104 w 9586368"/>
              <a:gd name="connsiteY6888" fmla="*/ 1436001 h 6479439"/>
              <a:gd name="connsiteX6889" fmla="*/ 2403015 w 9586368"/>
              <a:gd name="connsiteY6889" fmla="*/ 1436001 h 6479439"/>
              <a:gd name="connsiteX6890" fmla="*/ 2407034 w 9586368"/>
              <a:gd name="connsiteY6890" fmla="*/ 1440038 h 6479439"/>
              <a:gd name="connsiteX6891" fmla="*/ 2407034 w 9586368"/>
              <a:gd name="connsiteY6891" fmla="*/ 1449910 h 6479439"/>
              <a:gd name="connsiteX6892" fmla="*/ 2403015 w 9586368"/>
              <a:gd name="connsiteY6892" fmla="*/ 1453949 h 6479439"/>
              <a:gd name="connsiteX6893" fmla="*/ 2393104 w 9586368"/>
              <a:gd name="connsiteY6893" fmla="*/ 1453949 h 6479439"/>
              <a:gd name="connsiteX6894" fmla="*/ 2389087 w 9586368"/>
              <a:gd name="connsiteY6894" fmla="*/ 1449910 h 6479439"/>
              <a:gd name="connsiteX6895" fmla="*/ 2389087 w 9586368"/>
              <a:gd name="connsiteY6895" fmla="*/ 1440038 h 6479439"/>
              <a:gd name="connsiteX6896" fmla="*/ 3350359 w 9586368"/>
              <a:gd name="connsiteY6896" fmla="*/ 1436000 h 6479439"/>
              <a:gd name="connsiteX6897" fmla="*/ 3360268 w 9586368"/>
              <a:gd name="connsiteY6897" fmla="*/ 1436000 h 6479439"/>
              <a:gd name="connsiteX6898" fmla="*/ 3364287 w 9586368"/>
              <a:gd name="connsiteY6898" fmla="*/ 1440038 h 6479439"/>
              <a:gd name="connsiteX6899" fmla="*/ 3364287 w 9586368"/>
              <a:gd name="connsiteY6899" fmla="*/ 1449909 h 6479439"/>
              <a:gd name="connsiteX6900" fmla="*/ 3360268 w 9586368"/>
              <a:gd name="connsiteY6900" fmla="*/ 1453949 h 6479439"/>
              <a:gd name="connsiteX6901" fmla="*/ 3350359 w 9586368"/>
              <a:gd name="connsiteY6901" fmla="*/ 1453949 h 6479439"/>
              <a:gd name="connsiteX6902" fmla="*/ 3346340 w 9586368"/>
              <a:gd name="connsiteY6902" fmla="*/ 1449909 h 6479439"/>
              <a:gd name="connsiteX6903" fmla="*/ 3346340 w 9586368"/>
              <a:gd name="connsiteY6903" fmla="*/ 1440038 h 6479439"/>
              <a:gd name="connsiteX6904" fmla="*/ 3111048 w 9586368"/>
              <a:gd name="connsiteY6904" fmla="*/ 1436000 h 6479439"/>
              <a:gd name="connsiteX6905" fmla="*/ 3120959 w 9586368"/>
              <a:gd name="connsiteY6905" fmla="*/ 1436000 h 6479439"/>
              <a:gd name="connsiteX6906" fmla="*/ 3124977 w 9586368"/>
              <a:gd name="connsiteY6906" fmla="*/ 1440038 h 6479439"/>
              <a:gd name="connsiteX6907" fmla="*/ 3124977 w 9586368"/>
              <a:gd name="connsiteY6907" fmla="*/ 1449910 h 6479439"/>
              <a:gd name="connsiteX6908" fmla="*/ 3120959 w 9586368"/>
              <a:gd name="connsiteY6908" fmla="*/ 1453949 h 6479439"/>
              <a:gd name="connsiteX6909" fmla="*/ 3111048 w 9586368"/>
              <a:gd name="connsiteY6909" fmla="*/ 1453949 h 6479439"/>
              <a:gd name="connsiteX6910" fmla="*/ 3107029 w 9586368"/>
              <a:gd name="connsiteY6910" fmla="*/ 1449910 h 6479439"/>
              <a:gd name="connsiteX6911" fmla="*/ 3107029 w 9586368"/>
              <a:gd name="connsiteY6911" fmla="*/ 1440038 h 6479439"/>
              <a:gd name="connsiteX6912" fmla="*/ 2871737 w 9586368"/>
              <a:gd name="connsiteY6912" fmla="*/ 1436000 h 6479439"/>
              <a:gd name="connsiteX6913" fmla="*/ 2881646 w 9586368"/>
              <a:gd name="connsiteY6913" fmla="*/ 1436000 h 6479439"/>
              <a:gd name="connsiteX6914" fmla="*/ 2885666 w 9586368"/>
              <a:gd name="connsiteY6914" fmla="*/ 1440038 h 6479439"/>
              <a:gd name="connsiteX6915" fmla="*/ 2885666 w 9586368"/>
              <a:gd name="connsiteY6915" fmla="*/ 1449910 h 6479439"/>
              <a:gd name="connsiteX6916" fmla="*/ 2881646 w 9586368"/>
              <a:gd name="connsiteY6916" fmla="*/ 1453949 h 6479439"/>
              <a:gd name="connsiteX6917" fmla="*/ 2871737 w 9586368"/>
              <a:gd name="connsiteY6917" fmla="*/ 1453949 h 6479439"/>
              <a:gd name="connsiteX6918" fmla="*/ 2867717 w 9586368"/>
              <a:gd name="connsiteY6918" fmla="*/ 1449910 h 6479439"/>
              <a:gd name="connsiteX6919" fmla="*/ 2867717 w 9586368"/>
              <a:gd name="connsiteY6919" fmla="*/ 1440038 h 6479439"/>
              <a:gd name="connsiteX6920" fmla="*/ 2632423 w 9586368"/>
              <a:gd name="connsiteY6920" fmla="*/ 1436000 h 6479439"/>
              <a:gd name="connsiteX6921" fmla="*/ 2642334 w 9586368"/>
              <a:gd name="connsiteY6921" fmla="*/ 1436000 h 6479439"/>
              <a:gd name="connsiteX6922" fmla="*/ 2646352 w 9586368"/>
              <a:gd name="connsiteY6922" fmla="*/ 1440038 h 6479439"/>
              <a:gd name="connsiteX6923" fmla="*/ 2646352 w 9586368"/>
              <a:gd name="connsiteY6923" fmla="*/ 1449910 h 6479439"/>
              <a:gd name="connsiteX6924" fmla="*/ 2642334 w 9586368"/>
              <a:gd name="connsiteY6924" fmla="*/ 1453949 h 6479439"/>
              <a:gd name="connsiteX6925" fmla="*/ 2632423 w 9586368"/>
              <a:gd name="connsiteY6925" fmla="*/ 1453949 h 6479439"/>
              <a:gd name="connsiteX6926" fmla="*/ 2628404 w 9586368"/>
              <a:gd name="connsiteY6926" fmla="*/ 1449910 h 6479439"/>
              <a:gd name="connsiteX6927" fmla="*/ 2628404 w 9586368"/>
              <a:gd name="connsiteY6927" fmla="*/ 1440038 h 6479439"/>
              <a:gd name="connsiteX6928" fmla="*/ 3589676 w 9586368"/>
              <a:gd name="connsiteY6928" fmla="*/ 1435986 h 6479439"/>
              <a:gd name="connsiteX6929" fmla="*/ 3599585 w 9586368"/>
              <a:gd name="connsiteY6929" fmla="*/ 1435986 h 6479439"/>
              <a:gd name="connsiteX6930" fmla="*/ 3603604 w 9586368"/>
              <a:gd name="connsiteY6930" fmla="*/ 1440024 h 6479439"/>
              <a:gd name="connsiteX6931" fmla="*/ 3603604 w 9586368"/>
              <a:gd name="connsiteY6931" fmla="*/ 1449895 h 6479439"/>
              <a:gd name="connsiteX6932" fmla="*/ 3599585 w 9586368"/>
              <a:gd name="connsiteY6932" fmla="*/ 1453934 h 6479439"/>
              <a:gd name="connsiteX6933" fmla="*/ 3589676 w 9586368"/>
              <a:gd name="connsiteY6933" fmla="*/ 1453934 h 6479439"/>
              <a:gd name="connsiteX6934" fmla="*/ 3585657 w 9586368"/>
              <a:gd name="connsiteY6934" fmla="*/ 1449895 h 6479439"/>
              <a:gd name="connsiteX6935" fmla="*/ 3585657 w 9586368"/>
              <a:gd name="connsiteY6935" fmla="*/ 1440024 h 6479439"/>
              <a:gd name="connsiteX6936" fmla="*/ 4546929 w 9586368"/>
              <a:gd name="connsiteY6936" fmla="*/ 1435986 h 6479439"/>
              <a:gd name="connsiteX6937" fmla="*/ 4556840 w 9586368"/>
              <a:gd name="connsiteY6937" fmla="*/ 1435986 h 6479439"/>
              <a:gd name="connsiteX6938" fmla="*/ 4560859 w 9586368"/>
              <a:gd name="connsiteY6938" fmla="*/ 1440024 h 6479439"/>
              <a:gd name="connsiteX6939" fmla="*/ 4560859 w 9586368"/>
              <a:gd name="connsiteY6939" fmla="*/ 1449895 h 6479439"/>
              <a:gd name="connsiteX6940" fmla="*/ 4556840 w 9586368"/>
              <a:gd name="connsiteY6940" fmla="*/ 1453934 h 6479439"/>
              <a:gd name="connsiteX6941" fmla="*/ 4546929 w 9586368"/>
              <a:gd name="connsiteY6941" fmla="*/ 1453934 h 6479439"/>
              <a:gd name="connsiteX6942" fmla="*/ 4542910 w 9586368"/>
              <a:gd name="connsiteY6942" fmla="*/ 1449895 h 6479439"/>
              <a:gd name="connsiteX6943" fmla="*/ 4542910 w 9586368"/>
              <a:gd name="connsiteY6943" fmla="*/ 1440024 h 6479439"/>
              <a:gd name="connsiteX6944" fmla="*/ 4307612 w 9586368"/>
              <a:gd name="connsiteY6944" fmla="*/ 1435986 h 6479439"/>
              <a:gd name="connsiteX6945" fmla="*/ 4317523 w 9586368"/>
              <a:gd name="connsiteY6945" fmla="*/ 1435986 h 6479439"/>
              <a:gd name="connsiteX6946" fmla="*/ 4321543 w 9586368"/>
              <a:gd name="connsiteY6946" fmla="*/ 1440024 h 6479439"/>
              <a:gd name="connsiteX6947" fmla="*/ 4321543 w 9586368"/>
              <a:gd name="connsiteY6947" fmla="*/ 1449895 h 6479439"/>
              <a:gd name="connsiteX6948" fmla="*/ 4317523 w 9586368"/>
              <a:gd name="connsiteY6948" fmla="*/ 1453934 h 6479439"/>
              <a:gd name="connsiteX6949" fmla="*/ 4307612 w 9586368"/>
              <a:gd name="connsiteY6949" fmla="*/ 1453934 h 6479439"/>
              <a:gd name="connsiteX6950" fmla="*/ 4303595 w 9586368"/>
              <a:gd name="connsiteY6950" fmla="*/ 1449895 h 6479439"/>
              <a:gd name="connsiteX6951" fmla="*/ 4303595 w 9586368"/>
              <a:gd name="connsiteY6951" fmla="*/ 1440024 h 6479439"/>
              <a:gd name="connsiteX6952" fmla="*/ 4068297 w 9586368"/>
              <a:gd name="connsiteY6952" fmla="*/ 1435986 h 6479439"/>
              <a:gd name="connsiteX6953" fmla="*/ 4078210 w 9586368"/>
              <a:gd name="connsiteY6953" fmla="*/ 1435986 h 6479439"/>
              <a:gd name="connsiteX6954" fmla="*/ 4082229 w 9586368"/>
              <a:gd name="connsiteY6954" fmla="*/ 1440024 h 6479439"/>
              <a:gd name="connsiteX6955" fmla="*/ 4082229 w 9586368"/>
              <a:gd name="connsiteY6955" fmla="*/ 1449895 h 6479439"/>
              <a:gd name="connsiteX6956" fmla="*/ 4078210 w 9586368"/>
              <a:gd name="connsiteY6956" fmla="*/ 1453934 h 6479439"/>
              <a:gd name="connsiteX6957" fmla="*/ 4068297 w 9586368"/>
              <a:gd name="connsiteY6957" fmla="*/ 1453934 h 6479439"/>
              <a:gd name="connsiteX6958" fmla="*/ 4064278 w 9586368"/>
              <a:gd name="connsiteY6958" fmla="*/ 1449895 h 6479439"/>
              <a:gd name="connsiteX6959" fmla="*/ 4064278 w 9586368"/>
              <a:gd name="connsiteY6959" fmla="*/ 1440024 h 6479439"/>
              <a:gd name="connsiteX6960" fmla="*/ 3828990 w 9586368"/>
              <a:gd name="connsiteY6960" fmla="*/ 1435986 h 6479439"/>
              <a:gd name="connsiteX6961" fmla="*/ 3838899 w 9586368"/>
              <a:gd name="connsiteY6961" fmla="*/ 1435986 h 6479439"/>
              <a:gd name="connsiteX6962" fmla="*/ 3842917 w 9586368"/>
              <a:gd name="connsiteY6962" fmla="*/ 1440024 h 6479439"/>
              <a:gd name="connsiteX6963" fmla="*/ 3842917 w 9586368"/>
              <a:gd name="connsiteY6963" fmla="*/ 1449895 h 6479439"/>
              <a:gd name="connsiteX6964" fmla="*/ 3838899 w 9586368"/>
              <a:gd name="connsiteY6964" fmla="*/ 1453934 h 6479439"/>
              <a:gd name="connsiteX6965" fmla="*/ 3828990 w 9586368"/>
              <a:gd name="connsiteY6965" fmla="*/ 1453934 h 6479439"/>
              <a:gd name="connsiteX6966" fmla="*/ 3824971 w 9586368"/>
              <a:gd name="connsiteY6966" fmla="*/ 1449895 h 6479439"/>
              <a:gd name="connsiteX6967" fmla="*/ 3824971 w 9586368"/>
              <a:gd name="connsiteY6967" fmla="*/ 1440024 h 6479439"/>
              <a:gd name="connsiteX6968" fmla="*/ 4786241 w 9586368"/>
              <a:gd name="connsiteY6968" fmla="*/ 1435972 h 6479439"/>
              <a:gd name="connsiteX6969" fmla="*/ 4796152 w 9586368"/>
              <a:gd name="connsiteY6969" fmla="*/ 1435972 h 6479439"/>
              <a:gd name="connsiteX6970" fmla="*/ 4800171 w 9586368"/>
              <a:gd name="connsiteY6970" fmla="*/ 1440010 h 6479439"/>
              <a:gd name="connsiteX6971" fmla="*/ 4800171 w 9586368"/>
              <a:gd name="connsiteY6971" fmla="*/ 1449881 h 6479439"/>
              <a:gd name="connsiteX6972" fmla="*/ 4796152 w 9586368"/>
              <a:gd name="connsiteY6972" fmla="*/ 1453920 h 6479439"/>
              <a:gd name="connsiteX6973" fmla="*/ 4786241 w 9586368"/>
              <a:gd name="connsiteY6973" fmla="*/ 1453920 h 6479439"/>
              <a:gd name="connsiteX6974" fmla="*/ 4782224 w 9586368"/>
              <a:gd name="connsiteY6974" fmla="*/ 1449881 h 6479439"/>
              <a:gd name="connsiteX6975" fmla="*/ 4782224 w 9586368"/>
              <a:gd name="connsiteY6975" fmla="*/ 1440010 h 6479439"/>
              <a:gd name="connsiteX6976" fmla="*/ 5743412 w 9586368"/>
              <a:gd name="connsiteY6976" fmla="*/ 1435971 h 6479439"/>
              <a:gd name="connsiteX6977" fmla="*/ 5753323 w 9586368"/>
              <a:gd name="connsiteY6977" fmla="*/ 1435971 h 6479439"/>
              <a:gd name="connsiteX6978" fmla="*/ 5757342 w 9586368"/>
              <a:gd name="connsiteY6978" fmla="*/ 1440010 h 6479439"/>
              <a:gd name="connsiteX6979" fmla="*/ 5757342 w 9586368"/>
              <a:gd name="connsiteY6979" fmla="*/ 1449880 h 6479439"/>
              <a:gd name="connsiteX6980" fmla="*/ 5753323 w 9586368"/>
              <a:gd name="connsiteY6980" fmla="*/ 1453919 h 6479439"/>
              <a:gd name="connsiteX6981" fmla="*/ 5743412 w 9586368"/>
              <a:gd name="connsiteY6981" fmla="*/ 1453919 h 6479439"/>
              <a:gd name="connsiteX6982" fmla="*/ 5739393 w 9586368"/>
              <a:gd name="connsiteY6982" fmla="*/ 1449880 h 6479439"/>
              <a:gd name="connsiteX6983" fmla="*/ 5739393 w 9586368"/>
              <a:gd name="connsiteY6983" fmla="*/ 1440010 h 6479439"/>
              <a:gd name="connsiteX6984" fmla="*/ 5504099 w 9586368"/>
              <a:gd name="connsiteY6984" fmla="*/ 1435971 h 6479439"/>
              <a:gd name="connsiteX6985" fmla="*/ 5514010 w 9586368"/>
              <a:gd name="connsiteY6985" fmla="*/ 1435971 h 6479439"/>
              <a:gd name="connsiteX6986" fmla="*/ 5518029 w 9586368"/>
              <a:gd name="connsiteY6986" fmla="*/ 1440010 h 6479439"/>
              <a:gd name="connsiteX6987" fmla="*/ 5518029 w 9586368"/>
              <a:gd name="connsiteY6987" fmla="*/ 1449881 h 6479439"/>
              <a:gd name="connsiteX6988" fmla="*/ 5514010 w 9586368"/>
              <a:gd name="connsiteY6988" fmla="*/ 1453919 h 6479439"/>
              <a:gd name="connsiteX6989" fmla="*/ 5504099 w 9586368"/>
              <a:gd name="connsiteY6989" fmla="*/ 1453919 h 6479439"/>
              <a:gd name="connsiteX6990" fmla="*/ 5500080 w 9586368"/>
              <a:gd name="connsiteY6990" fmla="*/ 1449881 h 6479439"/>
              <a:gd name="connsiteX6991" fmla="*/ 5500080 w 9586368"/>
              <a:gd name="connsiteY6991" fmla="*/ 1440010 h 6479439"/>
              <a:gd name="connsiteX6992" fmla="*/ 5264784 w 9586368"/>
              <a:gd name="connsiteY6992" fmla="*/ 1435971 h 6479439"/>
              <a:gd name="connsiteX6993" fmla="*/ 5274694 w 9586368"/>
              <a:gd name="connsiteY6993" fmla="*/ 1435971 h 6479439"/>
              <a:gd name="connsiteX6994" fmla="*/ 5278713 w 9586368"/>
              <a:gd name="connsiteY6994" fmla="*/ 1440010 h 6479439"/>
              <a:gd name="connsiteX6995" fmla="*/ 5278713 w 9586368"/>
              <a:gd name="connsiteY6995" fmla="*/ 1449881 h 6479439"/>
              <a:gd name="connsiteX6996" fmla="*/ 5274694 w 9586368"/>
              <a:gd name="connsiteY6996" fmla="*/ 1453920 h 6479439"/>
              <a:gd name="connsiteX6997" fmla="*/ 5264784 w 9586368"/>
              <a:gd name="connsiteY6997" fmla="*/ 1453920 h 6479439"/>
              <a:gd name="connsiteX6998" fmla="*/ 5260765 w 9586368"/>
              <a:gd name="connsiteY6998" fmla="*/ 1449881 h 6479439"/>
              <a:gd name="connsiteX6999" fmla="*/ 5260765 w 9586368"/>
              <a:gd name="connsiteY6999" fmla="*/ 1440010 h 6479439"/>
              <a:gd name="connsiteX7000" fmla="*/ 5025470 w 9586368"/>
              <a:gd name="connsiteY7000" fmla="*/ 1435971 h 6479439"/>
              <a:gd name="connsiteX7001" fmla="*/ 5035381 w 9586368"/>
              <a:gd name="connsiteY7001" fmla="*/ 1435971 h 6479439"/>
              <a:gd name="connsiteX7002" fmla="*/ 5039400 w 9586368"/>
              <a:gd name="connsiteY7002" fmla="*/ 1440010 h 6479439"/>
              <a:gd name="connsiteX7003" fmla="*/ 5039400 w 9586368"/>
              <a:gd name="connsiteY7003" fmla="*/ 1449881 h 6479439"/>
              <a:gd name="connsiteX7004" fmla="*/ 5035381 w 9586368"/>
              <a:gd name="connsiteY7004" fmla="*/ 1453920 h 6479439"/>
              <a:gd name="connsiteX7005" fmla="*/ 5025470 w 9586368"/>
              <a:gd name="connsiteY7005" fmla="*/ 1453920 h 6479439"/>
              <a:gd name="connsiteX7006" fmla="*/ 5021451 w 9586368"/>
              <a:gd name="connsiteY7006" fmla="*/ 1449881 h 6479439"/>
              <a:gd name="connsiteX7007" fmla="*/ 5021451 w 9586368"/>
              <a:gd name="connsiteY7007" fmla="*/ 1440010 h 6479439"/>
              <a:gd name="connsiteX7008" fmla="*/ 5982729 w 9586368"/>
              <a:gd name="connsiteY7008" fmla="*/ 1435958 h 6479439"/>
              <a:gd name="connsiteX7009" fmla="*/ 5992639 w 9586368"/>
              <a:gd name="connsiteY7009" fmla="*/ 1435958 h 6479439"/>
              <a:gd name="connsiteX7010" fmla="*/ 5996658 w 9586368"/>
              <a:gd name="connsiteY7010" fmla="*/ 1439995 h 6479439"/>
              <a:gd name="connsiteX7011" fmla="*/ 5996658 w 9586368"/>
              <a:gd name="connsiteY7011" fmla="*/ 1449866 h 6479439"/>
              <a:gd name="connsiteX7012" fmla="*/ 5992639 w 9586368"/>
              <a:gd name="connsiteY7012" fmla="*/ 1453905 h 6479439"/>
              <a:gd name="connsiteX7013" fmla="*/ 5982729 w 9586368"/>
              <a:gd name="connsiteY7013" fmla="*/ 1453905 h 6479439"/>
              <a:gd name="connsiteX7014" fmla="*/ 5978710 w 9586368"/>
              <a:gd name="connsiteY7014" fmla="*/ 1449866 h 6479439"/>
              <a:gd name="connsiteX7015" fmla="*/ 5978710 w 9586368"/>
              <a:gd name="connsiteY7015" fmla="*/ 1439995 h 6479439"/>
              <a:gd name="connsiteX7016" fmla="*/ 6939983 w 9586368"/>
              <a:gd name="connsiteY7016" fmla="*/ 1435956 h 6479439"/>
              <a:gd name="connsiteX7017" fmla="*/ 6949894 w 9586368"/>
              <a:gd name="connsiteY7017" fmla="*/ 1435956 h 6479439"/>
              <a:gd name="connsiteX7018" fmla="*/ 6953913 w 9586368"/>
              <a:gd name="connsiteY7018" fmla="*/ 1439995 h 6479439"/>
              <a:gd name="connsiteX7019" fmla="*/ 6953913 w 9586368"/>
              <a:gd name="connsiteY7019" fmla="*/ 1449865 h 6479439"/>
              <a:gd name="connsiteX7020" fmla="*/ 6949894 w 9586368"/>
              <a:gd name="connsiteY7020" fmla="*/ 1453905 h 6479439"/>
              <a:gd name="connsiteX7021" fmla="*/ 6939983 w 9586368"/>
              <a:gd name="connsiteY7021" fmla="*/ 1453905 h 6479439"/>
              <a:gd name="connsiteX7022" fmla="*/ 6935964 w 9586368"/>
              <a:gd name="connsiteY7022" fmla="*/ 1449865 h 6479439"/>
              <a:gd name="connsiteX7023" fmla="*/ 6935964 w 9586368"/>
              <a:gd name="connsiteY7023" fmla="*/ 1439995 h 6479439"/>
              <a:gd name="connsiteX7024" fmla="*/ 6700670 w 9586368"/>
              <a:gd name="connsiteY7024" fmla="*/ 1435956 h 6479439"/>
              <a:gd name="connsiteX7025" fmla="*/ 6710581 w 9586368"/>
              <a:gd name="connsiteY7025" fmla="*/ 1435956 h 6479439"/>
              <a:gd name="connsiteX7026" fmla="*/ 6714600 w 9586368"/>
              <a:gd name="connsiteY7026" fmla="*/ 1439995 h 6479439"/>
              <a:gd name="connsiteX7027" fmla="*/ 6714600 w 9586368"/>
              <a:gd name="connsiteY7027" fmla="*/ 1449866 h 6479439"/>
              <a:gd name="connsiteX7028" fmla="*/ 6710581 w 9586368"/>
              <a:gd name="connsiteY7028" fmla="*/ 1453905 h 6479439"/>
              <a:gd name="connsiteX7029" fmla="*/ 6700670 w 9586368"/>
              <a:gd name="connsiteY7029" fmla="*/ 1453905 h 6479439"/>
              <a:gd name="connsiteX7030" fmla="*/ 6696651 w 9586368"/>
              <a:gd name="connsiteY7030" fmla="*/ 1449866 h 6479439"/>
              <a:gd name="connsiteX7031" fmla="*/ 6696651 w 9586368"/>
              <a:gd name="connsiteY7031" fmla="*/ 1439995 h 6479439"/>
              <a:gd name="connsiteX7032" fmla="*/ 6461356 w 9586368"/>
              <a:gd name="connsiteY7032" fmla="*/ 1435956 h 6479439"/>
              <a:gd name="connsiteX7033" fmla="*/ 6471266 w 9586368"/>
              <a:gd name="connsiteY7033" fmla="*/ 1435956 h 6479439"/>
              <a:gd name="connsiteX7034" fmla="*/ 6475285 w 9586368"/>
              <a:gd name="connsiteY7034" fmla="*/ 1439995 h 6479439"/>
              <a:gd name="connsiteX7035" fmla="*/ 6475285 w 9586368"/>
              <a:gd name="connsiteY7035" fmla="*/ 1449866 h 6479439"/>
              <a:gd name="connsiteX7036" fmla="*/ 6471266 w 9586368"/>
              <a:gd name="connsiteY7036" fmla="*/ 1453905 h 6479439"/>
              <a:gd name="connsiteX7037" fmla="*/ 6461356 w 9586368"/>
              <a:gd name="connsiteY7037" fmla="*/ 1453905 h 6479439"/>
              <a:gd name="connsiteX7038" fmla="*/ 6457337 w 9586368"/>
              <a:gd name="connsiteY7038" fmla="*/ 1449866 h 6479439"/>
              <a:gd name="connsiteX7039" fmla="*/ 6457337 w 9586368"/>
              <a:gd name="connsiteY7039" fmla="*/ 1439995 h 6479439"/>
              <a:gd name="connsiteX7040" fmla="*/ 6222042 w 9586368"/>
              <a:gd name="connsiteY7040" fmla="*/ 1435956 h 6479439"/>
              <a:gd name="connsiteX7041" fmla="*/ 6231952 w 9586368"/>
              <a:gd name="connsiteY7041" fmla="*/ 1435956 h 6479439"/>
              <a:gd name="connsiteX7042" fmla="*/ 6235971 w 9586368"/>
              <a:gd name="connsiteY7042" fmla="*/ 1439995 h 6479439"/>
              <a:gd name="connsiteX7043" fmla="*/ 6235971 w 9586368"/>
              <a:gd name="connsiteY7043" fmla="*/ 1449866 h 6479439"/>
              <a:gd name="connsiteX7044" fmla="*/ 6231952 w 9586368"/>
              <a:gd name="connsiteY7044" fmla="*/ 1453905 h 6479439"/>
              <a:gd name="connsiteX7045" fmla="*/ 6222042 w 9586368"/>
              <a:gd name="connsiteY7045" fmla="*/ 1453905 h 6479439"/>
              <a:gd name="connsiteX7046" fmla="*/ 6218023 w 9586368"/>
              <a:gd name="connsiteY7046" fmla="*/ 1449866 h 6479439"/>
              <a:gd name="connsiteX7047" fmla="*/ 6218023 w 9586368"/>
              <a:gd name="connsiteY7047" fmla="*/ 1439995 h 6479439"/>
              <a:gd name="connsiteX7048" fmla="*/ 7179298 w 9586368"/>
              <a:gd name="connsiteY7048" fmla="*/ 1435943 h 6479439"/>
              <a:gd name="connsiteX7049" fmla="*/ 7189209 w 9586368"/>
              <a:gd name="connsiteY7049" fmla="*/ 1435943 h 6479439"/>
              <a:gd name="connsiteX7050" fmla="*/ 7193228 w 9586368"/>
              <a:gd name="connsiteY7050" fmla="*/ 1439981 h 6479439"/>
              <a:gd name="connsiteX7051" fmla="*/ 7193228 w 9586368"/>
              <a:gd name="connsiteY7051" fmla="*/ 1449852 h 6479439"/>
              <a:gd name="connsiteX7052" fmla="*/ 7189209 w 9586368"/>
              <a:gd name="connsiteY7052" fmla="*/ 1453891 h 6479439"/>
              <a:gd name="connsiteX7053" fmla="*/ 7179298 w 9586368"/>
              <a:gd name="connsiteY7053" fmla="*/ 1453891 h 6479439"/>
              <a:gd name="connsiteX7054" fmla="*/ 7175279 w 9586368"/>
              <a:gd name="connsiteY7054" fmla="*/ 1449852 h 6479439"/>
              <a:gd name="connsiteX7055" fmla="*/ 7175279 w 9586368"/>
              <a:gd name="connsiteY7055" fmla="*/ 1439981 h 6479439"/>
              <a:gd name="connsiteX7056" fmla="*/ 8136553 w 9586368"/>
              <a:gd name="connsiteY7056" fmla="*/ 1435943 h 6479439"/>
              <a:gd name="connsiteX7057" fmla="*/ 8146464 w 9586368"/>
              <a:gd name="connsiteY7057" fmla="*/ 1435943 h 6479439"/>
              <a:gd name="connsiteX7058" fmla="*/ 8150483 w 9586368"/>
              <a:gd name="connsiteY7058" fmla="*/ 1439980 h 6479439"/>
              <a:gd name="connsiteX7059" fmla="*/ 8150483 w 9586368"/>
              <a:gd name="connsiteY7059" fmla="*/ 1449851 h 6479439"/>
              <a:gd name="connsiteX7060" fmla="*/ 8146464 w 9586368"/>
              <a:gd name="connsiteY7060" fmla="*/ 1453890 h 6479439"/>
              <a:gd name="connsiteX7061" fmla="*/ 8136553 w 9586368"/>
              <a:gd name="connsiteY7061" fmla="*/ 1453890 h 6479439"/>
              <a:gd name="connsiteX7062" fmla="*/ 8132534 w 9586368"/>
              <a:gd name="connsiteY7062" fmla="*/ 1449851 h 6479439"/>
              <a:gd name="connsiteX7063" fmla="*/ 8132534 w 9586368"/>
              <a:gd name="connsiteY7063" fmla="*/ 1439980 h 6479439"/>
              <a:gd name="connsiteX7064" fmla="*/ 7897241 w 9586368"/>
              <a:gd name="connsiteY7064" fmla="*/ 1435943 h 6479439"/>
              <a:gd name="connsiteX7065" fmla="*/ 7907151 w 9586368"/>
              <a:gd name="connsiteY7065" fmla="*/ 1435943 h 6479439"/>
              <a:gd name="connsiteX7066" fmla="*/ 7911170 w 9586368"/>
              <a:gd name="connsiteY7066" fmla="*/ 1439980 h 6479439"/>
              <a:gd name="connsiteX7067" fmla="*/ 7911170 w 9586368"/>
              <a:gd name="connsiteY7067" fmla="*/ 1449852 h 6479439"/>
              <a:gd name="connsiteX7068" fmla="*/ 7907151 w 9586368"/>
              <a:gd name="connsiteY7068" fmla="*/ 1453890 h 6479439"/>
              <a:gd name="connsiteX7069" fmla="*/ 7897241 w 9586368"/>
              <a:gd name="connsiteY7069" fmla="*/ 1453890 h 6479439"/>
              <a:gd name="connsiteX7070" fmla="*/ 7893222 w 9586368"/>
              <a:gd name="connsiteY7070" fmla="*/ 1449852 h 6479439"/>
              <a:gd name="connsiteX7071" fmla="*/ 7893222 w 9586368"/>
              <a:gd name="connsiteY7071" fmla="*/ 1439980 h 6479439"/>
              <a:gd name="connsiteX7072" fmla="*/ 7657926 w 9586368"/>
              <a:gd name="connsiteY7072" fmla="*/ 1435943 h 6479439"/>
              <a:gd name="connsiteX7073" fmla="*/ 7667836 w 9586368"/>
              <a:gd name="connsiteY7073" fmla="*/ 1435943 h 6479439"/>
              <a:gd name="connsiteX7074" fmla="*/ 7671855 w 9586368"/>
              <a:gd name="connsiteY7074" fmla="*/ 1439980 h 6479439"/>
              <a:gd name="connsiteX7075" fmla="*/ 7671855 w 9586368"/>
              <a:gd name="connsiteY7075" fmla="*/ 1449852 h 6479439"/>
              <a:gd name="connsiteX7076" fmla="*/ 7667836 w 9586368"/>
              <a:gd name="connsiteY7076" fmla="*/ 1453891 h 6479439"/>
              <a:gd name="connsiteX7077" fmla="*/ 7657926 w 9586368"/>
              <a:gd name="connsiteY7077" fmla="*/ 1453891 h 6479439"/>
              <a:gd name="connsiteX7078" fmla="*/ 7653906 w 9586368"/>
              <a:gd name="connsiteY7078" fmla="*/ 1449852 h 6479439"/>
              <a:gd name="connsiteX7079" fmla="*/ 7653906 w 9586368"/>
              <a:gd name="connsiteY7079" fmla="*/ 1439980 h 6479439"/>
              <a:gd name="connsiteX7080" fmla="*/ 7418611 w 9586368"/>
              <a:gd name="connsiteY7080" fmla="*/ 1435943 h 6479439"/>
              <a:gd name="connsiteX7081" fmla="*/ 7428521 w 9586368"/>
              <a:gd name="connsiteY7081" fmla="*/ 1435943 h 6479439"/>
              <a:gd name="connsiteX7082" fmla="*/ 7432540 w 9586368"/>
              <a:gd name="connsiteY7082" fmla="*/ 1439980 h 6479439"/>
              <a:gd name="connsiteX7083" fmla="*/ 7432540 w 9586368"/>
              <a:gd name="connsiteY7083" fmla="*/ 1449852 h 6479439"/>
              <a:gd name="connsiteX7084" fmla="*/ 7428521 w 9586368"/>
              <a:gd name="connsiteY7084" fmla="*/ 1453891 h 6479439"/>
              <a:gd name="connsiteX7085" fmla="*/ 7418611 w 9586368"/>
              <a:gd name="connsiteY7085" fmla="*/ 1453891 h 6479439"/>
              <a:gd name="connsiteX7086" fmla="*/ 7414592 w 9586368"/>
              <a:gd name="connsiteY7086" fmla="*/ 1449852 h 6479439"/>
              <a:gd name="connsiteX7087" fmla="*/ 7414592 w 9586368"/>
              <a:gd name="connsiteY7087" fmla="*/ 1439980 h 6479439"/>
              <a:gd name="connsiteX7088" fmla="*/ 8375869 w 9586368"/>
              <a:gd name="connsiteY7088" fmla="*/ 1435928 h 6479439"/>
              <a:gd name="connsiteX7089" fmla="*/ 8385779 w 9586368"/>
              <a:gd name="connsiteY7089" fmla="*/ 1435928 h 6479439"/>
              <a:gd name="connsiteX7090" fmla="*/ 8389799 w 9586368"/>
              <a:gd name="connsiteY7090" fmla="*/ 1439967 h 6479439"/>
              <a:gd name="connsiteX7091" fmla="*/ 8389799 w 9586368"/>
              <a:gd name="connsiteY7091" fmla="*/ 1449837 h 6479439"/>
              <a:gd name="connsiteX7092" fmla="*/ 8385779 w 9586368"/>
              <a:gd name="connsiteY7092" fmla="*/ 1453877 h 6479439"/>
              <a:gd name="connsiteX7093" fmla="*/ 8375869 w 9586368"/>
              <a:gd name="connsiteY7093" fmla="*/ 1453877 h 6479439"/>
              <a:gd name="connsiteX7094" fmla="*/ 8371850 w 9586368"/>
              <a:gd name="connsiteY7094" fmla="*/ 1449837 h 6479439"/>
              <a:gd name="connsiteX7095" fmla="*/ 8371850 w 9586368"/>
              <a:gd name="connsiteY7095" fmla="*/ 1439967 h 6479439"/>
              <a:gd name="connsiteX7096" fmla="*/ 9333125 w 9586368"/>
              <a:gd name="connsiteY7096" fmla="*/ 1435928 h 6479439"/>
              <a:gd name="connsiteX7097" fmla="*/ 9343036 w 9586368"/>
              <a:gd name="connsiteY7097" fmla="*/ 1435928 h 6479439"/>
              <a:gd name="connsiteX7098" fmla="*/ 9347055 w 9586368"/>
              <a:gd name="connsiteY7098" fmla="*/ 1439967 h 6479439"/>
              <a:gd name="connsiteX7099" fmla="*/ 9347055 w 9586368"/>
              <a:gd name="connsiteY7099" fmla="*/ 1449836 h 6479439"/>
              <a:gd name="connsiteX7100" fmla="*/ 9343036 w 9586368"/>
              <a:gd name="connsiteY7100" fmla="*/ 1453876 h 6479439"/>
              <a:gd name="connsiteX7101" fmla="*/ 9333125 w 9586368"/>
              <a:gd name="connsiteY7101" fmla="*/ 1453876 h 6479439"/>
              <a:gd name="connsiteX7102" fmla="*/ 9329106 w 9586368"/>
              <a:gd name="connsiteY7102" fmla="*/ 1449836 h 6479439"/>
              <a:gd name="connsiteX7103" fmla="*/ 9329106 w 9586368"/>
              <a:gd name="connsiteY7103" fmla="*/ 1439967 h 6479439"/>
              <a:gd name="connsiteX7104" fmla="*/ 9093811 w 9586368"/>
              <a:gd name="connsiteY7104" fmla="*/ 1435928 h 6479439"/>
              <a:gd name="connsiteX7105" fmla="*/ 9103722 w 9586368"/>
              <a:gd name="connsiteY7105" fmla="*/ 1435928 h 6479439"/>
              <a:gd name="connsiteX7106" fmla="*/ 9107741 w 9586368"/>
              <a:gd name="connsiteY7106" fmla="*/ 1439967 h 6479439"/>
              <a:gd name="connsiteX7107" fmla="*/ 9107741 w 9586368"/>
              <a:gd name="connsiteY7107" fmla="*/ 1449837 h 6479439"/>
              <a:gd name="connsiteX7108" fmla="*/ 9103722 w 9586368"/>
              <a:gd name="connsiteY7108" fmla="*/ 1453876 h 6479439"/>
              <a:gd name="connsiteX7109" fmla="*/ 9093811 w 9586368"/>
              <a:gd name="connsiteY7109" fmla="*/ 1453876 h 6479439"/>
              <a:gd name="connsiteX7110" fmla="*/ 9089792 w 9586368"/>
              <a:gd name="connsiteY7110" fmla="*/ 1449837 h 6479439"/>
              <a:gd name="connsiteX7111" fmla="*/ 9089792 w 9586368"/>
              <a:gd name="connsiteY7111" fmla="*/ 1439967 h 6479439"/>
              <a:gd name="connsiteX7112" fmla="*/ 8854496 w 9586368"/>
              <a:gd name="connsiteY7112" fmla="*/ 1435928 h 6479439"/>
              <a:gd name="connsiteX7113" fmla="*/ 8864407 w 9586368"/>
              <a:gd name="connsiteY7113" fmla="*/ 1435928 h 6479439"/>
              <a:gd name="connsiteX7114" fmla="*/ 8868426 w 9586368"/>
              <a:gd name="connsiteY7114" fmla="*/ 1439967 h 6479439"/>
              <a:gd name="connsiteX7115" fmla="*/ 8868426 w 9586368"/>
              <a:gd name="connsiteY7115" fmla="*/ 1449837 h 6479439"/>
              <a:gd name="connsiteX7116" fmla="*/ 8864407 w 9586368"/>
              <a:gd name="connsiteY7116" fmla="*/ 1453877 h 6479439"/>
              <a:gd name="connsiteX7117" fmla="*/ 8854496 w 9586368"/>
              <a:gd name="connsiteY7117" fmla="*/ 1453877 h 6479439"/>
              <a:gd name="connsiteX7118" fmla="*/ 8850477 w 9586368"/>
              <a:gd name="connsiteY7118" fmla="*/ 1449837 h 6479439"/>
              <a:gd name="connsiteX7119" fmla="*/ 8850477 w 9586368"/>
              <a:gd name="connsiteY7119" fmla="*/ 1439967 h 6479439"/>
              <a:gd name="connsiteX7120" fmla="*/ 8615184 w 9586368"/>
              <a:gd name="connsiteY7120" fmla="*/ 1435928 h 6479439"/>
              <a:gd name="connsiteX7121" fmla="*/ 8625095 w 9586368"/>
              <a:gd name="connsiteY7121" fmla="*/ 1435928 h 6479439"/>
              <a:gd name="connsiteX7122" fmla="*/ 8629114 w 9586368"/>
              <a:gd name="connsiteY7122" fmla="*/ 1439967 h 6479439"/>
              <a:gd name="connsiteX7123" fmla="*/ 8629114 w 9586368"/>
              <a:gd name="connsiteY7123" fmla="*/ 1449837 h 6479439"/>
              <a:gd name="connsiteX7124" fmla="*/ 8625095 w 9586368"/>
              <a:gd name="connsiteY7124" fmla="*/ 1453877 h 6479439"/>
              <a:gd name="connsiteX7125" fmla="*/ 8615184 w 9586368"/>
              <a:gd name="connsiteY7125" fmla="*/ 1453877 h 6479439"/>
              <a:gd name="connsiteX7126" fmla="*/ 8611165 w 9586368"/>
              <a:gd name="connsiteY7126" fmla="*/ 1449837 h 6479439"/>
              <a:gd name="connsiteX7127" fmla="*/ 8611165 w 9586368"/>
              <a:gd name="connsiteY7127" fmla="*/ 1439967 h 6479439"/>
              <a:gd name="connsiteX7128" fmla="*/ 1679216 w 9586368"/>
              <a:gd name="connsiteY7128" fmla="*/ 1435922 h 6479439"/>
              <a:gd name="connsiteX7129" fmla="*/ 1689126 w 9586368"/>
              <a:gd name="connsiteY7129" fmla="*/ 1435922 h 6479439"/>
              <a:gd name="connsiteX7130" fmla="*/ 1693146 w 9586368"/>
              <a:gd name="connsiteY7130" fmla="*/ 1439960 h 6479439"/>
              <a:gd name="connsiteX7131" fmla="*/ 1693146 w 9586368"/>
              <a:gd name="connsiteY7131" fmla="*/ 1449831 h 6479439"/>
              <a:gd name="connsiteX7132" fmla="*/ 1689126 w 9586368"/>
              <a:gd name="connsiteY7132" fmla="*/ 1453870 h 6479439"/>
              <a:gd name="connsiteX7133" fmla="*/ 1679216 w 9586368"/>
              <a:gd name="connsiteY7133" fmla="*/ 1453870 h 6479439"/>
              <a:gd name="connsiteX7134" fmla="*/ 1675198 w 9586368"/>
              <a:gd name="connsiteY7134" fmla="*/ 1449831 h 6479439"/>
              <a:gd name="connsiteX7135" fmla="*/ 1675198 w 9586368"/>
              <a:gd name="connsiteY7135" fmla="*/ 1439960 h 6479439"/>
              <a:gd name="connsiteX7136" fmla="*/ 1439900 w 9586368"/>
              <a:gd name="connsiteY7136" fmla="*/ 1435922 h 6479439"/>
              <a:gd name="connsiteX7137" fmla="*/ 1449810 w 9586368"/>
              <a:gd name="connsiteY7137" fmla="*/ 1435922 h 6479439"/>
              <a:gd name="connsiteX7138" fmla="*/ 1453828 w 9586368"/>
              <a:gd name="connsiteY7138" fmla="*/ 1439960 h 6479439"/>
              <a:gd name="connsiteX7139" fmla="*/ 1453828 w 9586368"/>
              <a:gd name="connsiteY7139" fmla="*/ 1449831 h 6479439"/>
              <a:gd name="connsiteX7140" fmla="*/ 1449810 w 9586368"/>
              <a:gd name="connsiteY7140" fmla="*/ 1453870 h 6479439"/>
              <a:gd name="connsiteX7141" fmla="*/ 1439900 w 9586368"/>
              <a:gd name="connsiteY7141" fmla="*/ 1453870 h 6479439"/>
              <a:gd name="connsiteX7142" fmla="*/ 1435880 w 9586368"/>
              <a:gd name="connsiteY7142" fmla="*/ 1449831 h 6479439"/>
              <a:gd name="connsiteX7143" fmla="*/ 1435880 w 9586368"/>
              <a:gd name="connsiteY7143" fmla="*/ 1439960 h 6479439"/>
              <a:gd name="connsiteX7144" fmla="*/ 1200583 w 9586368"/>
              <a:gd name="connsiteY7144" fmla="*/ 1435922 h 6479439"/>
              <a:gd name="connsiteX7145" fmla="*/ 1210493 w 9586368"/>
              <a:gd name="connsiteY7145" fmla="*/ 1435922 h 6479439"/>
              <a:gd name="connsiteX7146" fmla="*/ 1214512 w 9586368"/>
              <a:gd name="connsiteY7146" fmla="*/ 1439960 h 6479439"/>
              <a:gd name="connsiteX7147" fmla="*/ 1214512 w 9586368"/>
              <a:gd name="connsiteY7147" fmla="*/ 1449831 h 6479439"/>
              <a:gd name="connsiteX7148" fmla="*/ 1210493 w 9586368"/>
              <a:gd name="connsiteY7148" fmla="*/ 1453870 h 6479439"/>
              <a:gd name="connsiteX7149" fmla="*/ 1200583 w 9586368"/>
              <a:gd name="connsiteY7149" fmla="*/ 1453870 h 6479439"/>
              <a:gd name="connsiteX7150" fmla="*/ 1196564 w 9586368"/>
              <a:gd name="connsiteY7150" fmla="*/ 1449831 h 6479439"/>
              <a:gd name="connsiteX7151" fmla="*/ 1196564 w 9586368"/>
              <a:gd name="connsiteY7151" fmla="*/ 1439960 h 6479439"/>
              <a:gd name="connsiteX7152" fmla="*/ 961270 w 9586368"/>
              <a:gd name="connsiteY7152" fmla="*/ 1435922 h 6479439"/>
              <a:gd name="connsiteX7153" fmla="*/ 971181 w 9586368"/>
              <a:gd name="connsiteY7153" fmla="*/ 1435922 h 6479439"/>
              <a:gd name="connsiteX7154" fmla="*/ 975200 w 9586368"/>
              <a:gd name="connsiteY7154" fmla="*/ 1439960 h 6479439"/>
              <a:gd name="connsiteX7155" fmla="*/ 975200 w 9586368"/>
              <a:gd name="connsiteY7155" fmla="*/ 1449831 h 6479439"/>
              <a:gd name="connsiteX7156" fmla="*/ 971181 w 9586368"/>
              <a:gd name="connsiteY7156" fmla="*/ 1453870 h 6479439"/>
              <a:gd name="connsiteX7157" fmla="*/ 961270 w 9586368"/>
              <a:gd name="connsiteY7157" fmla="*/ 1453870 h 6479439"/>
              <a:gd name="connsiteX7158" fmla="*/ 957252 w 9586368"/>
              <a:gd name="connsiteY7158" fmla="*/ 1449831 h 6479439"/>
              <a:gd name="connsiteX7159" fmla="*/ 957252 w 9586368"/>
              <a:gd name="connsiteY7159" fmla="*/ 1439960 h 6479439"/>
              <a:gd name="connsiteX7160" fmla="*/ 9572438 w 9586368"/>
              <a:gd name="connsiteY7160" fmla="*/ 1435914 h 6479439"/>
              <a:gd name="connsiteX7161" fmla="*/ 9582349 w 9586368"/>
              <a:gd name="connsiteY7161" fmla="*/ 1435914 h 6479439"/>
              <a:gd name="connsiteX7162" fmla="*/ 9586368 w 9586368"/>
              <a:gd name="connsiteY7162" fmla="*/ 1439952 h 6479439"/>
              <a:gd name="connsiteX7163" fmla="*/ 9586368 w 9586368"/>
              <a:gd name="connsiteY7163" fmla="*/ 1449823 h 6479439"/>
              <a:gd name="connsiteX7164" fmla="*/ 9582349 w 9586368"/>
              <a:gd name="connsiteY7164" fmla="*/ 1453862 h 6479439"/>
              <a:gd name="connsiteX7165" fmla="*/ 9572438 w 9586368"/>
              <a:gd name="connsiteY7165" fmla="*/ 1453862 h 6479439"/>
              <a:gd name="connsiteX7166" fmla="*/ 9568419 w 9586368"/>
              <a:gd name="connsiteY7166" fmla="*/ 1449823 h 6479439"/>
              <a:gd name="connsiteX7167" fmla="*/ 9568419 w 9586368"/>
              <a:gd name="connsiteY7167" fmla="*/ 1439952 h 6479439"/>
              <a:gd name="connsiteX7168" fmla="*/ 1918514 w 9586368"/>
              <a:gd name="connsiteY7168" fmla="*/ 1435912 h 6479439"/>
              <a:gd name="connsiteX7169" fmla="*/ 1928424 w 9586368"/>
              <a:gd name="connsiteY7169" fmla="*/ 1435912 h 6479439"/>
              <a:gd name="connsiteX7170" fmla="*/ 1932443 w 9586368"/>
              <a:gd name="connsiteY7170" fmla="*/ 1439950 h 6479439"/>
              <a:gd name="connsiteX7171" fmla="*/ 1932443 w 9586368"/>
              <a:gd name="connsiteY7171" fmla="*/ 1449821 h 6479439"/>
              <a:gd name="connsiteX7172" fmla="*/ 1928424 w 9586368"/>
              <a:gd name="connsiteY7172" fmla="*/ 1453860 h 6479439"/>
              <a:gd name="connsiteX7173" fmla="*/ 1918514 w 9586368"/>
              <a:gd name="connsiteY7173" fmla="*/ 1453860 h 6479439"/>
              <a:gd name="connsiteX7174" fmla="*/ 1914494 w 9586368"/>
              <a:gd name="connsiteY7174" fmla="*/ 1449821 h 6479439"/>
              <a:gd name="connsiteX7175" fmla="*/ 1914494 w 9586368"/>
              <a:gd name="connsiteY7175" fmla="*/ 1439950 h 6479439"/>
              <a:gd name="connsiteX7176" fmla="*/ 2157823 w 9586368"/>
              <a:gd name="connsiteY7176" fmla="*/ 1435909 h 6479439"/>
              <a:gd name="connsiteX7177" fmla="*/ 2167733 w 9586368"/>
              <a:gd name="connsiteY7177" fmla="*/ 1435909 h 6479439"/>
              <a:gd name="connsiteX7178" fmla="*/ 2171751 w 9586368"/>
              <a:gd name="connsiteY7178" fmla="*/ 1439947 h 6479439"/>
              <a:gd name="connsiteX7179" fmla="*/ 2171751 w 9586368"/>
              <a:gd name="connsiteY7179" fmla="*/ 1449818 h 6479439"/>
              <a:gd name="connsiteX7180" fmla="*/ 2167733 w 9586368"/>
              <a:gd name="connsiteY7180" fmla="*/ 1453857 h 6479439"/>
              <a:gd name="connsiteX7181" fmla="*/ 2157823 w 9586368"/>
              <a:gd name="connsiteY7181" fmla="*/ 1453857 h 6479439"/>
              <a:gd name="connsiteX7182" fmla="*/ 2153803 w 9586368"/>
              <a:gd name="connsiteY7182" fmla="*/ 1449818 h 6479439"/>
              <a:gd name="connsiteX7183" fmla="*/ 2153803 w 9586368"/>
              <a:gd name="connsiteY7183" fmla="*/ 1439947 h 6479439"/>
              <a:gd name="connsiteX7184" fmla="*/ 243347 w 9586368"/>
              <a:gd name="connsiteY7184" fmla="*/ 1435883 h 6479439"/>
              <a:gd name="connsiteX7185" fmla="*/ 253257 w 9586368"/>
              <a:gd name="connsiteY7185" fmla="*/ 1435883 h 6479439"/>
              <a:gd name="connsiteX7186" fmla="*/ 257276 w 9586368"/>
              <a:gd name="connsiteY7186" fmla="*/ 1439920 h 6479439"/>
              <a:gd name="connsiteX7187" fmla="*/ 257276 w 9586368"/>
              <a:gd name="connsiteY7187" fmla="*/ 1449791 h 6479439"/>
              <a:gd name="connsiteX7188" fmla="*/ 253257 w 9586368"/>
              <a:gd name="connsiteY7188" fmla="*/ 1453830 h 6479439"/>
              <a:gd name="connsiteX7189" fmla="*/ 243347 w 9586368"/>
              <a:gd name="connsiteY7189" fmla="*/ 1453830 h 6479439"/>
              <a:gd name="connsiteX7190" fmla="*/ 239328 w 9586368"/>
              <a:gd name="connsiteY7190" fmla="*/ 1449791 h 6479439"/>
              <a:gd name="connsiteX7191" fmla="*/ 239328 w 9586368"/>
              <a:gd name="connsiteY7191" fmla="*/ 1439920 h 6479439"/>
              <a:gd name="connsiteX7192" fmla="*/ 4034 w 9586368"/>
              <a:gd name="connsiteY7192" fmla="*/ 1435883 h 6479439"/>
              <a:gd name="connsiteX7193" fmla="*/ 13944 w 9586368"/>
              <a:gd name="connsiteY7193" fmla="*/ 1435883 h 6479439"/>
              <a:gd name="connsiteX7194" fmla="*/ 17964 w 9586368"/>
              <a:gd name="connsiteY7194" fmla="*/ 1439920 h 6479439"/>
              <a:gd name="connsiteX7195" fmla="*/ 17964 w 9586368"/>
              <a:gd name="connsiteY7195" fmla="*/ 1449791 h 6479439"/>
              <a:gd name="connsiteX7196" fmla="*/ 13944 w 9586368"/>
              <a:gd name="connsiteY7196" fmla="*/ 1453830 h 6479439"/>
              <a:gd name="connsiteX7197" fmla="*/ 4034 w 9586368"/>
              <a:gd name="connsiteY7197" fmla="*/ 1453830 h 6479439"/>
              <a:gd name="connsiteX7198" fmla="*/ 15 w 9586368"/>
              <a:gd name="connsiteY7198" fmla="*/ 1449791 h 6479439"/>
              <a:gd name="connsiteX7199" fmla="*/ 15 w 9586368"/>
              <a:gd name="connsiteY7199" fmla="*/ 1439920 h 6479439"/>
              <a:gd name="connsiteX7200" fmla="*/ 721973 w 9586368"/>
              <a:gd name="connsiteY7200" fmla="*/ 1435882 h 6479439"/>
              <a:gd name="connsiteX7201" fmla="*/ 731883 w 9586368"/>
              <a:gd name="connsiteY7201" fmla="*/ 1435882 h 6479439"/>
              <a:gd name="connsiteX7202" fmla="*/ 735902 w 9586368"/>
              <a:gd name="connsiteY7202" fmla="*/ 1439920 h 6479439"/>
              <a:gd name="connsiteX7203" fmla="*/ 735902 w 9586368"/>
              <a:gd name="connsiteY7203" fmla="*/ 1449791 h 6479439"/>
              <a:gd name="connsiteX7204" fmla="*/ 731883 w 9586368"/>
              <a:gd name="connsiteY7204" fmla="*/ 1453830 h 6479439"/>
              <a:gd name="connsiteX7205" fmla="*/ 721973 w 9586368"/>
              <a:gd name="connsiteY7205" fmla="*/ 1453830 h 6479439"/>
              <a:gd name="connsiteX7206" fmla="*/ 717954 w 9586368"/>
              <a:gd name="connsiteY7206" fmla="*/ 1449791 h 6479439"/>
              <a:gd name="connsiteX7207" fmla="*/ 717954 w 9586368"/>
              <a:gd name="connsiteY7207" fmla="*/ 1439920 h 6479439"/>
              <a:gd name="connsiteX7208" fmla="*/ 482661 w 9586368"/>
              <a:gd name="connsiteY7208" fmla="*/ 1435882 h 6479439"/>
              <a:gd name="connsiteX7209" fmla="*/ 492571 w 9586368"/>
              <a:gd name="connsiteY7209" fmla="*/ 1435882 h 6479439"/>
              <a:gd name="connsiteX7210" fmla="*/ 496590 w 9586368"/>
              <a:gd name="connsiteY7210" fmla="*/ 1439920 h 6479439"/>
              <a:gd name="connsiteX7211" fmla="*/ 496590 w 9586368"/>
              <a:gd name="connsiteY7211" fmla="*/ 1449791 h 6479439"/>
              <a:gd name="connsiteX7212" fmla="*/ 492571 w 9586368"/>
              <a:gd name="connsiteY7212" fmla="*/ 1453830 h 6479439"/>
              <a:gd name="connsiteX7213" fmla="*/ 482661 w 9586368"/>
              <a:gd name="connsiteY7213" fmla="*/ 1453830 h 6479439"/>
              <a:gd name="connsiteX7214" fmla="*/ 478642 w 9586368"/>
              <a:gd name="connsiteY7214" fmla="*/ 1449791 h 6479439"/>
              <a:gd name="connsiteX7215" fmla="*/ 478642 w 9586368"/>
              <a:gd name="connsiteY7215" fmla="*/ 1439920 h 6479439"/>
              <a:gd name="connsiteX7216" fmla="*/ 3350359 w 9586368"/>
              <a:gd name="connsiteY7216" fmla="*/ 1196701 h 6479439"/>
              <a:gd name="connsiteX7217" fmla="*/ 3360268 w 9586368"/>
              <a:gd name="connsiteY7217" fmla="*/ 1196701 h 6479439"/>
              <a:gd name="connsiteX7218" fmla="*/ 3364287 w 9586368"/>
              <a:gd name="connsiteY7218" fmla="*/ 1200738 h 6479439"/>
              <a:gd name="connsiteX7219" fmla="*/ 3364287 w 9586368"/>
              <a:gd name="connsiteY7219" fmla="*/ 1210610 h 6479439"/>
              <a:gd name="connsiteX7220" fmla="*/ 3360268 w 9586368"/>
              <a:gd name="connsiteY7220" fmla="*/ 1214650 h 6479439"/>
              <a:gd name="connsiteX7221" fmla="*/ 3350359 w 9586368"/>
              <a:gd name="connsiteY7221" fmla="*/ 1214650 h 6479439"/>
              <a:gd name="connsiteX7222" fmla="*/ 3346340 w 9586368"/>
              <a:gd name="connsiteY7222" fmla="*/ 1210610 h 6479439"/>
              <a:gd name="connsiteX7223" fmla="*/ 3346340 w 9586368"/>
              <a:gd name="connsiteY7223" fmla="*/ 1200738 h 6479439"/>
              <a:gd name="connsiteX7224" fmla="*/ 3111048 w 9586368"/>
              <a:gd name="connsiteY7224" fmla="*/ 1196701 h 6479439"/>
              <a:gd name="connsiteX7225" fmla="*/ 3120959 w 9586368"/>
              <a:gd name="connsiteY7225" fmla="*/ 1196701 h 6479439"/>
              <a:gd name="connsiteX7226" fmla="*/ 3124977 w 9586368"/>
              <a:gd name="connsiteY7226" fmla="*/ 1200738 h 6479439"/>
              <a:gd name="connsiteX7227" fmla="*/ 3124977 w 9586368"/>
              <a:gd name="connsiteY7227" fmla="*/ 1210610 h 6479439"/>
              <a:gd name="connsiteX7228" fmla="*/ 3120959 w 9586368"/>
              <a:gd name="connsiteY7228" fmla="*/ 1214650 h 6479439"/>
              <a:gd name="connsiteX7229" fmla="*/ 3111048 w 9586368"/>
              <a:gd name="connsiteY7229" fmla="*/ 1214650 h 6479439"/>
              <a:gd name="connsiteX7230" fmla="*/ 3107029 w 9586368"/>
              <a:gd name="connsiteY7230" fmla="*/ 1210610 h 6479439"/>
              <a:gd name="connsiteX7231" fmla="*/ 3107029 w 9586368"/>
              <a:gd name="connsiteY7231" fmla="*/ 1200738 h 6479439"/>
              <a:gd name="connsiteX7232" fmla="*/ 2871737 w 9586368"/>
              <a:gd name="connsiteY7232" fmla="*/ 1196701 h 6479439"/>
              <a:gd name="connsiteX7233" fmla="*/ 2881646 w 9586368"/>
              <a:gd name="connsiteY7233" fmla="*/ 1196701 h 6479439"/>
              <a:gd name="connsiteX7234" fmla="*/ 2885666 w 9586368"/>
              <a:gd name="connsiteY7234" fmla="*/ 1200738 h 6479439"/>
              <a:gd name="connsiteX7235" fmla="*/ 2885666 w 9586368"/>
              <a:gd name="connsiteY7235" fmla="*/ 1210610 h 6479439"/>
              <a:gd name="connsiteX7236" fmla="*/ 2881646 w 9586368"/>
              <a:gd name="connsiteY7236" fmla="*/ 1214650 h 6479439"/>
              <a:gd name="connsiteX7237" fmla="*/ 2871737 w 9586368"/>
              <a:gd name="connsiteY7237" fmla="*/ 1214650 h 6479439"/>
              <a:gd name="connsiteX7238" fmla="*/ 2867717 w 9586368"/>
              <a:gd name="connsiteY7238" fmla="*/ 1210610 h 6479439"/>
              <a:gd name="connsiteX7239" fmla="*/ 2867717 w 9586368"/>
              <a:gd name="connsiteY7239" fmla="*/ 1200738 h 6479439"/>
              <a:gd name="connsiteX7240" fmla="*/ 2632423 w 9586368"/>
              <a:gd name="connsiteY7240" fmla="*/ 1196701 h 6479439"/>
              <a:gd name="connsiteX7241" fmla="*/ 2642334 w 9586368"/>
              <a:gd name="connsiteY7241" fmla="*/ 1196701 h 6479439"/>
              <a:gd name="connsiteX7242" fmla="*/ 2646352 w 9586368"/>
              <a:gd name="connsiteY7242" fmla="*/ 1200740 h 6479439"/>
              <a:gd name="connsiteX7243" fmla="*/ 2646352 w 9586368"/>
              <a:gd name="connsiteY7243" fmla="*/ 1210610 h 6479439"/>
              <a:gd name="connsiteX7244" fmla="*/ 2642334 w 9586368"/>
              <a:gd name="connsiteY7244" fmla="*/ 1214650 h 6479439"/>
              <a:gd name="connsiteX7245" fmla="*/ 2632423 w 9586368"/>
              <a:gd name="connsiteY7245" fmla="*/ 1214650 h 6479439"/>
              <a:gd name="connsiteX7246" fmla="*/ 2628404 w 9586368"/>
              <a:gd name="connsiteY7246" fmla="*/ 1210610 h 6479439"/>
              <a:gd name="connsiteX7247" fmla="*/ 2628404 w 9586368"/>
              <a:gd name="connsiteY7247" fmla="*/ 1200740 h 6479439"/>
              <a:gd name="connsiteX7248" fmla="*/ 2393104 w 9586368"/>
              <a:gd name="connsiteY7248" fmla="*/ 1196701 h 6479439"/>
              <a:gd name="connsiteX7249" fmla="*/ 2403015 w 9586368"/>
              <a:gd name="connsiteY7249" fmla="*/ 1196701 h 6479439"/>
              <a:gd name="connsiteX7250" fmla="*/ 2407034 w 9586368"/>
              <a:gd name="connsiteY7250" fmla="*/ 1200740 h 6479439"/>
              <a:gd name="connsiteX7251" fmla="*/ 2407034 w 9586368"/>
              <a:gd name="connsiteY7251" fmla="*/ 1210610 h 6479439"/>
              <a:gd name="connsiteX7252" fmla="*/ 2403015 w 9586368"/>
              <a:gd name="connsiteY7252" fmla="*/ 1214650 h 6479439"/>
              <a:gd name="connsiteX7253" fmla="*/ 2393104 w 9586368"/>
              <a:gd name="connsiteY7253" fmla="*/ 1214650 h 6479439"/>
              <a:gd name="connsiteX7254" fmla="*/ 2389087 w 9586368"/>
              <a:gd name="connsiteY7254" fmla="*/ 1210610 h 6479439"/>
              <a:gd name="connsiteX7255" fmla="*/ 2389087 w 9586368"/>
              <a:gd name="connsiteY7255" fmla="*/ 1200740 h 6479439"/>
              <a:gd name="connsiteX7256" fmla="*/ 4546929 w 9586368"/>
              <a:gd name="connsiteY7256" fmla="*/ 1196689 h 6479439"/>
              <a:gd name="connsiteX7257" fmla="*/ 4556840 w 9586368"/>
              <a:gd name="connsiteY7257" fmla="*/ 1196689 h 6479439"/>
              <a:gd name="connsiteX7258" fmla="*/ 4560859 w 9586368"/>
              <a:gd name="connsiteY7258" fmla="*/ 1200726 h 6479439"/>
              <a:gd name="connsiteX7259" fmla="*/ 4560859 w 9586368"/>
              <a:gd name="connsiteY7259" fmla="*/ 1210598 h 6479439"/>
              <a:gd name="connsiteX7260" fmla="*/ 4556840 w 9586368"/>
              <a:gd name="connsiteY7260" fmla="*/ 1214637 h 6479439"/>
              <a:gd name="connsiteX7261" fmla="*/ 4546929 w 9586368"/>
              <a:gd name="connsiteY7261" fmla="*/ 1214637 h 6479439"/>
              <a:gd name="connsiteX7262" fmla="*/ 4542910 w 9586368"/>
              <a:gd name="connsiteY7262" fmla="*/ 1210598 h 6479439"/>
              <a:gd name="connsiteX7263" fmla="*/ 4542910 w 9586368"/>
              <a:gd name="connsiteY7263" fmla="*/ 1200726 h 6479439"/>
              <a:gd name="connsiteX7264" fmla="*/ 4307612 w 9586368"/>
              <a:gd name="connsiteY7264" fmla="*/ 1196689 h 6479439"/>
              <a:gd name="connsiteX7265" fmla="*/ 4317523 w 9586368"/>
              <a:gd name="connsiteY7265" fmla="*/ 1196689 h 6479439"/>
              <a:gd name="connsiteX7266" fmla="*/ 4321543 w 9586368"/>
              <a:gd name="connsiteY7266" fmla="*/ 1200726 h 6479439"/>
              <a:gd name="connsiteX7267" fmla="*/ 4321543 w 9586368"/>
              <a:gd name="connsiteY7267" fmla="*/ 1210598 h 6479439"/>
              <a:gd name="connsiteX7268" fmla="*/ 4317523 w 9586368"/>
              <a:gd name="connsiteY7268" fmla="*/ 1214637 h 6479439"/>
              <a:gd name="connsiteX7269" fmla="*/ 4307612 w 9586368"/>
              <a:gd name="connsiteY7269" fmla="*/ 1214637 h 6479439"/>
              <a:gd name="connsiteX7270" fmla="*/ 4303595 w 9586368"/>
              <a:gd name="connsiteY7270" fmla="*/ 1210598 h 6479439"/>
              <a:gd name="connsiteX7271" fmla="*/ 4303595 w 9586368"/>
              <a:gd name="connsiteY7271" fmla="*/ 1200726 h 6479439"/>
              <a:gd name="connsiteX7272" fmla="*/ 4068297 w 9586368"/>
              <a:gd name="connsiteY7272" fmla="*/ 1196689 h 6479439"/>
              <a:gd name="connsiteX7273" fmla="*/ 4078210 w 9586368"/>
              <a:gd name="connsiteY7273" fmla="*/ 1196689 h 6479439"/>
              <a:gd name="connsiteX7274" fmla="*/ 4082229 w 9586368"/>
              <a:gd name="connsiteY7274" fmla="*/ 1200726 h 6479439"/>
              <a:gd name="connsiteX7275" fmla="*/ 4082229 w 9586368"/>
              <a:gd name="connsiteY7275" fmla="*/ 1210598 h 6479439"/>
              <a:gd name="connsiteX7276" fmla="*/ 4078210 w 9586368"/>
              <a:gd name="connsiteY7276" fmla="*/ 1214637 h 6479439"/>
              <a:gd name="connsiteX7277" fmla="*/ 4068297 w 9586368"/>
              <a:gd name="connsiteY7277" fmla="*/ 1214637 h 6479439"/>
              <a:gd name="connsiteX7278" fmla="*/ 4064278 w 9586368"/>
              <a:gd name="connsiteY7278" fmla="*/ 1210598 h 6479439"/>
              <a:gd name="connsiteX7279" fmla="*/ 4064278 w 9586368"/>
              <a:gd name="connsiteY7279" fmla="*/ 1200726 h 6479439"/>
              <a:gd name="connsiteX7280" fmla="*/ 3828990 w 9586368"/>
              <a:gd name="connsiteY7280" fmla="*/ 1196689 h 6479439"/>
              <a:gd name="connsiteX7281" fmla="*/ 3838899 w 9586368"/>
              <a:gd name="connsiteY7281" fmla="*/ 1196689 h 6479439"/>
              <a:gd name="connsiteX7282" fmla="*/ 3842917 w 9586368"/>
              <a:gd name="connsiteY7282" fmla="*/ 1200728 h 6479439"/>
              <a:gd name="connsiteX7283" fmla="*/ 3842917 w 9586368"/>
              <a:gd name="connsiteY7283" fmla="*/ 1210598 h 6479439"/>
              <a:gd name="connsiteX7284" fmla="*/ 3838899 w 9586368"/>
              <a:gd name="connsiteY7284" fmla="*/ 1214637 h 6479439"/>
              <a:gd name="connsiteX7285" fmla="*/ 3828990 w 9586368"/>
              <a:gd name="connsiteY7285" fmla="*/ 1214637 h 6479439"/>
              <a:gd name="connsiteX7286" fmla="*/ 3824971 w 9586368"/>
              <a:gd name="connsiteY7286" fmla="*/ 1210598 h 6479439"/>
              <a:gd name="connsiteX7287" fmla="*/ 3824971 w 9586368"/>
              <a:gd name="connsiteY7287" fmla="*/ 1200728 h 6479439"/>
              <a:gd name="connsiteX7288" fmla="*/ 3589676 w 9586368"/>
              <a:gd name="connsiteY7288" fmla="*/ 1196689 h 6479439"/>
              <a:gd name="connsiteX7289" fmla="*/ 3599585 w 9586368"/>
              <a:gd name="connsiteY7289" fmla="*/ 1196689 h 6479439"/>
              <a:gd name="connsiteX7290" fmla="*/ 3603604 w 9586368"/>
              <a:gd name="connsiteY7290" fmla="*/ 1200728 h 6479439"/>
              <a:gd name="connsiteX7291" fmla="*/ 3603604 w 9586368"/>
              <a:gd name="connsiteY7291" fmla="*/ 1210598 h 6479439"/>
              <a:gd name="connsiteX7292" fmla="*/ 3599585 w 9586368"/>
              <a:gd name="connsiteY7292" fmla="*/ 1214637 h 6479439"/>
              <a:gd name="connsiteX7293" fmla="*/ 3589676 w 9586368"/>
              <a:gd name="connsiteY7293" fmla="*/ 1214637 h 6479439"/>
              <a:gd name="connsiteX7294" fmla="*/ 3585657 w 9586368"/>
              <a:gd name="connsiteY7294" fmla="*/ 1210598 h 6479439"/>
              <a:gd name="connsiteX7295" fmla="*/ 3585657 w 9586368"/>
              <a:gd name="connsiteY7295" fmla="*/ 1200728 h 6479439"/>
              <a:gd name="connsiteX7296" fmla="*/ 5743412 w 9586368"/>
              <a:gd name="connsiteY7296" fmla="*/ 1196676 h 6479439"/>
              <a:gd name="connsiteX7297" fmla="*/ 5753323 w 9586368"/>
              <a:gd name="connsiteY7297" fmla="*/ 1196676 h 6479439"/>
              <a:gd name="connsiteX7298" fmla="*/ 5757342 w 9586368"/>
              <a:gd name="connsiteY7298" fmla="*/ 1200714 h 6479439"/>
              <a:gd name="connsiteX7299" fmla="*/ 5757342 w 9586368"/>
              <a:gd name="connsiteY7299" fmla="*/ 1210586 h 6479439"/>
              <a:gd name="connsiteX7300" fmla="*/ 5753323 w 9586368"/>
              <a:gd name="connsiteY7300" fmla="*/ 1214625 h 6479439"/>
              <a:gd name="connsiteX7301" fmla="*/ 5743412 w 9586368"/>
              <a:gd name="connsiteY7301" fmla="*/ 1214625 h 6479439"/>
              <a:gd name="connsiteX7302" fmla="*/ 5739393 w 9586368"/>
              <a:gd name="connsiteY7302" fmla="*/ 1210586 h 6479439"/>
              <a:gd name="connsiteX7303" fmla="*/ 5739393 w 9586368"/>
              <a:gd name="connsiteY7303" fmla="*/ 1200714 h 6479439"/>
              <a:gd name="connsiteX7304" fmla="*/ 5504099 w 9586368"/>
              <a:gd name="connsiteY7304" fmla="*/ 1196676 h 6479439"/>
              <a:gd name="connsiteX7305" fmla="*/ 5514010 w 9586368"/>
              <a:gd name="connsiteY7305" fmla="*/ 1196676 h 6479439"/>
              <a:gd name="connsiteX7306" fmla="*/ 5518029 w 9586368"/>
              <a:gd name="connsiteY7306" fmla="*/ 1200714 h 6479439"/>
              <a:gd name="connsiteX7307" fmla="*/ 5518029 w 9586368"/>
              <a:gd name="connsiteY7307" fmla="*/ 1210586 h 6479439"/>
              <a:gd name="connsiteX7308" fmla="*/ 5514010 w 9586368"/>
              <a:gd name="connsiteY7308" fmla="*/ 1214625 h 6479439"/>
              <a:gd name="connsiteX7309" fmla="*/ 5504099 w 9586368"/>
              <a:gd name="connsiteY7309" fmla="*/ 1214625 h 6479439"/>
              <a:gd name="connsiteX7310" fmla="*/ 5500080 w 9586368"/>
              <a:gd name="connsiteY7310" fmla="*/ 1210586 h 6479439"/>
              <a:gd name="connsiteX7311" fmla="*/ 5500080 w 9586368"/>
              <a:gd name="connsiteY7311" fmla="*/ 1200714 h 6479439"/>
              <a:gd name="connsiteX7312" fmla="*/ 5264784 w 9586368"/>
              <a:gd name="connsiteY7312" fmla="*/ 1196676 h 6479439"/>
              <a:gd name="connsiteX7313" fmla="*/ 5274694 w 9586368"/>
              <a:gd name="connsiteY7313" fmla="*/ 1196676 h 6479439"/>
              <a:gd name="connsiteX7314" fmla="*/ 5278713 w 9586368"/>
              <a:gd name="connsiteY7314" fmla="*/ 1200714 h 6479439"/>
              <a:gd name="connsiteX7315" fmla="*/ 5278713 w 9586368"/>
              <a:gd name="connsiteY7315" fmla="*/ 1210586 h 6479439"/>
              <a:gd name="connsiteX7316" fmla="*/ 5274694 w 9586368"/>
              <a:gd name="connsiteY7316" fmla="*/ 1214625 h 6479439"/>
              <a:gd name="connsiteX7317" fmla="*/ 5264784 w 9586368"/>
              <a:gd name="connsiteY7317" fmla="*/ 1214625 h 6479439"/>
              <a:gd name="connsiteX7318" fmla="*/ 5260765 w 9586368"/>
              <a:gd name="connsiteY7318" fmla="*/ 1210586 h 6479439"/>
              <a:gd name="connsiteX7319" fmla="*/ 5260765 w 9586368"/>
              <a:gd name="connsiteY7319" fmla="*/ 1200714 h 6479439"/>
              <a:gd name="connsiteX7320" fmla="*/ 5025470 w 9586368"/>
              <a:gd name="connsiteY7320" fmla="*/ 1196676 h 6479439"/>
              <a:gd name="connsiteX7321" fmla="*/ 5035381 w 9586368"/>
              <a:gd name="connsiteY7321" fmla="*/ 1196676 h 6479439"/>
              <a:gd name="connsiteX7322" fmla="*/ 5039400 w 9586368"/>
              <a:gd name="connsiteY7322" fmla="*/ 1200715 h 6479439"/>
              <a:gd name="connsiteX7323" fmla="*/ 5039400 w 9586368"/>
              <a:gd name="connsiteY7323" fmla="*/ 1210586 h 6479439"/>
              <a:gd name="connsiteX7324" fmla="*/ 5035381 w 9586368"/>
              <a:gd name="connsiteY7324" fmla="*/ 1214625 h 6479439"/>
              <a:gd name="connsiteX7325" fmla="*/ 5025470 w 9586368"/>
              <a:gd name="connsiteY7325" fmla="*/ 1214625 h 6479439"/>
              <a:gd name="connsiteX7326" fmla="*/ 5021451 w 9586368"/>
              <a:gd name="connsiteY7326" fmla="*/ 1210586 h 6479439"/>
              <a:gd name="connsiteX7327" fmla="*/ 5021451 w 9586368"/>
              <a:gd name="connsiteY7327" fmla="*/ 1200715 h 6479439"/>
              <a:gd name="connsiteX7328" fmla="*/ 4786241 w 9586368"/>
              <a:gd name="connsiteY7328" fmla="*/ 1196676 h 6479439"/>
              <a:gd name="connsiteX7329" fmla="*/ 4796152 w 9586368"/>
              <a:gd name="connsiteY7329" fmla="*/ 1196676 h 6479439"/>
              <a:gd name="connsiteX7330" fmla="*/ 4800171 w 9586368"/>
              <a:gd name="connsiteY7330" fmla="*/ 1200715 h 6479439"/>
              <a:gd name="connsiteX7331" fmla="*/ 4800171 w 9586368"/>
              <a:gd name="connsiteY7331" fmla="*/ 1210586 h 6479439"/>
              <a:gd name="connsiteX7332" fmla="*/ 4796152 w 9586368"/>
              <a:gd name="connsiteY7332" fmla="*/ 1214625 h 6479439"/>
              <a:gd name="connsiteX7333" fmla="*/ 4786241 w 9586368"/>
              <a:gd name="connsiteY7333" fmla="*/ 1214625 h 6479439"/>
              <a:gd name="connsiteX7334" fmla="*/ 4782224 w 9586368"/>
              <a:gd name="connsiteY7334" fmla="*/ 1210586 h 6479439"/>
              <a:gd name="connsiteX7335" fmla="*/ 4782224 w 9586368"/>
              <a:gd name="connsiteY7335" fmla="*/ 1200715 h 6479439"/>
              <a:gd name="connsiteX7336" fmla="*/ 6222042 w 9586368"/>
              <a:gd name="connsiteY7336" fmla="*/ 1196664 h 6479439"/>
              <a:gd name="connsiteX7337" fmla="*/ 6231952 w 9586368"/>
              <a:gd name="connsiteY7337" fmla="*/ 1196664 h 6479439"/>
              <a:gd name="connsiteX7338" fmla="*/ 6235971 w 9586368"/>
              <a:gd name="connsiteY7338" fmla="*/ 1200703 h 6479439"/>
              <a:gd name="connsiteX7339" fmla="*/ 6235971 w 9586368"/>
              <a:gd name="connsiteY7339" fmla="*/ 1210573 h 6479439"/>
              <a:gd name="connsiteX7340" fmla="*/ 6231952 w 9586368"/>
              <a:gd name="connsiteY7340" fmla="*/ 1214612 h 6479439"/>
              <a:gd name="connsiteX7341" fmla="*/ 6222042 w 9586368"/>
              <a:gd name="connsiteY7341" fmla="*/ 1214612 h 6479439"/>
              <a:gd name="connsiteX7342" fmla="*/ 6218023 w 9586368"/>
              <a:gd name="connsiteY7342" fmla="*/ 1210573 h 6479439"/>
              <a:gd name="connsiteX7343" fmla="*/ 6218023 w 9586368"/>
              <a:gd name="connsiteY7343" fmla="*/ 1200703 h 6479439"/>
              <a:gd name="connsiteX7344" fmla="*/ 5982729 w 9586368"/>
              <a:gd name="connsiteY7344" fmla="*/ 1196664 h 6479439"/>
              <a:gd name="connsiteX7345" fmla="*/ 5992639 w 9586368"/>
              <a:gd name="connsiteY7345" fmla="*/ 1196664 h 6479439"/>
              <a:gd name="connsiteX7346" fmla="*/ 5996658 w 9586368"/>
              <a:gd name="connsiteY7346" fmla="*/ 1200703 h 6479439"/>
              <a:gd name="connsiteX7347" fmla="*/ 5996658 w 9586368"/>
              <a:gd name="connsiteY7347" fmla="*/ 1210573 h 6479439"/>
              <a:gd name="connsiteX7348" fmla="*/ 5992639 w 9586368"/>
              <a:gd name="connsiteY7348" fmla="*/ 1214612 h 6479439"/>
              <a:gd name="connsiteX7349" fmla="*/ 5982729 w 9586368"/>
              <a:gd name="connsiteY7349" fmla="*/ 1214612 h 6479439"/>
              <a:gd name="connsiteX7350" fmla="*/ 5978710 w 9586368"/>
              <a:gd name="connsiteY7350" fmla="*/ 1210573 h 6479439"/>
              <a:gd name="connsiteX7351" fmla="*/ 5978710 w 9586368"/>
              <a:gd name="connsiteY7351" fmla="*/ 1200703 h 6479439"/>
              <a:gd name="connsiteX7352" fmla="*/ 6939983 w 9586368"/>
              <a:gd name="connsiteY7352" fmla="*/ 1196664 h 6479439"/>
              <a:gd name="connsiteX7353" fmla="*/ 6949894 w 9586368"/>
              <a:gd name="connsiteY7353" fmla="*/ 1196664 h 6479439"/>
              <a:gd name="connsiteX7354" fmla="*/ 6953913 w 9586368"/>
              <a:gd name="connsiteY7354" fmla="*/ 1200702 h 6479439"/>
              <a:gd name="connsiteX7355" fmla="*/ 6953913 w 9586368"/>
              <a:gd name="connsiteY7355" fmla="*/ 1210573 h 6479439"/>
              <a:gd name="connsiteX7356" fmla="*/ 6949894 w 9586368"/>
              <a:gd name="connsiteY7356" fmla="*/ 1214612 h 6479439"/>
              <a:gd name="connsiteX7357" fmla="*/ 6939983 w 9586368"/>
              <a:gd name="connsiteY7357" fmla="*/ 1214612 h 6479439"/>
              <a:gd name="connsiteX7358" fmla="*/ 6935964 w 9586368"/>
              <a:gd name="connsiteY7358" fmla="*/ 1210573 h 6479439"/>
              <a:gd name="connsiteX7359" fmla="*/ 6935964 w 9586368"/>
              <a:gd name="connsiteY7359" fmla="*/ 1200702 h 6479439"/>
              <a:gd name="connsiteX7360" fmla="*/ 6700670 w 9586368"/>
              <a:gd name="connsiteY7360" fmla="*/ 1196664 h 6479439"/>
              <a:gd name="connsiteX7361" fmla="*/ 6710581 w 9586368"/>
              <a:gd name="connsiteY7361" fmla="*/ 1196664 h 6479439"/>
              <a:gd name="connsiteX7362" fmla="*/ 6714600 w 9586368"/>
              <a:gd name="connsiteY7362" fmla="*/ 1200702 h 6479439"/>
              <a:gd name="connsiteX7363" fmla="*/ 6714600 w 9586368"/>
              <a:gd name="connsiteY7363" fmla="*/ 1210573 h 6479439"/>
              <a:gd name="connsiteX7364" fmla="*/ 6710581 w 9586368"/>
              <a:gd name="connsiteY7364" fmla="*/ 1214612 h 6479439"/>
              <a:gd name="connsiteX7365" fmla="*/ 6700670 w 9586368"/>
              <a:gd name="connsiteY7365" fmla="*/ 1214612 h 6479439"/>
              <a:gd name="connsiteX7366" fmla="*/ 6696651 w 9586368"/>
              <a:gd name="connsiteY7366" fmla="*/ 1210573 h 6479439"/>
              <a:gd name="connsiteX7367" fmla="*/ 6696651 w 9586368"/>
              <a:gd name="connsiteY7367" fmla="*/ 1200702 h 6479439"/>
              <a:gd name="connsiteX7368" fmla="*/ 6461356 w 9586368"/>
              <a:gd name="connsiteY7368" fmla="*/ 1196664 h 6479439"/>
              <a:gd name="connsiteX7369" fmla="*/ 6471266 w 9586368"/>
              <a:gd name="connsiteY7369" fmla="*/ 1196664 h 6479439"/>
              <a:gd name="connsiteX7370" fmla="*/ 6475285 w 9586368"/>
              <a:gd name="connsiteY7370" fmla="*/ 1200702 h 6479439"/>
              <a:gd name="connsiteX7371" fmla="*/ 6475285 w 9586368"/>
              <a:gd name="connsiteY7371" fmla="*/ 1210573 h 6479439"/>
              <a:gd name="connsiteX7372" fmla="*/ 6471266 w 9586368"/>
              <a:gd name="connsiteY7372" fmla="*/ 1214612 h 6479439"/>
              <a:gd name="connsiteX7373" fmla="*/ 6461356 w 9586368"/>
              <a:gd name="connsiteY7373" fmla="*/ 1214612 h 6479439"/>
              <a:gd name="connsiteX7374" fmla="*/ 6457337 w 9586368"/>
              <a:gd name="connsiteY7374" fmla="*/ 1210573 h 6479439"/>
              <a:gd name="connsiteX7375" fmla="*/ 6457337 w 9586368"/>
              <a:gd name="connsiteY7375" fmla="*/ 1200702 h 6479439"/>
              <a:gd name="connsiteX7376" fmla="*/ 7418611 w 9586368"/>
              <a:gd name="connsiteY7376" fmla="*/ 1196652 h 6479439"/>
              <a:gd name="connsiteX7377" fmla="*/ 7428521 w 9586368"/>
              <a:gd name="connsiteY7377" fmla="*/ 1196652 h 6479439"/>
              <a:gd name="connsiteX7378" fmla="*/ 7432540 w 9586368"/>
              <a:gd name="connsiteY7378" fmla="*/ 1200690 h 6479439"/>
              <a:gd name="connsiteX7379" fmla="*/ 7432540 w 9586368"/>
              <a:gd name="connsiteY7379" fmla="*/ 1210561 h 6479439"/>
              <a:gd name="connsiteX7380" fmla="*/ 7428521 w 9586368"/>
              <a:gd name="connsiteY7380" fmla="*/ 1214600 h 6479439"/>
              <a:gd name="connsiteX7381" fmla="*/ 7418611 w 9586368"/>
              <a:gd name="connsiteY7381" fmla="*/ 1214600 h 6479439"/>
              <a:gd name="connsiteX7382" fmla="*/ 7414592 w 9586368"/>
              <a:gd name="connsiteY7382" fmla="*/ 1210561 h 6479439"/>
              <a:gd name="connsiteX7383" fmla="*/ 7414592 w 9586368"/>
              <a:gd name="connsiteY7383" fmla="*/ 1200690 h 6479439"/>
              <a:gd name="connsiteX7384" fmla="*/ 7179298 w 9586368"/>
              <a:gd name="connsiteY7384" fmla="*/ 1196652 h 6479439"/>
              <a:gd name="connsiteX7385" fmla="*/ 7189209 w 9586368"/>
              <a:gd name="connsiteY7385" fmla="*/ 1196652 h 6479439"/>
              <a:gd name="connsiteX7386" fmla="*/ 7193228 w 9586368"/>
              <a:gd name="connsiteY7386" fmla="*/ 1200690 h 6479439"/>
              <a:gd name="connsiteX7387" fmla="*/ 7193228 w 9586368"/>
              <a:gd name="connsiteY7387" fmla="*/ 1210561 h 6479439"/>
              <a:gd name="connsiteX7388" fmla="*/ 7189209 w 9586368"/>
              <a:gd name="connsiteY7388" fmla="*/ 1214600 h 6479439"/>
              <a:gd name="connsiteX7389" fmla="*/ 7179298 w 9586368"/>
              <a:gd name="connsiteY7389" fmla="*/ 1214600 h 6479439"/>
              <a:gd name="connsiteX7390" fmla="*/ 7175279 w 9586368"/>
              <a:gd name="connsiteY7390" fmla="*/ 1210561 h 6479439"/>
              <a:gd name="connsiteX7391" fmla="*/ 7175279 w 9586368"/>
              <a:gd name="connsiteY7391" fmla="*/ 1200690 h 6479439"/>
              <a:gd name="connsiteX7392" fmla="*/ 8136553 w 9586368"/>
              <a:gd name="connsiteY7392" fmla="*/ 1196651 h 6479439"/>
              <a:gd name="connsiteX7393" fmla="*/ 8146464 w 9586368"/>
              <a:gd name="connsiteY7393" fmla="*/ 1196651 h 6479439"/>
              <a:gd name="connsiteX7394" fmla="*/ 8150483 w 9586368"/>
              <a:gd name="connsiteY7394" fmla="*/ 1200689 h 6479439"/>
              <a:gd name="connsiteX7395" fmla="*/ 8150483 w 9586368"/>
              <a:gd name="connsiteY7395" fmla="*/ 1210561 h 6479439"/>
              <a:gd name="connsiteX7396" fmla="*/ 8146464 w 9586368"/>
              <a:gd name="connsiteY7396" fmla="*/ 1214600 h 6479439"/>
              <a:gd name="connsiteX7397" fmla="*/ 8136553 w 9586368"/>
              <a:gd name="connsiteY7397" fmla="*/ 1214600 h 6479439"/>
              <a:gd name="connsiteX7398" fmla="*/ 8132534 w 9586368"/>
              <a:gd name="connsiteY7398" fmla="*/ 1210561 h 6479439"/>
              <a:gd name="connsiteX7399" fmla="*/ 8132534 w 9586368"/>
              <a:gd name="connsiteY7399" fmla="*/ 1200689 h 6479439"/>
              <a:gd name="connsiteX7400" fmla="*/ 7897241 w 9586368"/>
              <a:gd name="connsiteY7400" fmla="*/ 1196651 h 6479439"/>
              <a:gd name="connsiteX7401" fmla="*/ 7907151 w 9586368"/>
              <a:gd name="connsiteY7401" fmla="*/ 1196651 h 6479439"/>
              <a:gd name="connsiteX7402" fmla="*/ 7911170 w 9586368"/>
              <a:gd name="connsiteY7402" fmla="*/ 1200689 h 6479439"/>
              <a:gd name="connsiteX7403" fmla="*/ 7911170 w 9586368"/>
              <a:gd name="connsiteY7403" fmla="*/ 1210561 h 6479439"/>
              <a:gd name="connsiteX7404" fmla="*/ 7907151 w 9586368"/>
              <a:gd name="connsiteY7404" fmla="*/ 1214600 h 6479439"/>
              <a:gd name="connsiteX7405" fmla="*/ 7897241 w 9586368"/>
              <a:gd name="connsiteY7405" fmla="*/ 1214600 h 6479439"/>
              <a:gd name="connsiteX7406" fmla="*/ 7893222 w 9586368"/>
              <a:gd name="connsiteY7406" fmla="*/ 1210561 h 6479439"/>
              <a:gd name="connsiteX7407" fmla="*/ 7893222 w 9586368"/>
              <a:gd name="connsiteY7407" fmla="*/ 1200689 h 6479439"/>
              <a:gd name="connsiteX7408" fmla="*/ 7657926 w 9586368"/>
              <a:gd name="connsiteY7408" fmla="*/ 1196651 h 6479439"/>
              <a:gd name="connsiteX7409" fmla="*/ 7667836 w 9586368"/>
              <a:gd name="connsiteY7409" fmla="*/ 1196651 h 6479439"/>
              <a:gd name="connsiteX7410" fmla="*/ 7671855 w 9586368"/>
              <a:gd name="connsiteY7410" fmla="*/ 1200689 h 6479439"/>
              <a:gd name="connsiteX7411" fmla="*/ 7671855 w 9586368"/>
              <a:gd name="connsiteY7411" fmla="*/ 1210561 h 6479439"/>
              <a:gd name="connsiteX7412" fmla="*/ 7667836 w 9586368"/>
              <a:gd name="connsiteY7412" fmla="*/ 1214600 h 6479439"/>
              <a:gd name="connsiteX7413" fmla="*/ 7657926 w 9586368"/>
              <a:gd name="connsiteY7413" fmla="*/ 1214600 h 6479439"/>
              <a:gd name="connsiteX7414" fmla="*/ 7653906 w 9586368"/>
              <a:gd name="connsiteY7414" fmla="*/ 1210561 h 6479439"/>
              <a:gd name="connsiteX7415" fmla="*/ 7653906 w 9586368"/>
              <a:gd name="connsiteY7415" fmla="*/ 1200689 h 6479439"/>
              <a:gd name="connsiteX7416" fmla="*/ 8615184 w 9586368"/>
              <a:gd name="connsiteY7416" fmla="*/ 1196639 h 6479439"/>
              <a:gd name="connsiteX7417" fmla="*/ 8625095 w 9586368"/>
              <a:gd name="connsiteY7417" fmla="*/ 1196639 h 6479439"/>
              <a:gd name="connsiteX7418" fmla="*/ 8629114 w 9586368"/>
              <a:gd name="connsiteY7418" fmla="*/ 1200678 h 6479439"/>
              <a:gd name="connsiteX7419" fmla="*/ 8629114 w 9586368"/>
              <a:gd name="connsiteY7419" fmla="*/ 1210548 h 6479439"/>
              <a:gd name="connsiteX7420" fmla="*/ 8625095 w 9586368"/>
              <a:gd name="connsiteY7420" fmla="*/ 1214587 h 6479439"/>
              <a:gd name="connsiteX7421" fmla="*/ 8615184 w 9586368"/>
              <a:gd name="connsiteY7421" fmla="*/ 1214587 h 6479439"/>
              <a:gd name="connsiteX7422" fmla="*/ 8611165 w 9586368"/>
              <a:gd name="connsiteY7422" fmla="*/ 1210548 h 6479439"/>
              <a:gd name="connsiteX7423" fmla="*/ 8611165 w 9586368"/>
              <a:gd name="connsiteY7423" fmla="*/ 1200678 h 6479439"/>
              <a:gd name="connsiteX7424" fmla="*/ 8375869 w 9586368"/>
              <a:gd name="connsiteY7424" fmla="*/ 1196639 h 6479439"/>
              <a:gd name="connsiteX7425" fmla="*/ 8385779 w 9586368"/>
              <a:gd name="connsiteY7425" fmla="*/ 1196639 h 6479439"/>
              <a:gd name="connsiteX7426" fmla="*/ 8389799 w 9586368"/>
              <a:gd name="connsiteY7426" fmla="*/ 1200678 h 6479439"/>
              <a:gd name="connsiteX7427" fmla="*/ 8389799 w 9586368"/>
              <a:gd name="connsiteY7427" fmla="*/ 1210549 h 6479439"/>
              <a:gd name="connsiteX7428" fmla="*/ 8385779 w 9586368"/>
              <a:gd name="connsiteY7428" fmla="*/ 1214587 h 6479439"/>
              <a:gd name="connsiteX7429" fmla="*/ 8375869 w 9586368"/>
              <a:gd name="connsiteY7429" fmla="*/ 1214587 h 6479439"/>
              <a:gd name="connsiteX7430" fmla="*/ 8371850 w 9586368"/>
              <a:gd name="connsiteY7430" fmla="*/ 1210549 h 6479439"/>
              <a:gd name="connsiteX7431" fmla="*/ 8371850 w 9586368"/>
              <a:gd name="connsiteY7431" fmla="*/ 1200678 h 6479439"/>
              <a:gd name="connsiteX7432" fmla="*/ 9333125 w 9586368"/>
              <a:gd name="connsiteY7432" fmla="*/ 1196639 h 6479439"/>
              <a:gd name="connsiteX7433" fmla="*/ 9343036 w 9586368"/>
              <a:gd name="connsiteY7433" fmla="*/ 1196639 h 6479439"/>
              <a:gd name="connsiteX7434" fmla="*/ 9347055 w 9586368"/>
              <a:gd name="connsiteY7434" fmla="*/ 1200677 h 6479439"/>
              <a:gd name="connsiteX7435" fmla="*/ 9347055 w 9586368"/>
              <a:gd name="connsiteY7435" fmla="*/ 1210548 h 6479439"/>
              <a:gd name="connsiteX7436" fmla="*/ 9343036 w 9586368"/>
              <a:gd name="connsiteY7436" fmla="*/ 1214587 h 6479439"/>
              <a:gd name="connsiteX7437" fmla="*/ 9333125 w 9586368"/>
              <a:gd name="connsiteY7437" fmla="*/ 1214587 h 6479439"/>
              <a:gd name="connsiteX7438" fmla="*/ 9329106 w 9586368"/>
              <a:gd name="connsiteY7438" fmla="*/ 1210548 h 6479439"/>
              <a:gd name="connsiteX7439" fmla="*/ 9329106 w 9586368"/>
              <a:gd name="connsiteY7439" fmla="*/ 1200677 h 6479439"/>
              <a:gd name="connsiteX7440" fmla="*/ 9093811 w 9586368"/>
              <a:gd name="connsiteY7440" fmla="*/ 1196639 h 6479439"/>
              <a:gd name="connsiteX7441" fmla="*/ 9103722 w 9586368"/>
              <a:gd name="connsiteY7441" fmla="*/ 1196639 h 6479439"/>
              <a:gd name="connsiteX7442" fmla="*/ 9107741 w 9586368"/>
              <a:gd name="connsiteY7442" fmla="*/ 1200677 h 6479439"/>
              <a:gd name="connsiteX7443" fmla="*/ 9107741 w 9586368"/>
              <a:gd name="connsiteY7443" fmla="*/ 1210548 h 6479439"/>
              <a:gd name="connsiteX7444" fmla="*/ 9103722 w 9586368"/>
              <a:gd name="connsiteY7444" fmla="*/ 1214587 h 6479439"/>
              <a:gd name="connsiteX7445" fmla="*/ 9093811 w 9586368"/>
              <a:gd name="connsiteY7445" fmla="*/ 1214587 h 6479439"/>
              <a:gd name="connsiteX7446" fmla="*/ 9089792 w 9586368"/>
              <a:gd name="connsiteY7446" fmla="*/ 1210548 h 6479439"/>
              <a:gd name="connsiteX7447" fmla="*/ 9089792 w 9586368"/>
              <a:gd name="connsiteY7447" fmla="*/ 1200677 h 6479439"/>
              <a:gd name="connsiteX7448" fmla="*/ 8854496 w 9586368"/>
              <a:gd name="connsiteY7448" fmla="*/ 1196639 h 6479439"/>
              <a:gd name="connsiteX7449" fmla="*/ 8864407 w 9586368"/>
              <a:gd name="connsiteY7449" fmla="*/ 1196639 h 6479439"/>
              <a:gd name="connsiteX7450" fmla="*/ 8868426 w 9586368"/>
              <a:gd name="connsiteY7450" fmla="*/ 1200677 h 6479439"/>
              <a:gd name="connsiteX7451" fmla="*/ 8868426 w 9586368"/>
              <a:gd name="connsiteY7451" fmla="*/ 1210548 h 6479439"/>
              <a:gd name="connsiteX7452" fmla="*/ 8864407 w 9586368"/>
              <a:gd name="connsiteY7452" fmla="*/ 1214587 h 6479439"/>
              <a:gd name="connsiteX7453" fmla="*/ 8854496 w 9586368"/>
              <a:gd name="connsiteY7453" fmla="*/ 1214587 h 6479439"/>
              <a:gd name="connsiteX7454" fmla="*/ 8850477 w 9586368"/>
              <a:gd name="connsiteY7454" fmla="*/ 1210548 h 6479439"/>
              <a:gd name="connsiteX7455" fmla="*/ 8850477 w 9586368"/>
              <a:gd name="connsiteY7455" fmla="*/ 1200677 h 6479439"/>
              <a:gd name="connsiteX7456" fmla="*/ 9572438 w 9586368"/>
              <a:gd name="connsiteY7456" fmla="*/ 1196627 h 6479439"/>
              <a:gd name="connsiteX7457" fmla="*/ 9582349 w 9586368"/>
              <a:gd name="connsiteY7457" fmla="*/ 1196627 h 6479439"/>
              <a:gd name="connsiteX7458" fmla="*/ 9586368 w 9586368"/>
              <a:gd name="connsiteY7458" fmla="*/ 1200665 h 6479439"/>
              <a:gd name="connsiteX7459" fmla="*/ 9586368 w 9586368"/>
              <a:gd name="connsiteY7459" fmla="*/ 1210536 h 6479439"/>
              <a:gd name="connsiteX7460" fmla="*/ 9582349 w 9586368"/>
              <a:gd name="connsiteY7460" fmla="*/ 1214575 h 6479439"/>
              <a:gd name="connsiteX7461" fmla="*/ 9572438 w 9586368"/>
              <a:gd name="connsiteY7461" fmla="*/ 1214575 h 6479439"/>
              <a:gd name="connsiteX7462" fmla="*/ 9568419 w 9586368"/>
              <a:gd name="connsiteY7462" fmla="*/ 1210536 h 6479439"/>
              <a:gd name="connsiteX7463" fmla="*/ 9568419 w 9586368"/>
              <a:gd name="connsiteY7463" fmla="*/ 1200665 h 6479439"/>
              <a:gd name="connsiteX7464" fmla="*/ 4035 w 9586368"/>
              <a:gd name="connsiteY7464" fmla="*/ 1196600 h 6479439"/>
              <a:gd name="connsiteX7465" fmla="*/ 13945 w 9586368"/>
              <a:gd name="connsiteY7465" fmla="*/ 1196600 h 6479439"/>
              <a:gd name="connsiteX7466" fmla="*/ 17964 w 9586368"/>
              <a:gd name="connsiteY7466" fmla="*/ 1200638 h 6479439"/>
              <a:gd name="connsiteX7467" fmla="*/ 17964 w 9586368"/>
              <a:gd name="connsiteY7467" fmla="*/ 1210509 h 6479439"/>
              <a:gd name="connsiteX7468" fmla="*/ 13945 w 9586368"/>
              <a:gd name="connsiteY7468" fmla="*/ 1214548 h 6479439"/>
              <a:gd name="connsiteX7469" fmla="*/ 4035 w 9586368"/>
              <a:gd name="connsiteY7469" fmla="*/ 1214548 h 6479439"/>
              <a:gd name="connsiteX7470" fmla="*/ 16 w 9586368"/>
              <a:gd name="connsiteY7470" fmla="*/ 1210509 h 6479439"/>
              <a:gd name="connsiteX7471" fmla="*/ 16 w 9586368"/>
              <a:gd name="connsiteY7471" fmla="*/ 1200638 h 6479439"/>
              <a:gd name="connsiteX7472" fmla="*/ 721974 w 9586368"/>
              <a:gd name="connsiteY7472" fmla="*/ 1196599 h 6479439"/>
              <a:gd name="connsiteX7473" fmla="*/ 731884 w 9586368"/>
              <a:gd name="connsiteY7473" fmla="*/ 1196599 h 6479439"/>
              <a:gd name="connsiteX7474" fmla="*/ 735903 w 9586368"/>
              <a:gd name="connsiteY7474" fmla="*/ 1200638 h 6479439"/>
              <a:gd name="connsiteX7475" fmla="*/ 735903 w 9586368"/>
              <a:gd name="connsiteY7475" fmla="*/ 1210509 h 6479439"/>
              <a:gd name="connsiteX7476" fmla="*/ 731884 w 9586368"/>
              <a:gd name="connsiteY7476" fmla="*/ 1214547 h 6479439"/>
              <a:gd name="connsiteX7477" fmla="*/ 721974 w 9586368"/>
              <a:gd name="connsiteY7477" fmla="*/ 1214547 h 6479439"/>
              <a:gd name="connsiteX7478" fmla="*/ 717955 w 9586368"/>
              <a:gd name="connsiteY7478" fmla="*/ 1210509 h 6479439"/>
              <a:gd name="connsiteX7479" fmla="*/ 717955 w 9586368"/>
              <a:gd name="connsiteY7479" fmla="*/ 1200638 h 6479439"/>
              <a:gd name="connsiteX7480" fmla="*/ 482661 w 9586368"/>
              <a:gd name="connsiteY7480" fmla="*/ 1196599 h 6479439"/>
              <a:gd name="connsiteX7481" fmla="*/ 492572 w 9586368"/>
              <a:gd name="connsiteY7481" fmla="*/ 1196599 h 6479439"/>
              <a:gd name="connsiteX7482" fmla="*/ 496591 w 9586368"/>
              <a:gd name="connsiteY7482" fmla="*/ 1200638 h 6479439"/>
              <a:gd name="connsiteX7483" fmla="*/ 496591 w 9586368"/>
              <a:gd name="connsiteY7483" fmla="*/ 1210509 h 6479439"/>
              <a:gd name="connsiteX7484" fmla="*/ 492572 w 9586368"/>
              <a:gd name="connsiteY7484" fmla="*/ 1214548 h 6479439"/>
              <a:gd name="connsiteX7485" fmla="*/ 482661 w 9586368"/>
              <a:gd name="connsiteY7485" fmla="*/ 1214548 h 6479439"/>
              <a:gd name="connsiteX7486" fmla="*/ 478642 w 9586368"/>
              <a:gd name="connsiteY7486" fmla="*/ 1210509 h 6479439"/>
              <a:gd name="connsiteX7487" fmla="*/ 478642 w 9586368"/>
              <a:gd name="connsiteY7487" fmla="*/ 1200638 h 6479439"/>
              <a:gd name="connsiteX7488" fmla="*/ 243348 w 9586368"/>
              <a:gd name="connsiteY7488" fmla="*/ 1196599 h 6479439"/>
              <a:gd name="connsiteX7489" fmla="*/ 253258 w 9586368"/>
              <a:gd name="connsiteY7489" fmla="*/ 1196599 h 6479439"/>
              <a:gd name="connsiteX7490" fmla="*/ 257278 w 9586368"/>
              <a:gd name="connsiteY7490" fmla="*/ 1200638 h 6479439"/>
              <a:gd name="connsiteX7491" fmla="*/ 257278 w 9586368"/>
              <a:gd name="connsiteY7491" fmla="*/ 1210509 h 6479439"/>
              <a:gd name="connsiteX7492" fmla="*/ 253258 w 9586368"/>
              <a:gd name="connsiteY7492" fmla="*/ 1214548 h 6479439"/>
              <a:gd name="connsiteX7493" fmla="*/ 243348 w 9586368"/>
              <a:gd name="connsiteY7493" fmla="*/ 1214548 h 6479439"/>
              <a:gd name="connsiteX7494" fmla="*/ 239329 w 9586368"/>
              <a:gd name="connsiteY7494" fmla="*/ 1210509 h 6479439"/>
              <a:gd name="connsiteX7495" fmla="*/ 239329 w 9586368"/>
              <a:gd name="connsiteY7495" fmla="*/ 1200638 h 6479439"/>
              <a:gd name="connsiteX7496" fmla="*/ 1439900 w 9586368"/>
              <a:gd name="connsiteY7496" fmla="*/ 1196589 h 6479439"/>
              <a:gd name="connsiteX7497" fmla="*/ 1449810 w 9586368"/>
              <a:gd name="connsiteY7497" fmla="*/ 1196589 h 6479439"/>
              <a:gd name="connsiteX7498" fmla="*/ 1453829 w 9586368"/>
              <a:gd name="connsiteY7498" fmla="*/ 1200628 h 6479439"/>
              <a:gd name="connsiteX7499" fmla="*/ 1453829 w 9586368"/>
              <a:gd name="connsiteY7499" fmla="*/ 1210498 h 6479439"/>
              <a:gd name="connsiteX7500" fmla="*/ 1449810 w 9586368"/>
              <a:gd name="connsiteY7500" fmla="*/ 1214537 h 6479439"/>
              <a:gd name="connsiteX7501" fmla="*/ 1439900 w 9586368"/>
              <a:gd name="connsiteY7501" fmla="*/ 1214537 h 6479439"/>
              <a:gd name="connsiteX7502" fmla="*/ 1435881 w 9586368"/>
              <a:gd name="connsiteY7502" fmla="*/ 1210498 h 6479439"/>
              <a:gd name="connsiteX7503" fmla="*/ 1435881 w 9586368"/>
              <a:gd name="connsiteY7503" fmla="*/ 1200628 h 6479439"/>
              <a:gd name="connsiteX7504" fmla="*/ 1200584 w 9586368"/>
              <a:gd name="connsiteY7504" fmla="*/ 1196589 h 6479439"/>
              <a:gd name="connsiteX7505" fmla="*/ 1210494 w 9586368"/>
              <a:gd name="connsiteY7505" fmla="*/ 1196589 h 6479439"/>
              <a:gd name="connsiteX7506" fmla="*/ 1214512 w 9586368"/>
              <a:gd name="connsiteY7506" fmla="*/ 1200628 h 6479439"/>
              <a:gd name="connsiteX7507" fmla="*/ 1214512 w 9586368"/>
              <a:gd name="connsiteY7507" fmla="*/ 1210498 h 6479439"/>
              <a:gd name="connsiteX7508" fmla="*/ 1210494 w 9586368"/>
              <a:gd name="connsiteY7508" fmla="*/ 1214537 h 6479439"/>
              <a:gd name="connsiteX7509" fmla="*/ 1200584 w 9586368"/>
              <a:gd name="connsiteY7509" fmla="*/ 1214537 h 6479439"/>
              <a:gd name="connsiteX7510" fmla="*/ 1196565 w 9586368"/>
              <a:gd name="connsiteY7510" fmla="*/ 1210498 h 6479439"/>
              <a:gd name="connsiteX7511" fmla="*/ 1196565 w 9586368"/>
              <a:gd name="connsiteY7511" fmla="*/ 1200628 h 6479439"/>
              <a:gd name="connsiteX7512" fmla="*/ 961271 w 9586368"/>
              <a:gd name="connsiteY7512" fmla="*/ 1196589 h 6479439"/>
              <a:gd name="connsiteX7513" fmla="*/ 971181 w 9586368"/>
              <a:gd name="connsiteY7513" fmla="*/ 1196589 h 6479439"/>
              <a:gd name="connsiteX7514" fmla="*/ 975200 w 9586368"/>
              <a:gd name="connsiteY7514" fmla="*/ 1200628 h 6479439"/>
              <a:gd name="connsiteX7515" fmla="*/ 975200 w 9586368"/>
              <a:gd name="connsiteY7515" fmla="*/ 1210499 h 6479439"/>
              <a:gd name="connsiteX7516" fmla="*/ 971181 w 9586368"/>
              <a:gd name="connsiteY7516" fmla="*/ 1214537 h 6479439"/>
              <a:gd name="connsiteX7517" fmla="*/ 961271 w 9586368"/>
              <a:gd name="connsiteY7517" fmla="*/ 1214537 h 6479439"/>
              <a:gd name="connsiteX7518" fmla="*/ 957253 w 9586368"/>
              <a:gd name="connsiteY7518" fmla="*/ 1210499 h 6479439"/>
              <a:gd name="connsiteX7519" fmla="*/ 957253 w 9586368"/>
              <a:gd name="connsiteY7519" fmla="*/ 1200628 h 6479439"/>
              <a:gd name="connsiteX7520" fmla="*/ 1679217 w 9586368"/>
              <a:gd name="connsiteY7520" fmla="*/ 1196589 h 6479439"/>
              <a:gd name="connsiteX7521" fmla="*/ 1689127 w 9586368"/>
              <a:gd name="connsiteY7521" fmla="*/ 1196589 h 6479439"/>
              <a:gd name="connsiteX7522" fmla="*/ 1693146 w 9586368"/>
              <a:gd name="connsiteY7522" fmla="*/ 1200627 h 6479439"/>
              <a:gd name="connsiteX7523" fmla="*/ 1693146 w 9586368"/>
              <a:gd name="connsiteY7523" fmla="*/ 1210498 h 6479439"/>
              <a:gd name="connsiteX7524" fmla="*/ 1689127 w 9586368"/>
              <a:gd name="connsiteY7524" fmla="*/ 1214537 h 6479439"/>
              <a:gd name="connsiteX7525" fmla="*/ 1679217 w 9586368"/>
              <a:gd name="connsiteY7525" fmla="*/ 1214537 h 6479439"/>
              <a:gd name="connsiteX7526" fmla="*/ 1675198 w 9586368"/>
              <a:gd name="connsiteY7526" fmla="*/ 1210498 h 6479439"/>
              <a:gd name="connsiteX7527" fmla="*/ 1675198 w 9586368"/>
              <a:gd name="connsiteY7527" fmla="*/ 1200627 h 6479439"/>
              <a:gd name="connsiteX7528" fmla="*/ 1918514 w 9586368"/>
              <a:gd name="connsiteY7528" fmla="*/ 1196581 h 6479439"/>
              <a:gd name="connsiteX7529" fmla="*/ 1928424 w 9586368"/>
              <a:gd name="connsiteY7529" fmla="*/ 1196581 h 6479439"/>
              <a:gd name="connsiteX7530" fmla="*/ 1932443 w 9586368"/>
              <a:gd name="connsiteY7530" fmla="*/ 1200619 h 6479439"/>
              <a:gd name="connsiteX7531" fmla="*/ 1932443 w 9586368"/>
              <a:gd name="connsiteY7531" fmla="*/ 1210489 h 6479439"/>
              <a:gd name="connsiteX7532" fmla="*/ 1928424 w 9586368"/>
              <a:gd name="connsiteY7532" fmla="*/ 1214528 h 6479439"/>
              <a:gd name="connsiteX7533" fmla="*/ 1918514 w 9586368"/>
              <a:gd name="connsiteY7533" fmla="*/ 1214528 h 6479439"/>
              <a:gd name="connsiteX7534" fmla="*/ 1914495 w 9586368"/>
              <a:gd name="connsiteY7534" fmla="*/ 1210489 h 6479439"/>
              <a:gd name="connsiteX7535" fmla="*/ 1914495 w 9586368"/>
              <a:gd name="connsiteY7535" fmla="*/ 1200619 h 6479439"/>
              <a:gd name="connsiteX7536" fmla="*/ 2157823 w 9586368"/>
              <a:gd name="connsiteY7536" fmla="*/ 1196578 h 6479439"/>
              <a:gd name="connsiteX7537" fmla="*/ 2167733 w 9586368"/>
              <a:gd name="connsiteY7537" fmla="*/ 1196578 h 6479439"/>
              <a:gd name="connsiteX7538" fmla="*/ 2171751 w 9586368"/>
              <a:gd name="connsiteY7538" fmla="*/ 1200617 h 6479439"/>
              <a:gd name="connsiteX7539" fmla="*/ 2171751 w 9586368"/>
              <a:gd name="connsiteY7539" fmla="*/ 1210488 h 6479439"/>
              <a:gd name="connsiteX7540" fmla="*/ 2167733 w 9586368"/>
              <a:gd name="connsiteY7540" fmla="*/ 1214526 h 6479439"/>
              <a:gd name="connsiteX7541" fmla="*/ 2157823 w 9586368"/>
              <a:gd name="connsiteY7541" fmla="*/ 1214526 h 6479439"/>
              <a:gd name="connsiteX7542" fmla="*/ 2153803 w 9586368"/>
              <a:gd name="connsiteY7542" fmla="*/ 1210488 h 6479439"/>
              <a:gd name="connsiteX7543" fmla="*/ 2153803 w 9586368"/>
              <a:gd name="connsiteY7543" fmla="*/ 1200617 h 6479439"/>
              <a:gd name="connsiteX7544" fmla="*/ 3350359 w 9586368"/>
              <a:gd name="connsiteY7544" fmla="*/ 957358 h 6479439"/>
              <a:gd name="connsiteX7545" fmla="*/ 3360268 w 9586368"/>
              <a:gd name="connsiteY7545" fmla="*/ 957358 h 6479439"/>
              <a:gd name="connsiteX7546" fmla="*/ 3364287 w 9586368"/>
              <a:gd name="connsiteY7546" fmla="*/ 961396 h 6479439"/>
              <a:gd name="connsiteX7547" fmla="*/ 3364287 w 9586368"/>
              <a:gd name="connsiteY7547" fmla="*/ 971266 h 6479439"/>
              <a:gd name="connsiteX7548" fmla="*/ 3360268 w 9586368"/>
              <a:gd name="connsiteY7548" fmla="*/ 975304 h 6479439"/>
              <a:gd name="connsiteX7549" fmla="*/ 3350359 w 9586368"/>
              <a:gd name="connsiteY7549" fmla="*/ 975304 h 6479439"/>
              <a:gd name="connsiteX7550" fmla="*/ 3346340 w 9586368"/>
              <a:gd name="connsiteY7550" fmla="*/ 971266 h 6479439"/>
              <a:gd name="connsiteX7551" fmla="*/ 3346340 w 9586368"/>
              <a:gd name="connsiteY7551" fmla="*/ 961396 h 6479439"/>
              <a:gd name="connsiteX7552" fmla="*/ 3111048 w 9586368"/>
              <a:gd name="connsiteY7552" fmla="*/ 957358 h 6479439"/>
              <a:gd name="connsiteX7553" fmla="*/ 3120959 w 9586368"/>
              <a:gd name="connsiteY7553" fmla="*/ 957358 h 6479439"/>
              <a:gd name="connsiteX7554" fmla="*/ 3124977 w 9586368"/>
              <a:gd name="connsiteY7554" fmla="*/ 961396 h 6479439"/>
              <a:gd name="connsiteX7555" fmla="*/ 3124977 w 9586368"/>
              <a:gd name="connsiteY7555" fmla="*/ 971266 h 6479439"/>
              <a:gd name="connsiteX7556" fmla="*/ 3120959 w 9586368"/>
              <a:gd name="connsiteY7556" fmla="*/ 975304 h 6479439"/>
              <a:gd name="connsiteX7557" fmla="*/ 3111048 w 9586368"/>
              <a:gd name="connsiteY7557" fmla="*/ 975304 h 6479439"/>
              <a:gd name="connsiteX7558" fmla="*/ 3107029 w 9586368"/>
              <a:gd name="connsiteY7558" fmla="*/ 971266 h 6479439"/>
              <a:gd name="connsiteX7559" fmla="*/ 3107029 w 9586368"/>
              <a:gd name="connsiteY7559" fmla="*/ 961396 h 6479439"/>
              <a:gd name="connsiteX7560" fmla="*/ 2871737 w 9586368"/>
              <a:gd name="connsiteY7560" fmla="*/ 957358 h 6479439"/>
              <a:gd name="connsiteX7561" fmla="*/ 2881646 w 9586368"/>
              <a:gd name="connsiteY7561" fmla="*/ 957358 h 6479439"/>
              <a:gd name="connsiteX7562" fmla="*/ 2885666 w 9586368"/>
              <a:gd name="connsiteY7562" fmla="*/ 961396 h 6479439"/>
              <a:gd name="connsiteX7563" fmla="*/ 2885666 w 9586368"/>
              <a:gd name="connsiteY7563" fmla="*/ 971266 h 6479439"/>
              <a:gd name="connsiteX7564" fmla="*/ 2881646 w 9586368"/>
              <a:gd name="connsiteY7564" fmla="*/ 975304 h 6479439"/>
              <a:gd name="connsiteX7565" fmla="*/ 2871737 w 9586368"/>
              <a:gd name="connsiteY7565" fmla="*/ 975304 h 6479439"/>
              <a:gd name="connsiteX7566" fmla="*/ 2867717 w 9586368"/>
              <a:gd name="connsiteY7566" fmla="*/ 971266 h 6479439"/>
              <a:gd name="connsiteX7567" fmla="*/ 2867717 w 9586368"/>
              <a:gd name="connsiteY7567" fmla="*/ 961396 h 6479439"/>
              <a:gd name="connsiteX7568" fmla="*/ 2632423 w 9586368"/>
              <a:gd name="connsiteY7568" fmla="*/ 957358 h 6479439"/>
              <a:gd name="connsiteX7569" fmla="*/ 2642334 w 9586368"/>
              <a:gd name="connsiteY7569" fmla="*/ 957358 h 6479439"/>
              <a:gd name="connsiteX7570" fmla="*/ 2646352 w 9586368"/>
              <a:gd name="connsiteY7570" fmla="*/ 961396 h 6479439"/>
              <a:gd name="connsiteX7571" fmla="*/ 2646352 w 9586368"/>
              <a:gd name="connsiteY7571" fmla="*/ 971266 h 6479439"/>
              <a:gd name="connsiteX7572" fmla="*/ 2642334 w 9586368"/>
              <a:gd name="connsiteY7572" fmla="*/ 975305 h 6479439"/>
              <a:gd name="connsiteX7573" fmla="*/ 2632423 w 9586368"/>
              <a:gd name="connsiteY7573" fmla="*/ 975305 h 6479439"/>
              <a:gd name="connsiteX7574" fmla="*/ 2628404 w 9586368"/>
              <a:gd name="connsiteY7574" fmla="*/ 971266 h 6479439"/>
              <a:gd name="connsiteX7575" fmla="*/ 2628404 w 9586368"/>
              <a:gd name="connsiteY7575" fmla="*/ 961396 h 6479439"/>
              <a:gd name="connsiteX7576" fmla="*/ 2393104 w 9586368"/>
              <a:gd name="connsiteY7576" fmla="*/ 957358 h 6479439"/>
              <a:gd name="connsiteX7577" fmla="*/ 2403015 w 9586368"/>
              <a:gd name="connsiteY7577" fmla="*/ 957358 h 6479439"/>
              <a:gd name="connsiteX7578" fmla="*/ 2407034 w 9586368"/>
              <a:gd name="connsiteY7578" fmla="*/ 961396 h 6479439"/>
              <a:gd name="connsiteX7579" fmla="*/ 2407034 w 9586368"/>
              <a:gd name="connsiteY7579" fmla="*/ 971266 h 6479439"/>
              <a:gd name="connsiteX7580" fmla="*/ 2403015 w 9586368"/>
              <a:gd name="connsiteY7580" fmla="*/ 975305 h 6479439"/>
              <a:gd name="connsiteX7581" fmla="*/ 2393104 w 9586368"/>
              <a:gd name="connsiteY7581" fmla="*/ 975305 h 6479439"/>
              <a:gd name="connsiteX7582" fmla="*/ 2389087 w 9586368"/>
              <a:gd name="connsiteY7582" fmla="*/ 971266 h 6479439"/>
              <a:gd name="connsiteX7583" fmla="*/ 2389087 w 9586368"/>
              <a:gd name="connsiteY7583" fmla="*/ 961396 h 6479439"/>
              <a:gd name="connsiteX7584" fmla="*/ 4546929 w 9586368"/>
              <a:gd name="connsiteY7584" fmla="*/ 957347 h 6479439"/>
              <a:gd name="connsiteX7585" fmla="*/ 4556840 w 9586368"/>
              <a:gd name="connsiteY7585" fmla="*/ 957347 h 6479439"/>
              <a:gd name="connsiteX7586" fmla="*/ 4560859 w 9586368"/>
              <a:gd name="connsiteY7586" fmla="*/ 961385 h 6479439"/>
              <a:gd name="connsiteX7587" fmla="*/ 4560859 w 9586368"/>
              <a:gd name="connsiteY7587" fmla="*/ 971255 h 6479439"/>
              <a:gd name="connsiteX7588" fmla="*/ 4556840 w 9586368"/>
              <a:gd name="connsiteY7588" fmla="*/ 975293 h 6479439"/>
              <a:gd name="connsiteX7589" fmla="*/ 4546929 w 9586368"/>
              <a:gd name="connsiteY7589" fmla="*/ 975293 h 6479439"/>
              <a:gd name="connsiteX7590" fmla="*/ 4542910 w 9586368"/>
              <a:gd name="connsiteY7590" fmla="*/ 971255 h 6479439"/>
              <a:gd name="connsiteX7591" fmla="*/ 4542910 w 9586368"/>
              <a:gd name="connsiteY7591" fmla="*/ 961385 h 6479439"/>
              <a:gd name="connsiteX7592" fmla="*/ 4307612 w 9586368"/>
              <a:gd name="connsiteY7592" fmla="*/ 957347 h 6479439"/>
              <a:gd name="connsiteX7593" fmla="*/ 4317523 w 9586368"/>
              <a:gd name="connsiteY7593" fmla="*/ 957347 h 6479439"/>
              <a:gd name="connsiteX7594" fmla="*/ 4321543 w 9586368"/>
              <a:gd name="connsiteY7594" fmla="*/ 961385 h 6479439"/>
              <a:gd name="connsiteX7595" fmla="*/ 4321543 w 9586368"/>
              <a:gd name="connsiteY7595" fmla="*/ 971255 h 6479439"/>
              <a:gd name="connsiteX7596" fmla="*/ 4317523 w 9586368"/>
              <a:gd name="connsiteY7596" fmla="*/ 975293 h 6479439"/>
              <a:gd name="connsiteX7597" fmla="*/ 4307612 w 9586368"/>
              <a:gd name="connsiteY7597" fmla="*/ 975293 h 6479439"/>
              <a:gd name="connsiteX7598" fmla="*/ 4303595 w 9586368"/>
              <a:gd name="connsiteY7598" fmla="*/ 971255 h 6479439"/>
              <a:gd name="connsiteX7599" fmla="*/ 4303595 w 9586368"/>
              <a:gd name="connsiteY7599" fmla="*/ 961385 h 6479439"/>
              <a:gd name="connsiteX7600" fmla="*/ 4068297 w 9586368"/>
              <a:gd name="connsiteY7600" fmla="*/ 957347 h 6479439"/>
              <a:gd name="connsiteX7601" fmla="*/ 4078210 w 9586368"/>
              <a:gd name="connsiteY7601" fmla="*/ 957347 h 6479439"/>
              <a:gd name="connsiteX7602" fmla="*/ 4082229 w 9586368"/>
              <a:gd name="connsiteY7602" fmla="*/ 961385 h 6479439"/>
              <a:gd name="connsiteX7603" fmla="*/ 4082229 w 9586368"/>
              <a:gd name="connsiteY7603" fmla="*/ 971255 h 6479439"/>
              <a:gd name="connsiteX7604" fmla="*/ 4078210 w 9586368"/>
              <a:gd name="connsiteY7604" fmla="*/ 975293 h 6479439"/>
              <a:gd name="connsiteX7605" fmla="*/ 4068297 w 9586368"/>
              <a:gd name="connsiteY7605" fmla="*/ 975293 h 6479439"/>
              <a:gd name="connsiteX7606" fmla="*/ 4064278 w 9586368"/>
              <a:gd name="connsiteY7606" fmla="*/ 971255 h 6479439"/>
              <a:gd name="connsiteX7607" fmla="*/ 4064278 w 9586368"/>
              <a:gd name="connsiteY7607" fmla="*/ 961385 h 6479439"/>
              <a:gd name="connsiteX7608" fmla="*/ 3828990 w 9586368"/>
              <a:gd name="connsiteY7608" fmla="*/ 957347 h 6479439"/>
              <a:gd name="connsiteX7609" fmla="*/ 3838899 w 9586368"/>
              <a:gd name="connsiteY7609" fmla="*/ 957347 h 6479439"/>
              <a:gd name="connsiteX7610" fmla="*/ 3842917 w 9586368"/>
              <a:gd name="connsiteY7610" fmla="*/ 961385 h 6479439"/>
              <a:gd name="connsiteX7611" fmla="*/ 3842917 w 9586368"/>
              <a:gd name="connsiteY7611" fmla="*/ 971255 h 6479439"/>
              <a:gd name="connsiteX7612" fmla="*/ 3838899 w 9586368"/>
              <a:gd name="connsiteY7612" fmla="*/ 975293 h 6479439"/>
              <a:gd name="connsiteX7613" fmla="*/ 3828990 w 9586368"/>
              <a:gd name="connsiteY7613" fmla="*/ 975293 h 6479439"/>
              <a:gd name="connsiteX7614" fmla="*/ 3824971 w 9586368"/>
              <a:gd name="connsiteY7614" fmla="*/ 971255 h 6479439"/>
              <a:gd name="connsiteX7615" fmla="*/ 3824971 w 9586368"/>
              <a:gd name="connsiteY7615" fmla="*/ 961385 h 6479439"/>
              <a:gd name="connsiteX7616" fmla="*/ 3589676 w 9586368"/>
              <a:gd name="connsiteY7616" fmla="*/ 957347 h 6479439"/>
              <a:gd name="connsiteX7617" fmla="*/ 3599585 w 9586368"/>
              <a:gd name="connsiteY7617" fmla="*/ 957347 h 6479439"/>
              <a:gd name="connsiteX7618" fmla="*/ 3603604 w 9586368"/>
              <a:gd name="connsiteY7618" fmla="*/ 961385 h 6479439"/>
              <a:gd name="connsiteX7619" fmla="*/ 3603604 w 9586368"/>
              <a:gd name="connsiteY7619" fmla="*/ 971255 h 6479439"/>
              <a:gd name="connsiteX7620" fmla="*/ 3599585 w 9586368"/>
              <a:gd name="connsiteY7620" fmla="*/ 975293 h 6479439"/>
              <a:gd name="connsiteX7621" fmla="*/ 3589676 w 9586368"/>
              <a:gd name="connsiteY7621" fmla="*/ 975293 h 6479439"/>
              <a:gd name="connsiteX7622" fmla="*/ 3585657 w 9586368"/>
              <a:gd name="connsiteY7622" fmla="*/ 971255 h 6479439"/>
              <a:gd name="connsiteX7623" fmla="*/ 3585657 w 9586368"/>
              <a:gd name="connsiteY7623" fmla="*/ 961385 h 6479439"/>
              <a:gd name="connsiteX7624" fmla="*/ 5743412 w 9586368"/>
              <a:gd name="connsiteY7624" fmla="*/ 957335 h 6479439"/>
              <a:gd name="connsiteX7625" fmla="*/ 5753323 w 9586368"/>
              <a:gd name="connsiteY7625" fmla="*/ 957335 h 6479439"/>
              <a:gd name="connsiteX7626" fmla="*/ 5757342 w 9586368"/>
              <a:gd name="connsiteY7626" fmla="*/ 961373 h 6479439"/>
              <a:gd name="connsiteX7627" fmla="*/ 5757342 w 9586368"/>
              <a:gd name="connsiteY7627" fmla="*/ 971244 h 6479439"/>
              <a:gd name="connsiteX7628" fmla="*/ 5753323 w 9586368"/>
              <a:gd name="connsiteY7628" fmla="*/ 975282 h 6479439"/>
              <a:gd name="connsiteX7629" fmla="*/ 5743412 w 9586368"/>
              <a:gd name="connsiteY7629" fmla="*/ 975282 h 6479439"/>
              <a:gd name="connsiteX7630" fmla="*/ 5739393 w 9586368"/>
              <a:gd name="connsiteY7630" fmla="*/ 971244 h 6479439"/>
              <a:gd name="connsiteX7631" fmla="*/ 5739393 w 9586368"/>
              <a:gd name="connsiteY7631" fmla="*/ 961373 h 6479439"/>
              <a:gd name="connsiteX7632" fmla="*/ 5504099 w 9586368"/>
              <a:gd name="connsiteY7632" fmla="*/ 957335 h 6479439"/>
              <a:gd name="connsiteX7633" fmla="*/ 5514010 w 9586368"/>
              <a:gd name="connsiteY7633" fmla="*/ 957335 h 6479439"/>
              <a:gd name="connsiteX7634" fmla="*/ 5518029 w 9586368"/>
              <a:gd name="connsiteY7634" fmla="*/ 961373 h 6479439"/>
              <a:gd name="connsiteX7635" fmla="*/ 5518029 w 9586368"/>
              <a:gd name="connsiteY7635" fmla="*/ 971244 h 6479439"/>
              <a:gd name="connsiteX7636" fmla="*/ 5514010 w 9586368"/>
              <a:gd name="connsiteY7636" fmla="*/ 975282 h 6479439"/>
              <a:gd name="connsiteX7637" fmla="*/ 5504099 w 9586368"/>
              <a:gd name="connsiteY7637" fmla="*/ 975282 h 6479439"/>
              <a:gd name="connsiteX7638" fmla="*/ 5500080 w 9586368"/>
              <a:gd name="connsiteY7638" fmla="*/ 971244 h 6479439"/>
              <a:gd name="connsiteX7639" fmla="*/ 5500080 w 9586368"/>
              <a:gd name="connsiteY7639" fmla="*/ 961373 h 6479439"/>
              <a:gd name="connsiteX7640" fmla="*/ 5264784 w 9586368"/>
              <a:gd name="connsiteY7640" fmla="*/ 957335 h 6479439"/>
              <a:gd name="connsiteX7641" fmla="*/ 5274694 w 9586368"/>
              <a:gd name="connsiteY7641" fmla="*/ 957335 h 6479439"/>
              <a:gd name="connsiteX7642" fmla="*/ 5278713 w 9586368"/>
              <a:gd name="connsiteY7642" fmla="*/ 961373 h 6479439"/>
              <a:gd name="connsiteX7643" fmla="*/ 5278713 w 9586368"/>
              <a:gd name="connsiteY7643" fmla="*/ 971244 h 6479439"/>
              <a:gd name="connsiteX7644" fmla="*/ 5274694 w 9586368"/>
              <a:gd name="connsiteY7644" fmla="*/ 975282 h 6479439"/>
              <a:gd name="connsiteX7645" fmla="*/ 5264784 w 9586368"/>
              <a:gd name="connsiteY7645" fmla="*/ 975282 h 6479439"/>
              <a:gd name="connsiteX7646" fmla="*/ 5260765 w 9586368"/>
              <a:gd name="connsiteY7646" fmla="*/ 971244 h 6479439"/>
              <a:gd name="connsiteX7647" fmla="*/ 5260765 w 9586368"/>
              <a:gd name="connsiteY7647" fmla="*/ 961373 h 6479439"/>
              <a:gd name="connsiteX7648" fmla="*/ 5025470 w 9586368"/>
              <a:gd name="connsiteY7648" fmla="*/ 957335 h 6479439"/>
              <a:gd name="connsiteX7649" fmla="*/ 5035381 w 9586368"/>
              <a:gd name="connsiteY7649" fmla="*/ 957335 h 6479439"/>
              <a:gd name="connsiteX7650" fmla="*/ 5039400 w 9586368"/>
              <a:gd name="connsiteY7650" fmla="*/ 961373 h 6479439"/>
              <a:gd name="connsiteX7651" fmla="*/ 5039400 w 9586368"/>
              <a:gd name="connsiteY7651" fmla="*/ 971244 h 6479439"/>
              <a:gd name="connsiteX7652" fmla="*/ 5035381 w 9586368"/>
              <a:gd name="connsiteY7652" fmla="*/ 975283 h 6479439"/>
              <a:gd name="connsiteX7653" fmla="*/ 5025470 w 9586368"/>
              <a:gd name="connsiteY7653" fmla="*/ 975283 h 6479439"/>
              <a:gd name="connsiteX7654" fmla="*/ 5021451 w 9586368"/>
              <a:gd name="connsiteY7654" fmla="*/ 971244 h 6479439"/>
              <a:gd name="connsiteX7655" fmla="*/ 5021451 w 9586368"/>
              <a:gd name="connsiteY7655" fmla="*/ 961373 h 6479439"/>
              <a:gd name="connsiteX7656" fmla="*/ 4786241 w 9586368"/>
              <a:gd name="connsiteY7656" fmla="*/ 957335 h 6479439"/>
              <a:gd name="connsiteX7657" fmla="*/ 4796152 w 9586368"/>
              <a:gd name="connsiteY7657" fmla="*/ 957335 h 6479439"/>
              <a:gd name="connsiteX7658" fmla="*/ 4800171 w 9586368"/>
              <a:gd name="connsiteY7658" fmla="*/ 961374 h 6479439"/>
              <a:gd name="connsiteX7659" fmla="*/ 4800171 w 9586368"/>
              <a:gd name="connsiteY7659" fmla="*/ 971244 h 6479439"/>
              <a:gd name="connsiteX7660" fmla="*/ 4796152 w 9586368"/>
              <a:gd name="connsiteY7660" fmla="*/ 975283 h 6479439"/>
              <a:gd name="connsiteX7661" fmla="*/ 4786241 w 9586368"/>
              <a:gd name="connsiteY7661" fmla="*/ 975283 h 6479439"/>
              <a:gd name="connsiteX7662" fmla="*/ 4782224 w 9586368"/>
              <a:gd name="connsiteY7662" fmla="*/ 971244 h 6479439"/>
              <a:gd name="connsiteX7663" fmla="*/ 4782224 w 9586368"/>
              <a:gd name="connsiteY7663" fmla="*/ 961374 h 6479439"/>
              <a:gd name="connsiteX7664" fmla="*/ 6939983 w 9586368"/>
              <a:gd name="connsiteY7664" fmla="*/ 957324 h 6479439"/>
              <a:gd name="connsiteX7665" fmla="*/ 6949894 w 9586368"/>
              <a:gd name="connsiteY7665" fmla="*/ 957324 h 6479439"/>
              <a:gd name="connsiteX7666" fmla="*/ 6953913 w 9586368"/>
              <a:gd name="connsiteY7666" fmla="*/ 961363 h 6479439"/>
              <a:gd name="connsiteX7667" fmla="*/ 6953913 w 9586368"/>
              <a:gd name="connsiteY7667" fmla="*/ 971232 h 6479439"/>
              <a:gd name="connsiteX7668" fmla="*/ 6949894 w 9586368"/>
              <a:gd name="connsiteY7668" fmla="*/ 975271 h 6479439"/>
              <a:gd name="connsiteX7669" fmla="*/ 6939983 w 9586368"/>
              <a:gd name="connsiteY7669" fmla="*/ 975271 h 6479439"/>
              <a:gd name="connsiteX7670" fmla="*/ 6935964 w 9586368"/>
              <a:gd name="connsiteY7670" fmla="*/ 971232 h 6479439"/>
              <a:gd name="connsiteX7671" fmla="*/ 6935964 w 9586368"/>
              <a:gd name="connsiteY7671" fmla="*/ 961363 h 6479439"/>
              <a:gd name="connsiteX7672" fmla="*/ 6700670 w 9586368"/>
              <a:gd name="connsiteY7672" fmla="*/ 957324 h 6479439"/>
              <a:gd name="connsiteX7673" fmla="*/ 6710581 w 9586368"/>
              <a:gd name="connsiteY7673" fmla="*/ 957324 h 6479439"/>
              <a:gd name="connsiteX7674" fmla="*/ 6714600 w 9586368"/>
              <a:gd name="connsiteY7674" fmla="*/ 961363 h 6479439"/>
              <a:gd name="connsiteX7675" fmla="*/ 6714600 w 9586368"/>
              <a:gd name="connsiteY7675" fmla="*/ 971232 h 6479439"/>
              <a:gd name="connsiteX7676" fmla="*/ 6710581 w 9586368"/>
              <a:gd name="connsiteY7676" fmla="*/ 975271 h 6479439"/>
              <a:gd name="connsiteX7677" fmla="*/ 6700670 w 9586368"/>
              <a:gd name="connsiteY7677" fmla="*/ 975271 h 6479439"/>
              <a:gd name="connsiteX7678" fmla="*/ 6696651 w 9586368"/>
              <a:gd name="connsiteY7678" fmla="*/ 971232 h 6479439"/>
              <a:gd name="connsiteX7679" fmla="*/ 6696651 w 9586368"/>
              <a:gd name="connsiteY7679" fmla="*/ 961363 h 6479439"/>
              <a:gd name="connsiteX7680" fmla="*/ 6461356 w 9586368"/>
              <a:gd name="connsiteY7680" fmla="*/ 957324 h 6479439"/>
              <a:gd name="connsiteX7681" fmla="*/ 6471266 w 9586368"/>
              <a:gd name="connsiteY7681" fmla="*/ 957324 h 6479439"/>
              <a:gd name="connsiteX7682" fmla="*/ 6475285 w 9586368"/>
              <a:gd name="connsiteY7682" fmla="*/ 961363 h 6479439"/>
              <a:gd name="connsiteX7683" fmla="*/ 6475285 w 9586368"/>
              <a:gd name="connsiteY7683" fmla="*/ 971232 h 6479439"/>
              <a:gd name="connsiteX7684" fmla="*/ 6471266 w 9586368"/>
              <a:gd name="connsiteY7684" fmla="*/ 975271 h 6479439"/>
              <a:gd name="connsiteX7685" fmla="*/ 6461356 w 9586368"/>
              <a:gd name="connsiteY7685" fmla="*/ 975271 h 6479439"/>
              <a:gd name="connsiteX7686" fmla="*/ 6457337 w 9586368"/>
              <a:gd name="connsiteY7686" fmla="*/ 971232 h 6479439"/>
              <a:gd name="connsiteX7687" fmla="*/ 6457337 w 9586368"/>
              <a:gd name="connsiteY7687" fmla="*/ 961363 h 6479439"/>
              <a:gd name="connsiteX7688" fmla="*/ 6222042 w 9586368"/>
              <a:gd name="connsiteY7688" fmla="*/ 957324 h 6479439"/>
              <a:gd name="connsiteX7689" fmla="*/ 6231952 w 9586368"/>
              <a:gd name="connsiteY7689" fmla="*/ 957324 h 6479439"/>
              <a:gd name="connsiteX7690" fmla="*/ 6235971 w 9586368"/>
              <a:gd name="connsiteY7690" fmla="*/ 961363 h 6479439"/>
              <a:gd name="connsiteX7691" fmla="*/ 6235971 w 9586368"/>
              <a:gd name="connsiteY7691" fmla="*/ 971232 h 6479439"/>
              <a:gd name="connsiteX7692" fmla="*/ 6231952 w 9586368"/>
              <a:gd name="connsiteY7692" fmla="*/ 975271 h 6479439"/>
              <a:gd name="connsiteX7693" fmla="*/ 6222042 w 9586368"/>
              <a:gd name="connsiteY7693" fmla="*/ 975271 h 6479439"/>
              <a:gd name="connsiteX7694" fmla="*/ 6218023 w 9586368"/>
              <a:gd name="connsiteY7694" fmla="*/ 971232 h 6479439"/>
              <a:gd name="connsiteX7695" fmla="*/ 6218023 w 9586368"/>
              <a:gd name="connsiteY7695" fmla="*/ 961363 h 6479439"/>
              <a:gd name="connsiteX7696" fmla="*/ 5982729 w 9586368"/>
              <a:gd name="connsiteY7696" fmla="*/ 957324 h 6479439"/>
              <a:gd name="connsiteX7697" fmla="*/ 5992639 w 9586368"/>
              <a:gd name="connsiteY7697" fmla="*/ 957324 h 6479439"/>
              <a:gd name="connsiteX7698" fmla="*/ 5996658 w 9586368"/>
              <a:gd name="connsiteY7698" fmla="*/ 961363 h 6479439"/>
              <a:gd name="connsiteX7699" fmla="*/ 5996658 w 9586368"/>
              <a:gd name="connsiteY7699" fmla="*/ 971232 h 6479439"/>
              <a:gd name="connsiteX7700" fmla="*/ 5992639 w 9586368"/>
              <a:gd name="connsiteY7700" fmla="*/ 975271 h 6479439"/>
              <a:gd name="connsiteX7701" fmla="*/ 5982729 w 9586368"/>
              <a:gd name="connsiteY7701" fmla="*/ 975271 h 6479439"/>
              <a:gd name="connsiteX7702" fmla="*/ 5978710 w 9586368"/>
              <a:gd name="connsiteY7702" fmla="*/ 971232 h 6479439"/>
              <a:gd name="connsiteX7703" fmla="*/ 5978710 w 9586368"/>
              <a:gd name="connsiteY7703" fmla="*/ 961363 h 6479439"/>
              <a:gd name="connsiteX7704" fmla="*/ 8136553 w 9586368"/>
              <a:gd name="connsiteY7704" fmla="*/ 957313 h 6479439"/>
              <a:gd name="connsiteX7705" fmla="*/ 8146464 w 9586368"/>
              <a:gd name="connsiteY7705" fmla="*/ 957313 h 6479439"/>
              <a:gd name="connsiteX7706" fmla="*/ 8150483 w 9586368"/>
              <a:gd name="connsiteY7706" fmla="*/ 961351 h 6479439"/>
              <a:gd name="connsiteX7707" fmla="*/ 8150483 w 9586368"/>
              <a:gd name="connsiteY7707" fmla="*/ 971222 h 6479439"/>
              <a:gd name="connsiteX7708" fmla="*/ 8146464 w 9586368"/>
              <a:gd name="connsiteY7708" fmla="*/ 975260 h 6479439"/>
              <a:gd name="connsiteX7709" fmla="*/ 8136553 w 9586368"/>
              <a:gd name="connsiteY7709" fmla="*/ 975260 h 6479439"/>
              <a:gd name="connsiteX7710" fmla="*/ 8132534 w 9586368"/>
              <a:gd name="connsiteY7710" fmla="*/ 971222 h 6479439"/>
              <a:gd name="connsiteX7711" fmla="*/ 8132534 w 9586368"/>
              <a:gd name="connsiteY7711" fmla="*/ 961351 h 6479439"/>
              <a:gd name="connsiteX7712" fmla="*/ 7897241 w 9586368"/>
              <a:gd name="connsiteY7712" fmla="*/ 957313 h 6479439"/>
              <a:gd name="connsiteX7713" fmla="*/ 7907151 w 9586368"/>
              <a:gd name="connsiteY7713" fmla="*/ 957313 h 6479439"/>
              <a:gd name="connsiteX7714" fmla="*/ 7911170 w 9586368"/>
              <a:gd name="connsiteY7714" fmla="*/ 961351 h 6479439"/>
              <a:gd name="connsiteX7715" fmla="*/ 7911170 w 9586368"/>
              <a:gd name="connsiteY7715" fmla="*/ 971222 h 6479439"/>
              <a:gd name="connsiteX7716" fmla="*/ 7907151 w 9586368"/>
              <a:gd name="connsiteY7716" fmla="*/ 975260 h 6479439"/>
              <a:gd name="connsiteX7717" fmla="*/ 7897241 w 9586368"/>
              <a:gd name="connsiteY7717" fmla="*/ 975260 h 6479439"/>
              <a:gd name="connsiteX7718" fmla="*/ 7893222 w 9586368"/>
              <a:gd name="connsiteY7718" fmla="*/ 971222 h 6479439"/>
              <a:gd name="connsiteX7719" fmla="*/ 7893222 w 9586368"/>
              <a:gd name="connsiteY7719" fmla="*/ 961351 h 6479439"/>
              <a:gd name="connsiteX7720" fmla="*/ 7657926 w 9586368"/>
              <a:gd name="connsiteY7720" fmla="*/ 957313 h 6479439"/>
              <a:gd name="connsiteX7721" fmla="*/ 7667836 w 9586368"/>
              <a:gd name="connsiteY7721" fmla="*/ 957313 h 6479439"/>
              <a:gd name="connsiteX7722" fmla="*/ 7671855 w 9586368"/>
              <a:gd name="connsiteY7722" fmla="*/ 961351 h 6479439"/>
              <a:gd name="connsiteX7723" fmla="*/ 7671855 w 9586368"/>
              <a:gd name="connsiteY7723" fmla="*/ 971222 h 6479439"/>
              <a:gd name="connsiteX7724" fmla="*/ 7667836 w 9586368"/>
              <a:gd name="connsiteY7724" fmla="*/ 975260 h 6479439"/>
              <a:gd name="connsiteX7725" fmla="*/ 7657926 w 9586368"/>
              <a:gd name="connsiteY7725" fmla="*/ 975260 h 6479439"/>
              <a:gd name="connsiteX7726" fmla="*/ 7653906 w 9586368"/>
              <a:gd name="connsiteY7726" fmla="*/ 971222 h 6479439"/>
              <a:gd name="connsiteX7727" fmla="*/ 7653906 w 9586368"/>
              <a:gd name="connsiteY7727" fmla="*/ 961351 h 6479439"/>
              <a:gd name="connsiteX7728" fmla="*/ 7418611 w 9586368"/>
              <a:gd name="connsiteY7728" fmla="*/ 957313 h 6479439"/>
              <a:gd name="connsiteX7729" fmla="*/ 7428521 w 9586368"/>
              <a:gd name="connsiteY7729" fmla="*/ 957313 h 6479439"/>
              <a:gd name="connsiteX7730" fmla="*/ 7432540 w 9586368"/>
              <a:gd name="connsiteY7730" fmla="*/ 961351 h 6479439"/>
              <a:gd name="connsiteX7731" fmla="*/ 7432540 w 9586368"/>
              <a:gd name="connsiteY7731" fmla="*/ 971222 h 6479439"/>
              <a:gd name="connsiteX7732" fmla="*/ 7428521 w 9586368"/>
              <a:gd name="connsiteY7732" fmla="*/ 975260 h 6479439"/>
              <a:gd name="connsiteX7733" fmla="*/ 7418611 w 9586368"/>
              <a:gd name="connsiteY7733" fmla="*/ 975260 h 6479439"/>
              <a:gd name="connsiteX7734" fmla="*/ 7414592 w 9586368"/>
              <a:gd name="connsiteY7734" fmla="*/ 971222 h 6479439"/>
              <a:gd name="connsiteX7735" fmla="*/ 7414592 w 9586368"/>
              <a:gd name="connsiteY7735" fmla="*/ 961351 h 6479439"/>
              <a:gd name="connsiteX7736" fmla="*/ 7179298 w 9586368"/>
              <a:gd name="connsiteY7736" fmla="*/ 957313 h 6479439"/>
              <a:gd name="connsiteX7737" fmla="*/ 7189209 w 9586368"/>
              <a:gd name="connsiteY7737" fmla="*/ 957313 h 6479439"/>
              <a:gd name="connsiteX7738" fmla="*/ 7193228 w 9586368"/>
              <a:gd name="connsiteY7738" fmla="*/ 961351 h 6479439"/>
              <a:gd name="connsiteX7739" fmla="*/ 7193228 w 9586368"/>
              <a:gd name="connsiteY7739" fmla="*/ 971222 h 6479439"/>
              <a:gd name="connsiteX7740" fmla="*/ 7189209 w 9586368"/>
              <a:gd name="connsiteY7740" fmla="*/ 975260 h 6479439"/>
              <a:gd name="connsiteX7741" fmla="*/ 7179298 w 9586368"/>
              <a:gd name="connsiteY7741" fmla="*/ 975260 h 6479439"/>
              <a:gd name="connsiteX7742" fmla="*/ 7175279 w 9586368"/>
              <a:gd name="connsiteY7742" fmla="*/ 971222 h 6479439"/>
              <a:gd name="connsiteX7743" fmla="*/ 7175279 w 9586368"/>
              <a:gd name="connsiteY7743" fmla="*/ 961351 h 6479439"/>
              <a:gd name="connsiteX7744" fmla="*/ 1679217 w 9586368"/>
              <a:gd name="connsiteY7744" fmla="*/ 957309 h 6479439"/>
              <a:gd name="connsiteX7745" fmla="*/ 1689128 w 9586368"/>
              <a:gd name="connsiteY7745" fmla="*/ 957309 h 6479439"/>
              <a:gd name="connsiteX7746" fmla="*/ 1693147 w 9586368"/>
              <a:gd name="connsiteY7746" fmla="*/ 961347 h 6479439"/>
              <a:gd name="connsiteX7747" fmla="*/ 1693147 w 9586368"/>
              <a:gd name="connsiteY7747" fmla="*/ 971217 h 6479439"/>
              <a:gd name="connsiteX7748" fmla="*/ 1689128 w 9586368"/>
              <a:gd name="connsiteY7748" fmla="*/ 975256 h 6479439"/>
              <a:gd name="connsiteX7749" fmla="*/ 1679217 w 9586368"/>
              <a:gd name="connsiteY7749" fmla="*/ 975256 h 6479439"/>
              <a:gd name="connsiteX7750" fmla="*/ 1675199 w 9586368"/>
              <a:gd name="connsiteY7750" fmla="*/ 971217 h 6479439"/>
              <a:gd name="connsiteX7751" fmla="*/ 1675199 w 9586368"/>
              <a:gd name="connsiteY7751" fmla="*/ 961347 h 6479439"/>
              <a:gd name="connsiteX7752" fmla="*/ 1439901 w 9586368"/>
              <a:gd name="connsiteY7752" fmla="*/ 957309 h 6479439"/>
              <a:gd name="connsiteX7753" fmla="*/ 1449811 w 9586368"/>
              <a:gd name="connsiteY7753" fmla="*/ 957309 h 6479439"/>
              <a:gd name="connsiteX7754" fmla="*/ 1453829 w 9586368"/>
              <a:gd name="connsiteY7754" fmla="*/ 961347 h 6479439"/>
              <a:gd name="connsiteX7755" fmla="*/ 1453829 w 9586368"/>
              <a:gd name="connsiteY7755" fmla="*/ 971217 h 6479439"/>
              <a:gd name="connsiteX7756" fmla="*/ 1449811 w 9586368"/>
              <a:gd name="connsiteY7756" fmla="*/ 975256 h 6479439"/>
              <a:gd name="connsiteX7757" fmla="*/ 1439901 w 9586368"/>
              <a:gd name="connsiteY7757" fmla="*/ 975256 h 6479439"/>
              <a:gd name="connsiteX7758" fmla="*/ 1435881 w 9586368"/>
              <a:gd name="connsiteY7758" fmla="*/ 971217 h 6479439"/>
              <a:gd name="connsiteX7759" fmla="*/ 1435881 w 9586368"/>
              <a:gd name="connsiteY7759" fmla="*/ 961347 h 6479439"/>
              <a:gd name="connsiteX7760" fmla="*/ 1200584 w 9586368"/>
              <a:gd name="connsiteY7760" fmla="*/ 957309 h 6479439"/>
              <a:gd name="connsiteX7761" fmla="*/ 1210495 w 9586368"/>
              <a:gd name="connsiteY7761" fmla="*/ 957309 h 6479439"/>
              <a:gd name="connsiteX7762" fmla="*/ 1214513 w 9586368"/>
              <a:gd name="connsiteY7762" fmla="*/ 961347 h 6479439"/>
              <a:gd name="connsiteX7763" fmla="*/ 1214513 w 9586368"/>
              <a:gd name="connsiteY7763" fmla="*/ 971217 h 6479439"/>
              <a:gd name="connsiteX7764" fmla="*/ 1210495 w 9586368"/>
              <a:gd name="connsiteY7764" fmla="*/ 975256 h 6479439"/>
              <a:gd name="connsiteX7765" fmla="*/ 1200584 w 9586368"/>
              <a:gd name="connsiteY7765" fmla="*/ 975256 h 6479439"/>
              <a:gd name="connsiteX7766" fmla="*/ 1196566 w 9586368"/>
              <a:gd name="connsiteY7766" fmla="*/ 971217 h 6479439"/>
              <a:gd name="connsiteX7767" fmla="*/ 1196566 w 9586368"/>
              <a:gd name="connsiteY7767" fmla="*/ 961347 h 6479439"/>
              <a:gd name="connsiteX7768" fmla="*/ 961271 w 9586368"/>
              <a:gd name="connsiteY7768" fmla="*/ 957309 h 6479439"/>
              <a:gd name="connsiteX7769" fmla="*/ 971182 w 9586368"/>
              <a:gd name="connsiteY7769" fmla="*/ 957309 h 6479439"/>
              <a:gd name="connsiteX7770" fmla="*/ 975201 w 9586368"/>
              <a:gd name="connsiteY7770" fmla="*/ 961347 h 6479439"/>
              <a:gd name="connsiteX7771" fmla="*/ 975201 w 9586368"/>
              <a:gd name="connsiteY7771" fmla="*/ 971218 h 6479439"/>
              <a:gd name="connsiteX7772" fmla="*/ 971182 w 9586368"/>
              <a:gd name="connsiteY7772" fmla="*/ 975256 h 6479439"/>
              <a:gd name="connsiteX7773" fmla="*/ 961271 w 9586368"/>
              <a:gd name="connsiteY7773" fmla="*/ 975256 h 6479439"/>
              <a:gd name="connsiteX7774" fmla="*/ 957253 w 9586368"/>
              <a:gd name="connsiteY7774" fmla="*/ 971218 h 6479439"/>
              <a:gd name="connsiteX7775" fmla="*/ 957253 w 9586368"/>
              <a:gd name="connsiteY7775" fmla="*/ 961347 h 6479439"/>
              <a:gd name="connsiteX7776" fmla="*/ 9333125 w 9586368"/>
              <a:gd name="connsiteY7776" fmla="*/ 957302 h 6479439"/>
              <a:gd name="connsiteX7777" fmla="*/ 9343036 w 9586368"/>
              <a:gd name="connsiteY7777" fmla="*/ 957302 h 6479439"/>
              <a:gd name="connsiteX7778" fmla="*/ 9347055 w 9586368"/>
              <a:gd name="connsiteY7778" fmla="*/ 961340 h 6479439"/>
              <a:gd name="connsiteX7779" fmla="*/ 9347055 w 9586368"/>
              <a:gd name="connsiteY7779" fmla="*/ 971210 h 6479439"/>
              <a:gd name="connsiteX7780" fmla="*/ 9343036 w 9586368"/>
              <a:gd name="connsiteY7780" fmla="*/ 975249 h 6479439"/>
              <a:gd name="connsiteX7781" fmla="*/ 9333125 w 9586368"/>
              <a:gd name="connsiteY7781" fmla="*/ 975249 h 6479439"/>
              <a:gd name="connsiteX7782" fmla="*/ 9329106 w 9586368"/>
              <a:gd name="connsiteY7782" fmla="*/ 971210 h 6479439"/>
              <a:gd name="connsiteX7783" fmla="*/ 9329106 w 9586368"/>
              <a:gd name="connsiteY7783" fmla="*/ 961340 h 6479439"/>
              <a:gd name="connsiteX7784" fmla="*/ 9093811 w 9586368"/>
              <a:gd name="connsiteY7784" fmla="*/ 957302 h 6479439"/>
              <a:gd name="connsiteX7785" fmla="*/ 9103722 w 9586368"/>
              <a:gd name="connsiteY7785" fmla="*/ 957302 h 6479439"/>
              <a:gd name="connsiteX7786" fmla="*/ 9107741 w 9586368"/>
              <a:gd name="connsiteY7786" fmla="*/ 961340 h 6479439"/>
              <a:gd name="connsiteX7787" fmla="*/ 9107741 w 9586368"/>
              <a:gd name="connsiteY7787" fmla="*/ 971210 h 6479439"/>
              <a:gd name="connsiteX7788" fmla="*/ 9103722 w 9586368"/>
              <a:gd name="connsiteY7788" fmla="*/ 975249 h 6479439"/>
              <a:gd name="connsiteX7789" fmla="*/ 9093811 w 9586368"/>
              <a:gd name="connsiteY7789" fmla="*/ 975249 h 6479439"/>
              <a:gd name="connsiteX7790" fmla="*/ 9089792 w 9586368"/>
              <a:gd name="connsiteY7790" fmla="*/ 971210 h 6479439"/>
              <a:gd name="connsiteX7791" fmla="*/ 9089792 w 9586368"/>
              <a:gd name="connsiteY7791" fmla="*/ 961340 h 6479439"/>
              <a:gd name="connsiteX7792" fmla="*/ 8854496 w 9586368"/>
              <a:gd name="connsiteY7792" fmla="*/ 957302 h 6479439"/>
              <a:gd name="connsiteX7793" fmla="*/ 8864407 w 9586368"/>
              <a:gd name="connsiteY7793" fmla="*/ 957302 h 6479439"/>
              <a:gd name="connsiteX7794" fmla="*/ 8868426 w 9586368"/>
              <a:gd name="connsiteY7794" fmla="*/ 961340 h 6479439"/>
              <a:gd name="connsiteX7795" fmla="*/ 8868426 w 9586368"/>
              <a:gd name="connsiteY7795" fmla="*/ 971210 h 6479439"/>
              <a:gd name="connsiteX7796" fmla="*/ 8864407 w 9586368"/>
              <a:gd name="connsiteY7796" fmla="*/ 975249 h 6479439"/>
              <a:gd name="connsiteX7797" fmla="*/ 8854496 w 9586368"/>
              <a:gd name="connsiteY7797" fmla="*/ 975249 h 6479439"/>
              <a:gd name="connsiteX7798" fmla="*/ 8850477 w 9586368"/>
              <a:gd name="connsiteY7798" fmla="*/ 971210 h 6479439"/>
              <a:gd name="connsiteX7799" fmla="*/ 8850477 w 9586368"/>
              <a:gd name="connsiteY7799" fmla="*/ 961340 h 6479439"/>
              <a:gd name="connsiteX7800" fmla="*/ 8615184 w 9586368"/>
              <a:gd name="connsiteY7800" fmla="*/ 957302 h 6479439"/>
              <a:gd name="connsiteX7801" fmla="*/ 8625095 w 9586368"/>
              <a:gd name="connsiteY7801" fmla="*/ 957302 h 6479439"/>
              <a:gd name="connsiteX7802" fmla="*/ 8629114 w 9586368"/>
              <a:gd name="connsiteY7802" fmla="*/ 961340 h 6479439"/>
              <a:gd name="connsiteX7803" fmla="*/ 8629114 w 9586368"/>
              <a:gd name="connsiteY7803" fmla="*/ 971210 h 6479439"/>
              <a:gd name="connsiteX7804" fmla="*/ 8625095 w 9586368"/>
              <a:gd name="connsiteY7804" fmla="*/ 975249 h 6479439"/>
              <a:gd name="connsiteX7805" fmla="*/ 8615184 w 9586368"/>
              <a:gd name="connsiteY7805" fmla="*/ 975249 h 6479439"/>
              <a:gd name="connsiteX7806" fmla="*/ 8611165 w 9586368"/>
              <a:gd name="connsiteY7806" fmla="*/ 971210 h 6479439"/>
              <a:gd name="connsiteX7807" fmla="*/ 8611165 w 9586368"/>
              <a:gd name="connsiteY7807" fmla="*/ 961340 h 6479439"/>
              <a:gd name="connsiteX7808" fmla="*/ 8375869 w 9586368"/>
              <a:gd name="connsiteY7808" fmla="*/ 957302 h 6479439"/>
              <a:gd name="connsiteX7809" fmla="*/ 8385779 w 9586368"/>
              <a:gd name="connsiteY7809" fmla="*/ 957302 h 6479439"/>
              <a:gd name="connsiteX7810" fmla="*/ 8389799 w 9586368"/>
              <a:gd name="connsiteY7810" fmla="*/ 961340 h 6479439"/>
              <a:gd name="connsiteX7811" fmla="*/ 8389799 w 9586368"/>
              <a:gd name="connsiteY7811" fmla="*/ 971210 h 6479439"/>
              <a:gd name="connsiteX7812" fmla="*/ 8385779 w 9586368"/>
              <a:gd name="connsiteY7812" fmla="*/ 975249 h 6479439"/>
              <a:gd name="connsiteX7813" fmla="*/ 8375869 w 9586368"/>
              <a:gd name="connsiteY7813" fmla="*/ 975249 h 6479439"/>
              <a:gd name="connsiteX7814" fmla="*/ 8371850 w 9586368"/>
              <a:gd name="connsiteY7814" fmla="*/ 971210 h 6479439"/>
              <a:gd name="connsiteX7815" fmla="*/ 8371850 w 9586368"/>
              <a:gd name="connsiteY7815" fmla="*/ 961340 h 6479439"/>
              <a:gd name="connsiteX7816" fmla="*/ 1918514 w 9586368"/>
              <a:gd name="connsiteY7816" fmla="*/ 957301 h 6479439"/>
              <a:gd name="connsiteX7817" fmla="*/ 1928424 w 9586368"/>
              <a:gd name="connsiteY7817" fmla="*/ 957301 h 6479439"/>
              <a:gd name="connsiteX7818" fmla="*/ 1932444 w 9586368"/>
              <a:gd name="connsiteY7818" fmla="*/ 961339 h 6479439"/>
              <a:gd name="connsiteX7819" fmla="*/ 1932444 w 9586368"/>
              <a:gd name="connsiteY7819" fmla="*/ 971210 h 6479439"/>
              <a:gd name="connsiteX7820" fmla="*/ 1928424 w 9586368"/>
              <a:gd name="connsiteY7820" fmla="*/ 975249 h 6479439"/>
              <a:gd name="connsiteX7821" fmla="*/ 1918514 w 9586368"/>
              <a:gd name="connsiteY7821" fmla="*/ 975249 h 6479439"/>
              <a:gd name="connsiteX7822" fmla="*/ 1914495 w 9586368"/>
              <a:gd name="connsiteY7822" fmla="*/ 971210 h 6479439"/>
              <a:gd name="connsiteX7823" fmla="*/ 1914495 w 9586368"/>
              <a:gd name="connsiteY7823" fmla="*/ 961339 h 6479439"/>
              <a:gd name="connsiteX7824" fmla="*/ 2157823 w 9586368"/>
              <a:gd name="connsiteY7824" fmla="*/ 957299 h 6479439"/>
              <a:gd name="connsiteX7825" fmla="*/ 2167733 w 9586368"/>
              <a:gd name="connsiteY7825" fmla="*/ 957299 h 6479439"/>
              <a:gd name="connsiteX7826" fmla="*/ 2171751 w 9586368"/>
              <a:gd name="connsiteY7826" fmla="*/ 961337 h 6479439"/>
              <a:gd name="connsiteX7827" fmla="*/ 2171751 w 9586368"/>
              <a:gd name="connsiteY7827" fmla="*/ 971207 h 6479439"/>
              <a:gd name="connsiteX7828" fmla="*/ 2167733 w 9586368"/>
              <a:gd name="connsiteY7828" fmla="*/ 975246 h 6479439"/>
              <a:gd name="connsiteX7829" fmla="*/ 2157823 w 9586368"/>
              <a:gd name="connsiteY7829" fmla="*/ 975246 h 6479439"/>
              <a:gd name="connsiteX7830" fmla="*/ 2153804 w 9586368"/>
              <a:gd name="connsiteY7830" fmla="*/ 971207 h 6479439"/>
              <a:gd name="connsiteX7831" fmla="*/ 2153804 w 9586368"/>
              <a:gd name="connsiteY7831" fmla="*/ 961337 h 6479439"/>
              <a:gd name="connsiteX7832" fmla="*/ 9572438 w 9586368"/>
              <a:gd name="connsiteY7832" fmla="*/ 957291 h 6479439"/>
              <a:gd name="connsiteX7833" fmla="*/ 9582349 w 9586368"/>
              <a:gd name="connsiteY7833" fmla="*/ 957291 h 6479439"/>
              <a:gd name="connsiteX7834" fmla="*/ 9586368 w 9586368"/>
              <a:gd name="connsiteY7834" fmla="*/ 961329 h 6479439"/>
              <a:gd name="connsiteX7835" fmla="*/ 9586368 w 9586368"/>
              <a:gd name="connsiteY7835" fmla="*/ 971199 h 6479439"/>
              <a:gd name="connsiteX7836" fmla="*/ 9582349 w 9586368"/>
              <a:gd name="connsiteY7836" fmla="*/ 975238 h 6479439"/>
              <a:gd name="connsiteX7837" fmla="*/ 9572438 w 9586368"/>
              <a:gd name="connsiteY7837" fmla="*/ 975238 h 6479439"/>
              <a:gd name="connsiteX7838" fmla="*/ 9568419 w 9586368"/>
              <a:gd name="connsiteY7838" fmla="*/ 971199 h 6479439"/>
              <a:gd name="connsiteX7839" fmla="*/ 9568419 w 9586368"/>
              <a:gd name="connsiteY7839" fmla="*/ 961329 h 6479439"/>
              <a:gd name="connsiteX7840" fmla="*/ 721974 w 9586368"/>
              <a:gd name="connsiteY7840" fmla="*/ 957266 h 6479439"/>
              <a:gd name="connsiteX7841" fmla="*/ 731884 w 9586368"/>
              <a:gd name="connsiteY7841" fmla="*/ 957266 h 6479439"/>
              <a:gd name="connsiteX7842" fmla="*/ 735903 w 9586368"/>
              <a:gd name="connsiteY7842" fmla="*/ 961305 h 6479439"/>
              <a:gd name="connsiteX7843" fmla="*/ 735903 w 9586368"/>
              <a:gd name="connsiteY7843" fmla="*/ 971175 h 6479439"/>
              <a:gd name="connsiteX7844" fmla="*/ 731884 w 9586368"/>
              <a:gd name="connsiteY7844" fmla="*/ 975214 h 6479439"/>
              <a:gd name="connsiteX7845" fmla="*/ 721974 w 9586368"/>
              <a:gd name="connsiteY7845" fmla="*/ 975214 h 6479439"/>
              <a:gd name="connsiteX7846" fmla="*/ 717956 w 9586368"/>
              <a:gd name="connsiteY7846" fmla="*/ 971175 h 6479439"/>
              <a:gd name="connsiteX7847" fmla="*/ 717956 w 9586368"/>
              <a:gd name="connsiteY7847" fmla="*/ 961305 h 6479439"/>
              <a:gd name="connsiteX7848" fmla="*/ 482662 w 9586368"/>
              <a:gd name="connsiteY7848" fmla="*/ 957266 h 6479439"/>
              <a:gd name="connsiteX7849" fmla="*/ 492572 w 9586368"/>
              <a:gd name="connsiteY7849" fmla="*/ 957266 h 6479439"/>
              <a:gd name="connsiteX7850" fmla="*/ 496591 w 9586368"/>
              <a:gd name="connsiteY7850" fmla="*/ 961305 h 6479439"/>
              <a:gd name="connsiteX7851" fmla="*/ 496591 w 9586368"/>
              <a:gd name="connsiteY7851" fmla="*/ 971175 h 6479439"/>
              <a:gd name="connsiteX7852" fmla="*/ 492572 w 9586368"/>
              <a:gd name="connsiteY7852" fmla="*/ 975214 h 6479439"/>
              <a:gd name="connsiteX7853" fmla="*/ 482662 w 9586368"/>
              <a:gd name="connsiteY7853" fmla="*/ 975214 h 6479439"/>
              <a:gd name="connsiteX7854" fmla="*/ 478643 w 9586368"/>
              <a:gd name="connsiteY7854" fmla="*/ 971175 h 6479439"/>
              <a:gd name="connsiteX7855" fmla="*/ 478643 w 9586368"/>
              <a:gd name="connsiteY7855" fmla="*/ 961305 h 6479439"/>
              <a:gd name="connsiteX7856" fmla="*/ 243349 w 9586368"/>
              <a:gd name="connsiteY7856" fmla="*/ 957266 h 6479439"/>
              <a:gd name="connsiteX7857" fmla="*/ 253259 w 9586368"/>
              <a:gd name="connsiteY7857" fmla="*/ 957266 h 6479439"/>
              <a:gd name="connsiteX7858" fmla="*/ 257278 w 9586368"/>
              <a:gd name="connsiteY7858" fmla="*/ 961305 h 6479439"/>
              <a:gd name="connsiteX7859" fmla="*/ 257278 w 9586368"/>
              <a:gd name="connsiteY7859" fmla="*/ 971175 h 6479439"/>
              <a:gd name="connsiteX7860" fmla="*/ 253259 w 9586368"/>
              <a:gd name="connsiteY7860" fmla="*/ 975214 h 6479439"/>
              <a:gd name="connsiteX7861" fmla="*/ 243349 w 9586368"/>
              <a:gd name="connsiteY7861" fmla="*/ 975214 h 6479439"/>
              <a:gd name="connsiteX7862" fmla="*/ 239330 w 9586368"/>
              <a:gd name="connsiteY7862" fmla="*/ 971175 h 6479439"/>
              <a:gd name="connsiteX7863" fmla="*/ 239330 w 9586368"/>
              <a:gd name="connsiteY7863" fmla="*/ 961305 h 6479439"/>
              <a:gd name="connsiteX7864" fmla="*/ 4036 w 9586368"/>
              <a:gd name="connsiteY7864" fmla="*/ 957266 h 6479439"/>
              <a:gd name="connsiteX7865" fmla="*/ 13946 w 9586368"/>
              <a:gd name="connsiteY7865" fmla="*/ 957266 h 6479439"/>
              <a:gd name="connsiteX7866" fmla="*/ 17965 w 9586368"/>
              <a:gd name="connsiteY7866" fmla="*/ 961305 h 6479439"/>
              <a:gd name="connsiteX7867" fmla="*/ 17965 w 9586368"/>
              <a:gd name="connsiteY7867" fmla="*/ 971176 h 6479439"/>
              <a:gd name="connsiteX7868" fmla="*/ 13946 w 9586368"/>
              <a:gd name="connsiteY7868" fmla="*/ 975214 h 6479439"/>
              <a:gd name="connsiteX7869" fmla="*/ 4036 w 9586368"/>
              <a:gd name="connsiteY7869" fmla="*/ 975214 h 6479439"/>
              <a:gd name="connsiteX7870" fmla="*/ 16 w 9586368"/>
              <a:gd name="connsiteY7870" fmla="*/ 971176 h 6479439"/>
              <a:gd name="connsiteX7871" fmla="*/ 16 w 9586368"/>
              <a:gd name="connsiteY7871" fmla="*/ 961305 h 6479439"/>
              <a:gd name="connsiteX7872" fmla="*/ 3350359 w 9586368"/>
              <a:gd name="connsiteY7872" fmla="*/ 718040 h 6479439"/>
              <a:gd name="connsiteX7873" fmla="*/ 3360268 w 9586368"/>
              <a:gd name="connsiteY7873" fmla="*/ 718040 h 6479439"/>
              <a:gd name="connsiteX7874" fmla="*/ 3364287 w 9586368"/>
              <a:gd name="connsiteY7874" fmla="*/ 722078 h 6479439"/>
              <a:gd name="connsiteX7875" fmla="*/ 3364287 w 9586368"/>
              <a:gd name="connsiteY7875" fmla="*/ 731948 h 6479439"/>
              <a:gd name="connsiteX7876" fmla="*/ 3360268 w 9586368"/>
              <a:gd name="connsiteY7876" fmla="*/ 735987 h 6479439"/>
              <a:gd name="connsiteX7877" fmla="*/ 3350359 w 9586368"/>
              <a:gd name="connsiteY7877" fmla="*/ 735987 h 6479439"/>
              <a:gd name="connsiteX7878" fmla="*/ 3346340 w 9586368"/>
              <a:gd name="connsiteY7878" fmla="*/ 731948 h 6479439"/>
              <a:gd name="connsiteX7879" fmla="*/ 3346340 w 9586368"/>
              <a:gd name="connsiteY7879" fmla="*/ 722078 h 6479439"/>
              <a:gd name="connsiteX7880" fmla="*/ 3111048 w 9586368"/>
              <a:gd name="connsiteY7880" fmla="*/ 718040 h 6479439"/>
              <a:gd name="connsiteX7881" fmla="*/ 3120959 w 9586368"/>
              <a:gd name="connsiteY7881" fmla="*/ 718040 h 6479439"/>
              <a:gd name="connsiteX7882" fmla="*/ 3124977 w 9586368"/>
              <a:gd name="connsiteY7882" fmla="*/ 722078 h 6479439"/>
              <a:gd name="connsiteX7883" fmla="*/ 3124977 w 9586368"/>
              <a:gd name="connsiteY7883" fmla="*/ 731949 h 6479439"/>
              <a:gd name="connsiteX7884" fmla="*/ 3120959 w 9586368"/>
              <a:gd name="connsiteY7884" fmla="*/ 735987 h 6479439"/>
              <a:gd name="connsiteX7885" fmla="*/ 3111048 w 9586368"/>
              <a:gd name="connsiteY7885" fmla="*/ 735987 h 6479439"/>
              <a:gd name="connsiteX7886" fmla="*/ 3107029 w 9586368"/>
              <a:gd name="connsiteY7886" fmla="*/ 731949 h 6479439"/>
              <a:gd name="connsiteX7887" fmla="*/ 3107029 w 9586368"/>
              <a:gd name="connsiteY7887" fmla="*/ 722078 h 6479439"/>
              <a:gd name="connsiteX7888" fmla="*/ 2871737 w 9586368"/>
              <a:gd name="connsiteY7888" fmla="*/ 718040 h 6479439"/>
              <a:gd name="connsiteX7889" fmla="*/ 2881646 w 9586368"/>
              <a:gd name="connsiteY7889" fmla="*/ 718040 h 6479439"/>
              <a:gd name="connsiteX7890" fmla="*/ 2885666 w 9586368"/>
              <a:gd name="connsiteY7890" fmla="*/ 722078 h 6479439"/>
              <a:gd name="connsiteX7891" fmla="*/ 2885666 w 9586368"/>
              <a:gd name="connsiteY7891" fmla="*/ 731949 h 6479439"/>
              <a:gd name="connsiteX7892" fmla="*/ 2881646 w 9586368"/>
              <a:gd name="connsiteY7892" fmla="*/ 735987 h 6479439"/>
              <a:gd name="connsiteX7893" fmla="*/ 2871737 w 9586368"/>
              <a:gd name="connsiteY7893" fmla="*/ 735987 h 6479439"/>
              <a:gd name="connsiteX7894" fmla="*/ 2867717 w 9586368"/>
              <a:gd name="connsiteY7894" fmla="*/ 731949 h 6479439"/>
              <a:gd name="connsiteX7895" fmla="*/ 2867717 w 9586368"/>
              <a:gd name="connsiteY7895" fmla="*/ 722078 h 6479439"/>
              <a:gd name="connsiteX7896" fmla="*/ 2632423 w 9586368"/>
              <a:gd name="connsiteY7896" fmla="*/ 718040 h 6479439"/>
              <a:gd name="connsiteX7897" fmla="*/ 2642334 w 9586368"/>
              <a:gd name="connsiteY7897" fmla="*/ 718040 h 6479439"/>
              <a:gd name="connsiteX7898" fmla="*/ 2646352 w 9586368"/>
              <a:gd name="connsiteY7898" fmla="*/ 722078 h 6479439"/>
              <a:gd name="connsiteX7899" fmla="*/ 2646352 w 9586368"/>
              <a:gd name="connsiteY7899" fmla="*/ 731949 h 6479439"/>
              <a:gd name="connsiteX7900" fmla="*/ 2642334 w 9586368"/>
              <a:gd name="connsiteY7900" fmla="*/ 735988 h 6479439"/>
              <a:gd name="connsiteX7901" fmla="*/ 2632423 w 9586368"/>
              <a:gd name="connsiteY7901" fmla="*/ 735988 h 6479439"/>
              <a:gd name="connsiteX7902" fmla="*/ 2628404 w 9586368"/>
              <a:gd name="connsiteY7902" fmla="*/ 731949 h 6479439"/>
              <a:gd name="connsiteX7903" fmla="*/ 2628404 w 9586368"/>
              <a:gd name="connsiteY7903" fmla="*/ 722078 h 6479439"/>
              <a:gd name="connsiteX7904" fmla="*/ 2393104 w 9586368"/>
              <a:gd name="connsiteY7904" fmla="*/ 718040 h 6479439"/>
              <a:gd name="connsiteX7905" fmla="*/ 2403015 w 9586368"/>
              <a:gd name="connsiteY7905" fmla="*/ 718040 h 6479439"/>
              <a:gd name="connsiteX7906" fmla="*/ 2407034 w 9586368"/>
              <a:gd name="connsiteY7906" fmla="*/ 722078 h 6479439"/>
              <a:gd name="connsiteX7907" fmla="*/ 2407034 w 9586368"/>
              <a:gd name="connsiteY7907" fmla="*/ 731949 h 6479439"/>
              <a:gd name="connsiteX7908" fmla="*/ 2403015 w 9586368"/>
              <a:gd name="connsiteY7908" fmla="*/ 735988 h 6479439"/>
              <a:gd name="connsiteX7909" fmla="*/ 2393104 w 9586368"/>
              <a:gd name="connsiteY7909" fmla="*/ 735988 h 6479439"/>
              <a:gd name="connsiteX7910" fmla="*/ 2389087 w 9586368"/>
              <a:gd name="connsiteY7910" fmla="*/ 731949 h 6479439"/>
              <a:gd name="connsiteX7911" fmla="*/ 2389087 w 9586368"/>
              <a:gd name="connsiteY7911" fmla="*/ 722078 h 6479439"/>
              <a:gd name="connsiteX7912" fmla="*/ 4546929 w 9586368"/>
              <a:gd name="connsiteY7912" fmla="*/ 718028 h 6479439"/>
              <a:gd name="connsiteX7913" fmla="*/ 4556840 w 9586368"/>
              <a:gd name="connsiteY7913" fmla="*/ 718028 h 6479439"/>
              <a:gd name="connsiteX7914" fmla="*/ 4560859 w 9586368"/>
              <a:gd name="connsiteY7914" fmla="*/ 722066 h 6479439"/>
              <a:gd name="connsiteX7915" fmla="*/ 4560859 w 9586368"/>
              <a:gd name="connsiteY7915" fmla="*/ 731935 h 6479439"/>
              <a:gd name="connsiteX7916" fmla="*/ 4556840 w 9586368"/>
              <a:gd name="connsiteY7916" fmla="*/ 735975 h 6479439"/>
              <a:gd name="connsiteX7917" fmla="*/ 4546929 w 9586368"/>
              <a:gd name="connsiteY7917" fmla="*/ 735975 h 6479439"/>
              <a:gd name="connsiteX7918" fmla="*/ 4542910 w 9586368"/>
              <a:gd name="connsiteY7918" fmla="*/ 731935 h 6479439"/>
              <a:gd name="connsiteX7919" fmla="*/ 4542910 w 9586368"/>
              <a:gd name="connsiteY7919" fmla="*/ 722066 h 6479439"/>
              <a:gd name="connsiteX7920" fmla="*/ 4307612 w 9586368"/>
              <a:gd name="connsiteY7920" fmla="*/ 718028 h 6479439"/>
              <a:gd name="connsiteX7921" fmla="*/ 4317523 w 9586368"/>
              <a:gd name="connsiteY7921" fmla="*/ 718028 h 6479439"/>
              <a:gd name="connsiteX7922" fmla="*/ 4321543 w 9586368"/>
              <a:gd name="connsiteY7922" fmla="*/ 722066 h 6479439"/>
              <a:gd name="connsiteX7923" fmla="*/ 4321543 w 9586368"/>
              <a:gd name="connsiteY7923" fmla="*/ 731936 h 6479439"/>
              <a:gd name="connsiteX7924" fmla="*/ 4317523 w 9586368"/>
              <a:gd name="connsiteY7924" fmla="*/ 735975 h 6479439"/>
              <a:gd name="connsiteX7925" fmla="*/ 4307612 w 9586368"/>
              <a:gd name="connsiteY7925" fmla="*/ 735975 h 6479439"/>
              <a:gd name="connsiteX7926" fmla="*/ 4303595 w 9586368"/>
              <a:gd name="connsiteY7926" fmla="*/ 731936 h 6479439"/>
              <a:gd name="connsiteX7927" fmla="*/ 4303595 w 9586368"/>
              <a:gd name="connsiteY7927" fmla="*/ 722066 h 6479439"/>
              <a:gd name="connsiteX7928" fmla="*/ 4068297 w 9586368"/>
              <a:gd name="connsiteY7928" fmla="*/ 718028 h 6479439"/>
              <a:gd name="connsiteX7929" fmla="*/ 4078210 w 9586368"/>
              <a:gd name="connsiteY7929" fmla="*/ 718028 h 6479439"/>
              <a:gd name="connsiteX7930" fmla="*/ 4082229 w 9586368"/>
              <a:gd name="connsiteY7930" fmla="*/ 722066 h 6479439"/>
              <a:gd name="connsiteX7931" fmla="*/ 4082229 w 9586368"/>
              <a:gd name="connsiteY7931" fmla="*/ 731936 h 6479439"/>
              <a:gd name="connsiteX7932" fmla="*/ 4078210 w 9586368"/>
              <a:gd name="connsiteY7932" fmla="*/ 735975 h 6479439"/>
              <a:gd name="connsiteX7933" fmla="*/ 4068297 w 9586368"/>
              <a:gd name="connsiteY7933" fmla="*/ 735975 h 6479439"/>
              <a:gd name="connsiteX7934" fmla="*/ 4064278 w 9586368"/>
              <a:gd name="connsiteY7934" fmla="*/ 731936 h 6479439"/>
              <a:gd name="connsiteX7935" fmla="*/ 4064278 w 9586368"/>
              <a:gd name="connsiteY7935" fmla="*/ 722066 h 6479439"/>
              <a:gd name="connsiteX7936" fmla="*/ 3828990 w 9586368"/>
              <a:gd name="connsiteY7936" fmla="*/ 718028 h 6479439"/>
              <a:gd name="connsiteX7937" fmla="*/ 3838899 w 9586368"/>
              <a:gd name="connsiteY7937" fmla="*/ 718028 h 6479439"/>
              <a:gd name="connsiteX7938" fmla="*/ 3842917 w 9586368"/>
              <a:gd name="connsiteY7938" fmla="*/ 722066 h 6479439"/>
              <a:gd name="connsiteX7939" fmla="*/ 3842917 w 9586368"/>
              <a:gd name="connsiteY7939" fmla="*/ 731936 h 6479439"/>
              <a:gd name="connsiteX7940" fmla="*/ 3838899 w 9586368"/>
              <a:gd name="connsiteY7940" fmla="*/ 735975 h 6479439"/>
              <a:gd name="connsiteX7941" fmla="*/ 3828990 w 9586368"/>
              <a:gd name="connsiteY7941" fmla="*/ 735975 h 6479439"/>
              <a:gd name="connsiteX7942" fmla="*/ 3824971 w 9586368"/>
              <a:gd name="connsiteY7942" fmla="*/ 731936 h 6479439"/>
              <a:gd name="connsiteX7943" fmla="*/ 3824971 w 9586368"/>
              <a:gd name="connsiteY7943" fmla="*/ 722066 h 6479439"/>
              <a:gd name="connsiteX7944" fmla="*/ 3589676 w 9586368"/>
              <a:gd name="connsiteY7944" fmla="*/ 718028 h 6479439"/>
              <a:gd name="connsiteX7945" fmla="*/ 3599585 w 9586368"/>
              <a:gd name="connsiteY7945" fmla="*/ 718028 h 6479439"/>
              <a:gd name="connsiteX7946" fmla="*/ 3603604 w 9586368"/>
              <a:gd name="connsiteY7946" fmla="*/ 722066 h 6479439"/>
              <a:gd name="connsiteX7947" fmla="*/ 3603604 w 9586368"/>
              <a:gd name="connsiteY7947" fmla="*/ 731936 h 6479439"/>
              <a:gd name="connsiteX7948" fmla="*/ 3599585 w 9586368"/>
              <a:gd name="connsiteY7948" fmla="*/ 735975 h 6479439"/>
              <a:gd name="connsiteX7949" fmla="*/ 3589676 w 9586368"/>
              <a:gd name="connsiteY7949" fmla="*/ 735975 h 6479439"/>
              <a:gd name="connsiteX7950" fmla="*/ 3585657 w 9586368"/>
              <a:gd name="connsiteY7950" fmla="*/ 731936 h 6479439"/>
              <a:gd name="connsiteX7951" fmla="*/ 3585657 w 9586368"/>
              <a:gd name="connsiteY7951" fmla="*/ 722066 h 6479439"/>
              <a:gd name="connsiteX7952" fmla="*/ 5743412 w 9586368"/>
              <a:gd name="connsiteY7952" fmla="*/ 718015 h 6479439"/>
              <a:gd name="connsiteX7953" fmla="*/ 5753323 w 9586368"/>
              <a:gd name="connsiteY7953" fmla="*/ 718015 h 6479439"/>
              <a:gd name="connsiteX7954" fmla="*/ 5757342 w 9586368"/>
              <a:gd name="connsiteY7954" fmla="*/ 722053 h 6479439"/>
              <a:gd name="connsiteX7955" fmla="*/ 5757342 w 9586368"/>
              <a:gd name="connsiteY7955" fmla="*/ 731924 h 6479439"/>
              <a:gd name="connsiteX7956" fmla="*/ 5753323 w 9586368"/>
              <a:gd name="connsiteY7956" fmla="*/ 735963 h 6479439"/>
              <a:gd name="connsiteX7957" fmla="*/ 5743412 w 9586368"/>
              <a:gd name="connsiteY7957" fmla="*/ 735963 h 6479439"/>
              <a:gd name="connsiteX7958" fmla="*/ 5739393 w 9586368"/>
              <a:gd name="connsiteY7958" fmla="*/ 731924 h 6479439"/>
              <a:gd name="connsiteX7959" fmla="*/ 5739393 w 9586368"/>
              <a:gd name="connsiteY7959" fmla="*/ 722053 h 6479439"/>
              <a:gd name="connsiteX7960" fmla="*/ 5504099 w 9586368"/>
              <a:gd name="connsiteY7960" fmla="*/ 718015 h 6479439"/>
              <a:gd name="connsiteX7961" fmla="*/ 5514010 w 9586368"/>
              <a:gd name="connsiteY7961" fmla="*/ 718015 h 6479439"/>
              <a:gd name="connsiteX7962" fmla="*/ 5518029 w 9586368"/>
              <a:gd name="connsiteY7962" fmla="*/ 722053 h 6479439"/>
              <a:gd name="connsiteX7963" fmla="*/ 5518029 w 9586368"/>
              <a:gd name="connsiteY7963" fmla="*/ 731924 h 6479439"/>
              <a:gd name="connsiteX7964" fmla="*/ 5514010 w 9586368"/>
              <a:gd name="connsiteY7964" fmla="*/ 735963 h 6479439"/>
              <a:gd name="connsiteX7965" fmla="*/ 5504099 w 9586368"/>
              <a:gd name="connsiteY7965" fmla="*/ 735963 h 6479439"/>
              <a:gd name="connsiteX7966" fmla="*/ 5500080 w 9586368"/>
              <a:gd name="connsiteY7966" fmla="*/ 731924 h 6479439"/>
              <a:gd name="connsiteX7967" fmla="*/ 5500080 w 9586368"/>
              <a:gd name="connsiteY7967" fmla="*/ 722053 h 6479439"/>
              <a:gd name="connsiteX7968" fmla="*/ 5264784 w 9586368"/>
              <a:gd name="connsiteY7968" fmla="*/ 718015 h 6479439"/>
              <a:gd name="connsiteX7969" fmla="*/ 5274694 w 9586368"/>
              <a:gd name="connsiteY7969" fmla="*/ 718015 h 6479439"/>
              <a:gd name="connsiteX7970" fmla="*/ 5278713 w 9586368"/>
              <a:gd name="connsiteY7970" fmla="*/ 722053 h 6479439"/>
              <a:gd name="connsiteX7971" fmla="*/ 5278713 w 9586368"/>
              <a:gd name="connsiteY7971" fmla="*/ 731924 h 6479439"/>
              <a:gd name="connsiteX7972" fmla="*/ 5274694 w 9586368"/>
              <a:gd name="connsiteY7972" fmla="*/ 735963 h 6479439"/>
              <a:gd name="connsiteX7973" fmla="*/ 5264784 w 9586368"/>
              <a:gd name="connsiteY7973" fmla="*/ 735963 h 6479439"/>
              <a:gd name="connsiteX7974" fmla="*/ 5260765 w 9586368"/>
              <a:gd name="connsiteY7974" fmla="*/ 731924 h 6479439"/>
              <a:gd name="connsiteX7975" fmla="*/ 5260765 w 9586368"/>
              <a:gd name="connsiteY7975" fmla="*/ 722053 h 6479439"/>
              <a:gd name="connsiteX7976" fmla="*/ 5025470 w 9586368"/>
              <a:gd name="connsiteY7976" fmla="*/ 718015 h 6479439"/>
              <a:gd name="connsiteX7977" fmla="*/ 5035381 w 9586368"/>
              <a:gd name="connsiteY7977" fmla="*/ 718015 h 6479439"/>
              <a:gd name="connsiteX7978" fmla="*/ 5039400 w 9586368"/>
              <a:gd name="connsiteY7978" fmla="*/ 722053 h 6479439"/>
              <a:gd name="connsiteX7979" fmla="*/ 5039400 w 9586368"/>
              <a:gd name="connsiteY7979" fmla="*/ 731924 h 6479439"/>
              <a:gd name="connsiteX7980" fmla="*/ 5035381 w 9586368"/>
              <a:gd name="connsiteY7980" fmla="*/ 735963 h 6479439"/>
              <a:gd name="connsiteX7981" fmla="*/ 5025470 w 9586368"/>
              <a:gd name="connsiteY7981" fmla="*/ 735963 h 6479439"/>
              <a:gd name="connsiteX7982" fmla="*/ 5021451 w 9586368"/>
              <a:gd name="connsiteY7982" fmla="*/ 731924 h 6479439"/>
              <a:gd name="connsiteX7983" fmla="*/ 5021451 w 9586368"/>
              <a:gd name="connsiteY7983" fmla="*/ 722053 h 6479439"/>
              <a:gd name="connsiteX7984" fmla="*/ 4786241 w 9586368"/>
              <a:gd name="connsiteY7984" fmla="*/ 718015 h 6479439"/>
              <a:gd name="connsiteX7985" fmla="*/ 4796152 w 9586368"/>
              <a:gd name="connsiteY7985" fmla="*/ 718015 h 6479439"/>
              <a:gd name="connsiteX7986" fmla="*/ 4800171 w 9586368"/>
              <a:gd name="connsiteY7986" fmla="*/ 722053 h 6479439"/>
              <a:gd name="connsiteX7987" fmla="*/ 4800171 w 9586368"/>
              <a:gd name="connsiteY7987" fmla="*/ 731924 h 6479439"/>
              <a:gd name="connsiteX7988" fmla="*/ 4796152 w 9586368"/>
              <a:gd name="connsiteY7988" fmla="*/ 735963 h 6479439"/>
              <a:gd name="connsiteX7989" fmla="*/ 4786241 w 9586368"/>
              <a:gd name="connsiteY7989" fmla="*/ 735963 h 6479439"/>
              <a:gd name="connsiteX7990" fmla="*/ 4782224 w 9586368"/>
              <a:gd name="connsiteY7990" fmla="*/ 731924 h 6479439"/>
              <a:gd name="connsiteX7991" fmla="*/ 4782224 w 9586368"/>
              <a:gd name="connsiteY7991" fmla="*/ 722053 h 6479439"/>
              <a:gd name="connsiteX7992" fmla="*/ 6939983 w 9586368"/>
              <a:gd name="connsiteY7992" fmla="*/ 718003 h 6479439"/>
              <a:gd name="connsiteX7993" fmla="*/ 6949894 w 9586368"/>
              <a:gd name="connsiteY7993" fmla="*/ 718003 h 6479439"/>
              <a:gd name="connsiteX7994" fmla="*/ 6953913 w 9586368"/>
              <a:gd name="connsiteY7994" fmla="*/ 722041 h 6479439"/>
              <a:gd name="connsiteX7995" fmla="*/ 6953913 w 9586368"/>
              <a:gd name="connsiteY7995" fmla="*/ 731911 h 6479439"/>
              <a:gd name="connsiteX7996" fmla="*/ 6949894 w 9586368"/>
              <a:gd name="connsiteY7996" fmla="*/ 735950 h 6479439"/>
              <a:gd name="connsiteX7997" fmla="*/ 6939983 w 9586368"/>
              <a:gd name="connsiteY7997" fmla="*/ 735950 h 6479439"/>
              <a:gd name="connsiteX7998" fmla="*/ 6935964 w 9586368"/>
              <a:gd name="connsiteY7998" fmla="*/ 731911 h 6479439"/>
              <a:gd name="connsiteX7999" fmla="*/ 6935964 w 9586368"/>
              <a:gd name="connsiteY7999" fmla="*/ 722041 h 6479439"/>
              <a:gd name="connsiteX8000" fmla="*/ 6700670 w 9586368"/>
              <a:gd name="connsiteY8000" fmla="*/ 718003 h 6479439"/>
              <a:gd name="connsiteX8001" fmla="*/ 6710581 w 9586368"/>
              <a:gd name="connsiteY8001" fmla="*/ 718003 h 6479439"/>
              <a:gd name="connsiteX8002" fmla="*/ 6714600 w 9586368"/>
              <a:gd name="connsiteY8002" fmla="*/ 722041 h 6479439"/>
              <a:gd name="connsiteX8003" fmla="*/ 6714600 w 9586368"/>
              <a:gd name="connsiteY8003" fmla="*/ 731912 h 6479439"/>
              <a:gd name="connsiteX8004" fmla="*/ 6710581 w 9586368"/>
              <a:gd name="connsiteY8004" fmla="*/ 735950 h 6479439"/>
              <a:gd name="connsiteX8005" fmla="*/ 6700670 w 9586368"/>
              <a:gd name="connsiteY8005" fmla="*/ 735950 h 6479439"/>
              <a:gd name="connsiteX8006" fmla="*/ 6696651 w 9586368"/>
              <a:gd name="connsiteY8006" fmla="*/ 731912 h 6479439"/>
              <a:gd name="connsiteX8007" fmla="*/ 6696651 w 9586368"/>
              <a:gd name="connsiteY8007" fmla="*/ 722041 h 6479439"/>
              <a:gd name="connsiteX8008" fmla="*/ 6461356 w 9586368"/>
              <a:gd name="connsiteY8008" fmla="*/ 718003 h 6479439"/>
              <a:gd name="connsiteX8009" fmla="*/ 6471266 w 9586368"/>
              <a:gd name="connsiteY8009" fmla="*/ 718003 h 6479439"/>
              <a:gd name="connsiteX8010" fmla="*/ 6475285 w 9586368"/>
              <a:gd name="connsiteY8010" fmla="*/ 722041 h 6479439"/>
              <a:gd name="connsiteX8011" fmla="*/ 6475285 w 9586368"/>
              <a:gd name="connsiteY8011" fmla="*/ 731912 h 6479439"/>
              <a:gd name="connsiteX8012" fmla="*/ 6471266 w 9586368"/>
              <a:gd name="connsiteY8012" fmla="*/ 735950 h 6479439"/>
              <a:gd name="connsiteX8013" fmla="*/ 6461356 w 9586368"/>
              <a:gd name="connsiteY8013" fmla="*/ 735950 h 6479439"/>
              <a:gd name="connsiteX8014" fmla="*/ 6457337 w 9586368"/>
              <a:gd name="connsiteY8014" fmla="*/ 731912 h 6479439"/>
              <a:gd name="connsiteX8015" fmla="*/ 6457337 w 9586368"/>
              <a:gd name="connsiteY8015" fmla="*/ 722041 h 6479439"/>
              <a:gd name="connsiteX8016" fmla="*/ 6222042 w 9586368"/>
              <a:gd name="connsiteY8016" fmla="*/ 718003 h 6479439"/>
              <a:gd name="connsiteX8017" fmla="*/ 6231952 w 9586368"/>
              <a:gd name="connsiteY8017" fmla="*/ 718003 h 6479439"/>
              <a:gd name="connsiteX8018" fmla="*/ 6235971 w 9586368"/>
              <a:gd name="connsiteY8018" fmla="*/ 722041 h 6479439"/>
              <a:gd name="connsiteX8019" fmla="*/ 6235971 w 9586368"/>
              <a:gd name="connsiteY8019" fmla="*/ 731912 h 6479439"/>
              <a:gd name="connsiteX8020" fmla="*/ 6231952 w 9586368"/>
              <a:gd name="connsiteY8020" fmla="*/ 735951 h 6479439"/>
              <a:gd name="connsiteX8021" fmla="*/ 6222042 w 9586368"/>
              <a:gd name="connsiteY8021" fmla="*/ 735951 h 6479439"/>
              <a:gd name="connsiteX8022" fmla="*/ 6218023 w 9586368"/>
              <a:gd name="connsiteY8022" fmla="*/ 731912 h 6479439"/>
              <a:gd name="connsiteX8023" fmla="*/ 6218023 w 9586368"/>
              <a:gd name="connsiteY8023" fmla="*/ 722041 h 6479439"/>
              <a:gd name="connsiteX8024" fmla="*/ 5982729 w 9586368"/>
              <a:gd name="connsiteY8024" fmla="*/ 718003 h 6479439"/>
              <a:gd name="connsiteX8025" fmla="*/ 5992639 w 9586368"/>
              <a:gd name="connsiteY8025" fmla="*/ 718003 h 6479439"/>
              <a:gd name="connsiteX8026" fmla="*/ 5996658 w 9586368"/>
              <a:gd name="connsiteY8026" fmla="*/ 722041 h 6479439"/>
              <a:gd name="connsiteX8027" fmla="*/ 5996658 w 9586368"/>
              <a:gd name="connsiteY8027" fmla="*/ 731912 h 6479439"/>
              <a:gd name="connsiteX8028" fmla="*/ 5992639 w 9586368"/>
              <a:gd name="connsiteY8028" fmla="*/ 735951 h 6479439"/>
              <a:gd name="connsiteX8029" fmla="*/ 5982729 w 9586368"/>
              <a:gd name="connsiteY8029" fmla="*/ 735951 h 6479439"/>
              <a:gd name="connsiteX8030" fmla="*/ 5978710 w 9586368"/>
              <a:gd name="connsiteY8030" fmla="*/ 731912 h 6479439"/>
              <a:gd name="connsiteX8031" fmla="*/ 5978710 w 9586368"/>
              <a:gd name="connsiteY8031" fmla="*/ 722041 h 6479439"/>
              <a:gd name="connsiteX8032" fmla="*/ 8136553 w 9586368"/>
              <a:gd name="connsiteY8032" fmla="*/ 717990 h 6479439"/>
              <a:gd name="connsiteX8033" fmla="*/ 8146464 w 9586368"/>
              <a:gd name="connsiteY8033" fmla="*/ 717990 h 6479439"/>
              <a:gd name="connsiteX8034" fmla="*/ 8150483 w 9586368"/>
              <a:gd name="connsiteY8034" fmla="*/ 722028 h 6479439"/>
              <a:gd name="connsiteX8035" fmla="*/ 8150483 w 9586368"/>
              <a:gd name="connsiteY8035" fmla="*/ 731899 h 6479439"/>
              <a:gd name="connsiteX8036" fmla="*/ 8146464 w 9586368"/>
              <a:gd name="connsiteY8036" fmla="*/ 735938 h 6479439"/>
              <a:gd name="connsiteX8037" fmla="*/ 8136553 w 9586368"/>
              <a:gd name="connsiteY8037" fmla="*/ 735938 h 6479439"/>
              <a:gd name="connsiteX8038" fmla="*/ 8132534 w 9586368"/>
              <a:gd name="connsiteY8038" fmla="*/ 731899 h 6479439"/>
              <a:gd name="connsiteX8039" fmla="*/ 8132534 w 9586368"/>
              <a:gd name="connsiteY8039" fmla="*/ 722028 h 6479439"/>
              <a:gd name="connsiteX8040" fmla="*/ 7897241 w 9586368"/>
              <a:gd name="connsiteY8040" fmla="*/ 717990 h 6479439"/>
              <a:gd name="connsiteX8041" fmla="*/ 7907151 w 9586368"/>
              <a:gd name="connsiteY8041" fmla="*/ 717990 h 6479439"/>
              <a:gd name="connsiteX8042" fmla="*/ 7911170 w 9586368"/>
              <a:gd name="connsiteY8042" fmla="*/ 722029 h 6479439"/>
              <a:gd name="connsiteX8043" fmla="*/ 7911170 w 9586368"/>
              <a:gd name="connsiteY8043" fmla="*/ 731899 h 6479439"/>
              <a:gd name="connsiteX8044" fmla="*/ 7907151 w 9586368"/>
              <a:gd name="connsiteY8044" fmla="*/ 735938 h 6479439"/>
              <a:gd name="connsiteX8045" fmla="*/ 7897241 w 9586368"/>
              <a:gd name="connsiteY8045" fmla="*/ 735938 h 6479439"/>
              <a:gd name="connsiteX8046" fmla="*/ 7893222 w 9586368"/>
              <a:gd name="connsiteY8046" fmla="*/ 731899 h 6479439"/>
              <a:gd name="connsiteX8047" fmla="*/ 7893222 w 9586368"/>
              <a:gd name="connsiteY8047" fmla="*/ 722029 h 6479439"/>
              <a:gd name="connsiteX8048" fmla="*/ 7657926 w 9586368"/>
              <a:gd name="connsiteY8048" fmla="*/ 717990 h 6479439"/>
              <a:gd name="connsiteX8049" fmla="*/ 7667836 w 9586368"/>
              <a:gd name="connsiteY8049" fmla="*/ 717990 h 6479439"/>
              <a:gd name="connsiteX8050" fmla="*/ 7671855 w 9586368"/>
              <a:gd name="connsiteY8050" fmla="*/ 722029 h 6479439"/>
              <a:gd name="connsiteX8051" fmla="*/ 7671855 w 9586368"/>
              <a:gd name="connsiteY8051" fmla="*/ 731899 h 6479439"/>
              <a:gd name="connsiteX8052" fmla="*/ 7667836 w 9586368"/>
              <a:gd name="connsiteY8052" fmla="*/ 735938 h 6479439"/>
              <a:gd name="connsiteX8053" fmla="*/ 7657926 w 9586368"/>
              <a:gd name="connsiteY8053" fmla="*/ 735938 h 6479439"/>
              <a:gd name="connsiteX8054" fmla="*/ 7653906 w 9586368"/>
              <a:gd name="connsiteY8054" fmla="*/ 731899 h 6479439"/>
              <a:gd name="connsiteX8055" fmla="*/ 7653906 w 9586368"/>
              <a:gd name="connsiteY8055" fmla="*/ 722029 h 6479439"/>
              <a:gd name="connsiteX8056" fmla="*/ 7418611 w 9586368"/>
              <a:gd name="connsiteY8056" fmla="*/ 717990 h 6479439"/>
              <a:gd name="connsiteX8057" fmla="*/ 7428521 w 9586368"/>
              <a:gd name="connsiteY8057" fmla="*/ 717990 h 6479439"/>
              <a:gd name="connsiteX8058" fmla="*/ 7432540 w 9586368"/>
              <a:gd name="connsiteY8058" fmla="*/ 722029 h 6479439"/>
              <a:gd name="connsiteX8059" fmla="*/ 7432540 w 9586368"/>
              <a:gd name="connsiteY8059" fmla="*/ 731899 h 6479439"/>
              <a:gd name="connsiteX8060" fmla="*/ 7428521 w 9586368"/>
              <a:gd name="connsiteY8060" fmla="*/ 735938 h 6479439"/>
              <a:gd name="connsiteX8061" fmla="*/ 7418611 w 9586368"/>
              <a:gd name="connsiteY8061" fmla="*/ 735938 h 6479439"/>
              <a:gd name="connsiteX8062" fmla="*/ 7414592 w 9586368"/>
              <a:gd name="connsiteY8062" fmla="*/ 731899 h 6479439"/>
              <a:gd name="connsiteX8063" fmla="*/ 7414592 w 9586368"/>
              <a:gd name="connsiteY8063" fmla="*/ 722029 h 6479439"/>
              <a:gd name="connsiteX8064" fmla="*/ 7179298 w 9586368"/>
              <a:gd name="connsiteY8064" fmla="*/ 717990 h 6479439"/>
              <a:gd name="connsiteX8065" fmla="*/ 7189209 w 9586368"/>
              <a:gd name="connsiteY8065" fmla="*/ 717990 h 6479439"/>
              <a:gd name="connsiteX8066" fmla="*/ 7193228 w 9586368"/>
              <a:gd name="connsiteY8066" fmla="*/ 722029 h 6479439"/>
              <a:gd name="connsiteX8067" fmla="*/ 7193228 w 9586368"/>
              <a:gd name="connsiteY8067" fmla="*/ 731899 h 6479439"/>
              <a:gd name="connsiteX8068" fmla="*/ 7189209 w 9586368"/>
              <a:gd name="connsiteY8068" fmla="*/ 735938 h 6479439"/>
              <a:gd name="connsiteX8069" fmla="*/ 7179298 w 9586368"/>
              <a:gd name="connsiteY8069" fmla="*/ 735938 h 6479439"/>
              <a:gd name="connsiteX8070" fmla="*/ 7175279 w 9586368"/>
              <a:gd name="connsiteY8070" fmla="*/ 731899 h 6479439"/>
              <a:gd name="connsiteX8071" fmla="*/ 7175279 w 9586368"/>
              <a:gd name="connsiteY8071" fmla="*/ 722029 h 6479439"/>
              <a:gd name="connsiteX8072" fmla="*/ 961272 w 9586368"/>
              <a:gd name="connsiteY8072" fmla="*/ 717980 h 6479439"/>
              <a:gd name="connsiteX8073" fmla="*/ 971182 w 9586368"/>
              <a:gd name="connsiteY8073" fmla="*/ 717980 h 6479439"/>
              <a:gd name="connsiteX8074" fmla="*/ 975202 w 9586368"/>
              <a:gd name="connsiteY8074" fmla="*/ 722018 h 6479439"/>
              <a:gd name="connsiteX8075" fmla="*/ 975202 w 9586368"/>
              <a:gd name="connsiteY8075" fmla="*/ 731889 h 6479439"/>
              <a:gd name="connsiteX8076" fmla="*/ 971182 w 9586368"/>
              <a:gd name="connsiteY8076" fmla="*/ 735928 h 6479439"/>
              <a:gd name="connsiteX8077" fmla="*/ 961272 w 9586368"/>
              <a:gd name="connsiteY8077" fmla="*/ 735928 h 6479439"/>
              <a:gd name="connsiteX8078" fmla="*/ 957254 w 9586368"/>
              <a:gd name="connsiteY8078" fmla="*/ 731889 h 6479439"/>
              <a:gd name="connsiteX8079" fmla="*/ 957254 w 9586368"/>
              <a:gd name="connsiteY8079" fmla="*/ 722018 h 6479439"/>
              <a:gd name="connsiteX8080" fmla="*/ 1679219 w 9586368"/>
              <a:gd name="connsiteY8080" fmla="*/ 717979 h 6479439"/>
              <a:gd name="connsiteX8081" fmla="*/ 1689128 w 9586368"/>
              <a:gd name="connsiteY8081" fmla="*/ 717979 h 6479439"/>
              <a:gd name="connsiteX8082" fmla="*/ 1693149 w 9586368"/>
              <a:gd name="connsiteY8082" fmla="*/ 722018 h 6479439"/>
              <a:gd name="connsiteX8083" fmla="*/ 1693149 w 9586368"/>
              <a:gd name="connsiteY8083" fmla="*/ 731889 h 6479439"/>
              <a:gd name="connsiteX8084" fmla="*/ 1689128 w 9586368"/>
              <a:gd name="connsiteY8084" fmla="*/ 735927 h 6479439"/>
              <a:gd name="connsiteX8085" fmla="*/ 1679219 w 9586368"/>
              <a:gd name="connsiteY8085" fmla="*/ 735927 h 6479439"/>
              <a:gd name="connsiteX8086" fmla="*/ 1675200 w 9586368"/>
              <a:gd name="connsiteY8086" fmla="*/ 731889 h 6479439"/>
              <a:gd name="connsiteX8087" fmla="*/ 1675200 w 9586368"/>
              <a:gd name="connsiteY8087" fmla="*/ 722018 h 6479439"/>
              <a:gd name="connsiteX8088" fmla="*/ 1439901 w 9586368"/>
              <a:gd name="connsiteY8088" fmla="*/ 717979 h 6479439"/>
              <a:gd name="connsiteX8089" fmla="*/ 1449811 w 9586368"/>
              <a:gd name="connsiteY8089" fmla="*/ 717979 h 6479439"/>
              <a:gd name="connsiteX8090" fmla="*/ 1453831 w 9586368"/>
              <a:gd name="connsiteY8090" fmla="*/ 722018 h 6479439"/>
              <a:gd name="connsiteX8091" fmla="*/ 1453831 w 9586368"/>
              <a:gd name="connsiteY8091" fmla="*/ 731889 h 6479439"/>
              <a:gd name="connsiteX8092" fmla="*/ 1449811 w 9586368"/>
              <a:gd name="connsiteY8092" fmla="*/ 735927 h 6479439"/>
              <a:gd name="connsiteX8093" fmla="*/ 1439901 w 9586368"/>
              <a:gd name="connsiteY8093" fmla="*/ 735927 h 6479439"/>
              <a:gd name="connsiteX8094" fmla="*/ 1435883 w 9586368"/>
              <a:gd name="connsiteY8094" fmla="*/ 731889 h 6479439"/>
              <a:gd name="connsiteX8095" fmla="*/ 1435883 w 9586368"/>
              <a:gd name="connsiteY8095" fmla="*/ 722018 h 6479439"/>
              <a:gd name="connsiteX8096" fmla="*/ 1200585 w 9586368"/>
              <a:gd name="connsiteY8096" fmla="*/ 717979 h 6479439"/>
              <a:gd name="connsiteX8097" fmla="*/ 1210495 w 9586368"/>
              <a:gd name="connsiteY8097" fmla="*/ 717979 h 6479439"/>
              <a:gd name="connsiteX8098" fmla="*/ 1214513 w 9586368"/>
              <a:gd name="connsiteY8098" fmla="*/ 722018 h 6479439"/>
              <a:gd name="connsiteX8099" fmla="*/ 1214513 w 9586368"/>
              <a:gd name="connsiteY8099" fmla="*/ 731889 h 6479439"/>
              <a:gd name="connsiteX8100" fmla="*/ 1210495 w 9586368"/>
              <a:gd name="connsiteY8100" fmla="*/ 735927 h 6479439"/>
              <a:gd name="connsiteX8101" fmla="*/ 1200585 w 9586368"/>
              <a:gd name="connsiteY8101" fmla="*/ 735927 h 6479439"/>
              <a:gd name="connsiteX8102" fmla="*/ 1196566 w 9586368"/>
              <a:gd name="connsiteY8102" fmla="*/ 731889 h 6479439"/>
              <a:gd name="connsiteX8103" fmla="*/ 1196566 w 9586368"/>
              <a:gd name="connsiteY8103" fmla="*/ 722018 h 6479439"/>
              <a:gd name="connsiteX8104" fmla="*/ 9333125 w 9586368"/>
              <a:gd name="connsiteY8104" fmla="*/ 717978 h 6479439"/>
              <a:gd name="connsiteX8105" fmla="*/ 9343036 w 9586368"/>
              <a:gd name="connsiteY8105" fmla="*/ 717978 h 6479439"/>
              <a:gd name="connsiteX8106" fmla="*/ 9347055 w 9586368"/>
              <a:gd name="connsiteY8106" fmla="*/ 722016 h 6479439"/>
              <a:gd name="connsiteX8107" fmla="*/ 9347055 w 9586368"/>
              <a:gd name="connsiteY8107" fmla="*/ 731887 h 6479439"/>
              <a:gd name="connsiteX8108" fmla="*/ 9343036 w 9586368"/>
              <a:gd name="connsiteY8108" fmla="*/ 735926 h 6479439"/>
              <a:gd name="connsiteX8109" fmla="*/ 9333125 w 9586368"/>
              <a:gd name="connsiteY8109" fmla="*/ 735926 h 6479439"/>
              <a:gd name="connsiteX8110" fmla="*/ 9329106 w 9586368"/>
              <a:gd name="connsiteY8110" fmla="*/ 731887 h 6479439"/>
              <a:gd name="connsiteX8111" fmla="*/ 9329106 w 9586368"/>
              <a:gd name="connsiteY8111" fmla="*/ 722016 h 6479439"/>
              <a:gd name="connsiteX8112" fmla="*/ 9093811 w 9586368"/>
              <a:gd name="connsiteY8112" fmla="*/ 717978 h 6479439"/>
              <a:gd name="connsiteX8113" fmla="*/ 9103722 w 9586368"/>
              <a:gd name="connsiteY8113" fmla="*/ 717978 h 6479439"/>
              <a:gd name="connsiteX8114" fmla="*/ 9107741 w 9586368"/>
              <a:gd name="connsiteY8114" fmla="*/ 722016 h 6479439"/>
              <a:gd name="connsiteX8115" fmla="*/ 9107741 w 9586368"/>
              <a:gd name="connsiteY8115" fmla="*/ 731887 h 6479439"/>
              <a:gd name="connsiteX8116" fmla="*/ 9103722 w 9586368"/>
              <a:gd name="connsiteY8116" fmla="*/ 735926 h 6479439"/>
              <a:gd name="connsiteX8117" fmla="*/ 9093811 w 9586368"/>
              <a:gd name="connsiteY8117" fmla="*/ 735926 h 6479439"/>
              <a:gd name="connsiteX8118" fmla="*/ 9089792 w 9586368"/>
              <a:gd name="connsiteY8118" fmla="*/ 731887 h 6479439"/>
              <a:gd name="connsiteX8119" fmla="*/ 9089792 w 9586368"/>
              <a:gd name="connsiteY8119" fmla="*/ 722016 h 6479439"/>
              <a:gd name="connsiteX8120" fmla="*/ 8854496 w 9586368"/>
              <a:gd name="connsiteY8120" fmla="*/ 717978 h 6479439"/>
              <a:gd name="connsiteX8121" fmla="*/ 8864407 w 9586368"/>
              <a:gd name="connsiteY8121" fmla="*/ 717978 h 6479439"/>
              <a:gd name="connsiteX8122" fmla="*/ 8868426 w 9586368"/>
              <a:gd name="connsiteY8122" fmla="*/ 722016 h 6479439"/>
              <a:gd name="connsiteX8123" fmla="*/ 8868426 w 9586368"/>
              <a:gd name="connsiteY8123" fmla="*/ 731887 h 6479439"/>
              <a:gd name="connsiteX8124" fmla="*/ 8864407 w 9586368"/>
              <a:gd name="connsiteY8124" fmla="*/ 735926 h 6479439"/>
              <a:gd name="connsiteX8125" fmla="*/ 8854496 w 9586368"/>
              <a:gd name="connsiteY8125" fmla="*/ 735926 h 6479439"/>
              <a:gd name="connsiteX8126" fmla="*/ 8850477 w 9586368"/>
              <a:gd name="connsiteY8126" fmla="*/ 731887 h 6479439"/>
              <a:gd name="connsiteX8127" fmla="*/ 8850477 w 9586368"/>
              <a:gd name="connsiteY8127" fmla="*/ 722016 h 6479439"/>
              <a:gd name="connsiteX8128" fmla="*/ 8615184 w 9586368"/>
              <a:gd name="connsiteY8128" fmla="*/ 717978 h 6479439"/>
              <a:gd name="connsiteX8129" fmla="*/ 8625095 w 9586368"/>
              <a:gd name="connsiteY8129" fmla="*/ 717978 h 6479439"/>
              <a:gd name="connsiteX8130" fmla="*/ 8629114 w 9586368"/>
              <a:gd name="connsiteY8130" fmla="*/ 722016 h 6479439"/>
              <a:gd name="connsiteX8131" fmla="*/ 8629114 w 9586368"/>
              <a:gd name="connsiteY8131" fmla="*/ 731887 h 6479439"/>
              <a:gd name="connsiteX8132" fmla="*/ 8625095 w 9586368"/>
              <a:gd name="connsiteY8132" fmla="*/ 735926 h 6479439"/>
              <a:gd name="connsiteX8133" fmla="*/ 8615184 w 9586368"/>
              <a:gd name="connsiteY8133" fmla="*/ 735926 h 6479439"/>
              <a:gd name="connsiteX8134" fmla="*/ 8611165 w 9586368"/>
              <a:gd name="connsiteY8134" fmla="*/ 731887 h 6479439"/>
              <a:gd name="connsiteX8135" fmla="*/ 8611165 w 9586368"/>
              <a:gd name="connsiteY8135" fmla="*/ 722016 h 6479439"/>
              <a:gd name="connsiteX8136" fmla="*/ 8375869 w 9586368"/>
              <a:gd name="connsiteY8136" fmla="*/ 717978 h 6479439"/>
              <a:gd name="connsiteX8137" fmla="*/ 8385779 w 9586368"/>
              <a:gd name="connsiteY8137" fmla="*/ 717978 h 6479439"/>
              <a:gd name="connsiteX8138" fmla="*/ 8389799 w 9586368"/>
              <a:gd name="connsiteY8138" fmla="*/ 722016 h 6479439"/>
              <a:gd name="connsiteX8139" fmla="*/ 8389799 w 9586368"/>
              <a:gd name="connsiteY8139" fmla="*/ 731887 h 6479439"/>
              <a:gd name="connsiteX8140" fmla="*/ 8385779 w 9586368"/>
              <a:gd name="connsiteY8140" fmla="*/ 735926 h 6479439"/>
              <a:gd name="connsiteX8141" fmla="*/ 8375869 w 9586368"/>
              <a:gd name="connsiteY8141" fmla="*/ 735926 h 6479439"/>
              <a:gd name="connsiteX8142" fmla="*/ 8371850 w 9586368"/>
              <a:gd name="connsiteY8142" fmla="*/ 731887 h 6479439"/>
              <a:gd name="connsiteX8143" fmla="*/ 8371850 w 9586368"/>
              <a:gd name="connsiteY8143" fmla="*/ 722016 h 6479439"/>
              <a:gd name="connsiteX8144" fmla="*/ 1918514 w 9586368"/>
              <a:gd name="connsiteY8144" fmla="*/ 717970 h 6479439"/>
              <a:gd name="connsiteX8145" fmla="*/ 1928424 w 9586368"/>
              <a:gd name="connsiteY8145" fmla="*/ 717970 h 6479439"/>
              <a:gd name="connsiteX8146" fmla="*/ 1932444 w 9586368"/>
              <a:gd name="connsiteY8146" fmla="*/ 722009 h 6479439"/>
              <a:gd name="connsiteX8147" fmla="*/ 1932444 w 9586368"/>
              <a:gd name="connsiteY8147" fmla="*/ 731879 h 6479439"/>
              <a:gd name="connsiteX8148" fmla="*/ 1928424 w 9586368"/>
              <a:gd name="connsiteY8148" fmla="*/ 735918 h 6479439"/>
              <a:gd name="connsiteX8149" fmla="*/ 1918514 w 9586368"/>
              <a:gd name="connsiteY8149" fmla="*/ 735918 h 6479439"/>
              <a:gd name="connsiteX8150" fmla="*/ 1914495 w 9586368"/>
              <a:gd name="connsiteY8150" fmla="*/ 731879 h 6479439"/>
              <a:gd name="connsiteX8151" fmla="*/ 1914495 w 9586368"/>
              <a:gd name="connsiteY8151" fmla="*/ 722009 h 6479439"/>
              <a:gd name="connsiteX8152" fmla="*/ 2157823 w 9586368"/>
              <a:gd name="connsiteY8152" fmla="*/ 717968 h 6479439"/>
              <a:gd name="connsiteX8153" fmla="*/ 2167733 w 9586368"/>
              <a:gd name="connsiteY8153" fmla="*/ 717968 h 6479439"/>
              <a:gd name="connsiteX8154" fmla="*/ 2171753 w 9586368"/>
              <a:gd name="connsiteY8154" fmla="*/ 722006 h 6479439"/>
              <a:gd name="connsiteX8155" fmla="*/ 2171753 w 9586368"/>
              <a:gd name="connsiteY8155" fmla="*/ 731877 h 6479439"/>
              <a:gd name="connsiteX8156" fmla="*/ 2167733 w 9586368"/>
              <a:gd name="connsiteY8156" fmla="*/ 735916 h 6479439"/>
              <a:gd name="connsiteX8157" fmla="*/ 2157823 w 9586368"/>
              <a:gd name="connsiteY8157" fmla="*/ 735916 h 6479439"/>
              <a:gd name="connsiteX8158" fmla="*/ 2153804 w 9586368"/>
              <a:gd name="connsiteY8158" fmla="*/ 731877 h 6479439"/>
              <a:gd name="connsiteX8159" fmla="*/ 2153804 w 9586368"/>
              <a:gd name="connsiteY8159" fmla="*/ 722006 h 6479439"/>
              <a:gd name="connsiteX8160" fmla="*/ 9572438 w 9586368"/>
              <a:gd name="connsiteY8160" fmla="*/ 717966 h 6479439"/>
              <a:gd name="connsiteX8161" fmla="*/ 9582349 w 9586368"/>
              <a:gd name="connsiteY8161" fmla="*/ 717966 h 6479439"/>
              <a:gd name="connsiteX8162" fmla="*/ 9586368 w 9586368"/>
              <a:gd name="connsiteY8162" fmla="*/ 722004 h 6479439"/>
              <a:gd name="connsiteX8163" fmla="*/ 9586368 w 9586368"/>
              <a:gd name="connsiteY8163" fmla="*/ 731875 h 6479439"/>
              <a:gd name="connsiteX8164" fmla="*/ 9582349 w 9586368"/>
              <a:gd name="connsiteY8164" fmla="*/ 735914 h 6479439"/>
              <a:gd name="connsiteX8165" fmla="*/ 9572438 w 9586368"/>
              <a:gd name="connsiteY8165" fmla="*/ 735914 h 6479439"/>
              <a:gd name="connsiteX8166" fmla="*/ 9568419 w 9586368"/>
              <a:gd name="connsiteY8166" fmla="*/ 731875 h 6479439"/>
              <a:gd name="connsiteX8167" fmla="*/ 9568419 w 9586368"/>
              <a:gd name="connsiteY8167" fmla="*/ 722004 h 6479439"/>
              <a:gd name="connsiteX8168" fmla="*/ 243349 w 9586368"/>
              <a:gd name="connsiteY8168" fmla="*/ 717939 h 6479439"/>
              <a:gd name="connsiteX8169" fmla="*/ 253260 w 9586368"/>
              <a:gd name="connsiteY8169" fmla="*/ 717939 h 6479439"/>
              <a:gd name="connsiteX8170" fmla="*/ 257279 w 9586368"/>
              <a:gd name="connsiteY8170" fmla="*/ 721977 h 6479439"/>
              <a:gd name="connsiteX8171" fmla="*/ 257279 w 9586368"/>
              <a:gd name="connsiteY8171" fmla="*/ 731847 h 6479439"/>
              <a:gd name="connsiteX8172" fmla="*/ 253260 w 9586368"/>
              <a:gd name="connsiteY8172" fmla="*/ 735886 h 6479439"/>
              <a:gd name="connsiteX8173" fmla="*/ 243349 w 9586368"/>
              <a:gd name="connsiteY8173" fmla="*/ 735886 h 6479439"/>
              <a:gd name="connsiteX8174" fmla="*/ 239330 w 9586368"/>
              <a:gd name="connsiteY8174" fmla="*/ 731847 h 6479439"/>
              <a:gd name="connsiteX8175" fmla="*/ 239330 w 9586368"/>
              <a:gd name="connsiteY8175" fmla="*/ 721977 h 6479439"/>
              <a:gd name="connsiteX8176" fmla="*/ 4036 w 9586368"/>
              <a:gd name="connsiteY8176" fmla="*/ 717939 h 6479439"/>
              <a:gd name="connsiteX8177" fmla="*/ 13947 w 9586368"/>
              <a:gd name="connsiteY8177" fmla="*/ 717939 h 6479439"/>
              <a:gd name="connsiteX8178" fmla="*/ 17965 w 9586368"/>
              <a:gd name="connsiteY8178" fmla="*/ 721978 h 6479439"/>
              <a:gd name="connsiteX8179" fmla="*/ 17965 w 9586368"/>
              <a:gd name="connsiteY8179" fmla="*/ 731848 h 6479439"/>
              <a:gd name="connsiteX8180" fmla="*/ 13947 w 9586368"/>
              <a:gd name="connsiteY8180" fmla="*/ 735886 h 6479439"/>
              <a:gd name="connsiteX8181" fmla="*/ 4036 w 9586368"/>
              <a:gd name="connsiteY8181" fmla="*/ 735886 h 6479439"/>
              <a:gd name="connsiteX8182" fmla="*/ 17 w 9586368"/>
              <a:gd name="connsiteY8182" fmla="*/ 731848 h 6479439"/>
              <a:gd name="connsiteX8183" fmla="*/ 17 w 9586368"/>
              <a:gd name="connsiteY8183" fmla="*/ 721978 h 6479439"/>
              <a:gd name="connsiteX8184" fmla="*/ 721975 w 9586368"/>
              <a:gd name="connsiteY8184" fmla="*/ 717939 h 6479439"/>
              <a:gd name="connsiteX8185" fmla="*/ 731885 w 9586368"/>
              <a:gd name="connsiteY8185" fmla="*/ 717939 h 6479439"/>
              <a:gd name="connsiteX8186" fmla="*/ 735904 w 9586368"/>
              <a:gd name="connsiteY8186" fmla="*/ 721977 h 6479439"/>
              <a:gd name="connsiteX8187" fmla="*/ 735904 w 9586368"/>
              <a:gd name="connsiteY8187" fmla="*/ 731847 h 6479439"/>
              <a:gd name="connsiteX8188" fmla="*/ 731885 w 9586368"/>
              <a:gd name="connsiteY8188" fmla="*/ 735886 h 6479439"/>
              <a:gd name="connsiteX8189" fmla="*/ 721975 w 9586368"/>
              <a:gd name="connsiteY8189" fmla="*/ 735886 h 6479439"/>
              <a:gd name="connsiteX8190" fmla="*/ 717956 w 9586368"/>
              <a:gd name="connsiteY8190" fmla="*/ 731847 h 6479439"/>
              <a:gd name="connsiteX8191" fmla="*/ 717956 w 9586368"/>
              <a:gd name="connsiteY8191" fmla="*/ 721977 h 6479439"/>
              <a:gd name="connsiteX8192" fmla="*/ 482663 w 9586368"/>
              <a:gd name="connsiteY8192" fmla="*/ 717939 h 6479439"/>
              <a:gd name="connsiteX8193" fmla="*/ 492573 w 9586368"/>
              <a:gd name="connsiteY8193" fmla="*/ 717939 h 6479439"/>
              <a:gd name="connsiteX8194" fmla="*/ 496593 w 9586368"/>
              <a:gd name="connsiteY8194" fmla="*/ 721977 h 6479439"/>
              <a:gd name="connsiteX8195" fmla="*/ 496593 w 9586368"/>
              <a:gd name="connsiteY8195" fmla="*/ 731847 h 6479439"/>
              <a:gd name="connsiteX8196" fmla="*/ 492573 w 9586368"/>
              <a:gd name="connsiteY8196" fmla="*/ 735886 h 6479439"/>
              <a:gd name="connsiteX8197" fmla="*/ 482663 w 9586368"/>
              <a:gd name="connsiteY8197" fmla="*/ 735886 h 6479439"/>
              <a:gd name="connsiteX8198" fmla="*/ 478643 w 9586368"/>
              <a:gd name="connsiteY8198" fmla="*/ 731847 h 6479439"/>
              <a:gd name="connsiteX8199" fmla="*/ 478643 w 9586368"/>
              <a:gd name="connsiteY8199" fmla="*/ 721977 h 6479439"/>
              <a:gd name="connsiteX8200" fmla="*/ 3350359 w 9586368"/>
              <a:gd name="connsiteY8200" fmla="*/ 478760 h 6479439"/>
              <a:gd name="connsiteX8201" fmla="*/ 3360268 w 9586368"/>
              <a:gd name="connsiteY8201" fmla="*/ 478760 h 6479439"/>
              <a:gd name="connsiteX8202" fmla="*/ 3364287 w 9586368"/>
              <a:gd name="connsiteY8202" fmla="*/ 482801 h 6479439"/>
              <a:gd name="connsiteX8203" fmla="*/ 3364287 w 9586368"/>
              <a:gd name="connsiteY8203" fmla="*/ 492670 h 6479439"/>
              <a:gd name="connsiteX8204" fmla="*/ 3360268 w 9586368"/>
              <a:gd name="connsiteY8204" fmla="*/ 496707 h 6479439"/>
              <a:gd name="connsiteX8205" fmla="*/ 3350359 w 9586368"/>
              <a:gd name="connsiteY8205" fmla="*/ 496707 h 6479439"/>
              <a:gd name="connsiteX8206" fmla="*/ 3346340 w 9586368"/>
              <a:gd name="connsiteY8206" fmla="*/ 492670 h 6479439"/>
              <a:gd name="connsiteX8207" fmla="*/ 3346340 w 9586368"/>
              <a:gd name="connsiteY8207" fmla="*/ 482801 h 6479439"/>
              <a:gd name="connsiteX8208" fmla="*/ 3111048 w 9586368"/>
              <a:gd name="connsiteY8208" fmla="*/ 478760 h 6479439"/>
              <a:gd name="connsiteX8209" fmla="*/ 3120959 w 9586368"/>
              <a:gd name="connsiteY8209" fmla="*/ 478760 h 6479439"/>
              <a:gd name="connsiteX8210" fmla="*/ 3124977 w 9586368"/>
              <a:gd name="connsiteY8210" fmla="*/ 482801 h 6479439"/>
              <a:gd name="connsiteX8211" fmla="*/ 3124977 w 9586368"/>
              <a:gd name="connsiteY8211" fmla="*/ 492670 h 6479439"/>
              <a:gd name="connsiteX8212" fmla="*/ 3120959 w 9586368"/>
              <a:gd name="connsiteY8212" fmla="*/ 496707 h 6479439"/>
              <a:gd name="connsiteX8213" fmla="*/ 3111048 w 9586368"/>
              <a:gd name="connsiteY8213" fmla="*/ 496707 h 6479439"/>
              <a:gd name="connsiteX8214" fmla="*/ 3107029 w 9586368"/>
              <a:gd name="connsiteY8214" fmla="*/ 492670 h 6479439"/>
              <a:gd name="connsiteX8215" fmla="*/ 3107029 w 9586368"/>
              <a:gd name="connsiteY8215" fmla="*/ 482801 h 6479439"/>
              <a:gd name="connsiteX8216" fmla="*/ 2871737 w 9586368"/>
              <a:gd name="connsiteY8216" fmla="*/ 478760 h 6479439"/>
              <a:gd name="connsiteX8217" fmla="*/ 2881646 w 9586368"/>
              <a:gd name="connsiteY8217" fmla="*/ 478760 h 6479439"/>
              <a:gd name="connsiteX8218" fmla="*/ 2885666 w 9586368"/>
              <a:gd name="connsiteY8218" fmla="*/ 482801 h 6479439"/>
              <a:gd name="connsiteX8219" fmla="*/ 2885666 w 9586368"/>
              <a:gd name="connsiteY8219" fmla="*/ 492670 h 6479439"/>
              <a:gd name="connsiteX8220" fmla="*/ 2881646 w 9586368"/>
              <a:gd name="connsiteY8220" fmla="*/ 496707 h 6479439"/>
              <a:gd name="connsiteX8221" fmla="*/ 2871737 w 9586368"/>
              <a:gd name="connsiteY8221" fmla="*/ 496707 h 6479439"/>
              <a:gd name="connsiteX8222" fmla="*/ 2867717 w 9586368"/>
              <a:gd name="connsiteY8222" fmla="*/ 492670 h 6479439"/>
              <a:gd name="connsiteX8223" fmla="*/ 2867717 w 9586368"/>
              <a:gd name="connsiteY8223" fmla="*/ 482801 h 6479439"/>
              <a:gd name="connsiteX8224" fmla="*/ 2632423 w 9586368"/>
              <a:gd name="connsiteY8224" fmla="*/ 478760 h 6479439"/>
              <a:gd name="connsiteX8225" fmla="*/ 2642334 w 9586368"/>
              <a:gd name="connsiteY8225" fmla="*/ 478760 h 6479439"/>
              <a:gd name="connsiteX8226" fmla="*/ 2646352 w 9586368"/>
              <a:gd name="connsiteY8226" fmla="*/ 482801 h 6479439"/>
              <a:gd name="connsiteX8227" fmla="*/ 2646352 w 9586368"/>
              <a:gd name="connsiteY8227" fmla="*/ 492670 h 6479439"/>
              <a:gd name="connsiteX8228" fmla="*/ 2642334 w 9586368"/>
              <a:gd name="connsiteY8228" fmla="*/ 496707 h 6479439"/>
              <a:gd name="connsiteX8229" fmla="*/ 2632423 w 9586368"/>
              <a:gd name="connsiteY8229" fmla="*/ 496707 h 6479439"/>
              <a:gd name="connsiteX8230" fmla="*/ 2628404 w 9586368"/>
              <a:gd name="connsiteY8230" fmla="*/ 492670 h 6479439"/>
              <a:gd name="connsiteX8231" fmla="*/ 2628404 w 9586368"/>
              <a:gd name="connsiteY8231" fmla="*/ 482801 h 6479439"/>
              <a:gd name="connsiteX8232" fmla="*/ 2393104 w 9586368"/>
              <a:gd name="connsiteY8232" fmla="*/ 478760 h 6479439"/>
              <a:gd name="connsiteX8233" fmla="*/ 2403015 w 9586368"/>
              <a:gd name="connsiteY8233" fmla="*/ 478760 h 6479439"/>
              <a:gd name="connsiteX8234" fmla="*/ 2407034 w 9586368"/>
              <a:gd name="connsiteY8234" fmla="*/ 482801 h 6479439"/>
              <a:gd name="connsiteX8235" fmla="*/ 2407034 w 9586368"/>
              <a:gd name="connsiteY8235" fmla="*/ 492670 h 6479439"/>
              <a:gd name="connsiteX8236" fmla="*/ 2403015 w 9586368"/>
              <a:gd name="connsiteY8236" fmla="*/ 496707 h 6479439"/>
              <a:gd name="connsiteX8237" fmla="*/ 2393104 w 9586368"/>
              <a:gd name="connsiteY8237" fmla="*/ 496707 h 6479439"/>
              <a:gd name="connsiteX8238" fmla="*/ 2389087 w 9586368"/>
              <a:gd name="connsiteY8238" fmla="*/ 492670 h 6479439"/>
              <a:gd name="connsiteX8239" fmla="*/ 2389087 w 9586368"/>
              <a:gd name="connsiteY8239" fmla="*/ 482801 h 6479439"/>
              <a:gd name="connsiteX8240" fmla="*/ 4546929 w 9586368"/>
              <a:gd name="connsiteY8240" fmla="*/ 478748 h 6479439"/>
              <a:gd name="connsiteX8241" fmla="*/ 4556840 w 9586368"/>
              <a:gd name="connsiteY8241" fmla="*/ 478748 h 6479439"/>
              <a:gd name="connsiteX8242" fmla="*/ 4560859 w 9586368"/>
              <a:gd name="connsiteY8242" fmla="*/ 482789 h 6479439"/>
              <a:gd name="connsiteX8243" fmla="*/ 4560859 w 9586368"/>
              <a:gd name="connsiteY8243" fmla="*/ 492657 h 6479439"/>
              <a:gd name="connsiteX8244" fmla="*/ 4556840 w 9586368"/>
              <a:gd name="connsiteY8244" fmla="*/ 496695 h 6479439"/>
              <a:gd name="connsiteX8245" fmla="*/ 4546929 w 9586368"/>
              <a:gd name="connsiteY8245" fmla="*/ 496695 h 6479439"/>
              <a:gd name="connsiteX8246" fmla="*/ 4542910 w 9586368"/>
              <a:gd name="connsiteY8246" fmla="*/ 492657 h 6479439"/>
              <a:gd name="connsiteX8247" fmla="*/ 4542910 w 9586368"/>
              <a:gd name="connsiteY8247" fmla="*/ 482789 h 6479439"/>
              <a:gd name="connsiteX8248" fmla="*/ 4307612 w 9586368"/>
              <a:gd name="connsiteY8248" fmla="*/ 478748 h 6479439"/>
              <a:gd name="connsiteX8249" fmla="*/ 4317523 w 9586368"/>
              <a:gd name="connsiteY8249" fmla="*/ 478748 h 6479439"/>
              <a:gd name="connsiteX8250" fmla="*/ 4321543 w 9586368"/>
              <a:gd name="connsiteY8250" fmla="*/ 482789 h 6479439"/>
              <a:gd name="connsiteX8251" fmla="*/ 4321543 w 9586368"/>
              <a:gd name="connsiteY8251" fmla="*/ 492657 h 6479439"/>
              <a:gd name="connsiteX8252" fmla="*/ 4317523 w 9586368"/>
              <a:gd name="connsiteY8252" fmla="*/ 496695 h 6479439"/>
              <a:gd name="connsiteX8253" fmla="*/ 4307612 w 9586368"/>
              <a:gd name="connsiteY8253" fmla="*/ 496695 h 6479439"/>
              <a:gd name="connsiteX8254" fmla="*/ 4303595 w 9586368"/>
              <a:gd name="connsiteY8254" fmla="*/ 492657 h 6479439"/>
              <a:gd name="connsiteX8255" fmla="*/ 4303595 w 9586368"/>
              <a:gd name="connsiteY8255" fmla="*/ 482789 h 6479439"/>
              <a:gd name="connsiteX8256" fmla="*/ 4068297 w 9586368"/>
              <a:gd name="connsiteY8256" fmla="*/ 478748 h 6479439"/>
              <a:gd name="connsiteX8257" fmla="*/ 4078210 w 9586368"/>
              <a:gd name="connsiteY8257" fmla="*/ 478748 h 6479439"/>
              <a:gd name="connsiteX8258" fmla="*/ 4082229 w 9586368"/>
              <a:gd name="connsiteY8258" fmla="*/ 482789 h 6479439"/>
              <a:gd name="connsiteX8259" fmla="*/ 4082229 w 9586368"/>
              <a:gd name="connsiteY8259" fmla="*/ 492657 h 6479439"/>
              <a:gd name="connsiteX8260" fmla="*/ 4078210 w 9586368"/>
              <a:gd name="connsiteY8260" fmla="*/ 496695 h 6479439"/>
              <a:gd name="connsiteX8261" fmla="*/ 4068297 w 9586368"/>
              <a:gd name="connsiteY8261" fmla="*/ 496695 h 6479439"/>
              <a:gd name="connsiteX8262" fmla="*/ 4064278 w 9586368"/>
              <a:gd name="connsiteY8262" fmla="*/ 492657 h 6479439"/>
              <a:gd name="connsiteX8263" fmla="*/ 4064278 w 9586368"/>
              <a:gd name="connsiteY8263" fmla="*/ 482789 h 6479439"/>
              <a:gd name="connsiteX8264" fmla="*/ 3828990 w 9586368"/>
              <a:gd name="connsiteY8264" fmla="*/ 478748 h 6479439"/>
              <a:gd name="connsiteX8265" fmla="*/ 3838899 w 9586368"/>
              <a:gd name="connsiteY8265" fmla="*/ 478748 h 6479439"/>
              <a:gd name="connsiteX8266" fmla="*/ 3842917 w 9586368"/>
              <a:gd name="connsiteY8266" fmla="*/ 482789 h 6479439"/>
              <a:gd name="connsiteX8267" fmla="*/ 3842917 w 9586368"/>
              <a:gd name="connsiteY8267" fmla="*/ 492657 h 6479439"/>
              <a:gd name="connsiteX8268" fmla="*/ 3838899 w 9586368"/>
              <a:gd name="connsiteY8268" fmla="*/ 496695 h 6479439"/>
              <a:gd name="connsiteX8269" fmla="*/ 3828990 w 9586368"/>
              <a:gd name="connsiteY8269" fmla="*/ 496695 h 6479439"/>
              <a:gd name="connsiteX8270" fmla="*/ 3824971 w 9586368"/>
              <a:gd name="connsiteY8270" fmla="*/ 492657 h 6479439"/>
              <a:gd name="connsiteX8271" fmla="*/ 3824971 w 9586368"/>
              <a:gd name="connsiteY8271" fmla="*/ 482789 h 6479439"/>
              <a:gd name="connsiteX8272" fmla="*/ 3589676 w 9586368"/>
              <a:gd name="connsiteY8272" fmla="*/ 478748 h 6479439"/>
              <a:gd name="connsiteX8273" fmla="*/ 3599585 w 9586368"/>
              <a:gd name="connsiteY8273" fmla="*/ 478748 h 6479439"/>
              <a:gd name="connsiteX8274" fmla="*/ 3603604 w 9586368"/>
              <a:gd name="connsiteY8274" fmla="*/ 482789 h 6479439"/>
              <a:gd name="connsiteX8275" fmla="*/ 3603604 w 9586368"/>
              <a:gd name="connsiteY8275" fmla="*/ 492657 h 6479439"/>
              <a:gd name="connsiteX8276" fmla="*/ 3599585 w 9586368"/>
              <a:gd name="connsiteY8276" fmla="*/ 496695 h 6479439"/>
              <a:gd name="connsiteX8277" fmla="*/ 3589676 w 9586368"/>
              <a:gd name="connsiteY8277" fmla="*/ 496695 h 6479439"/>
              <a:gd name="connsiteX8278" fmla="*/ 3585657 w 9586368"/>
              <a:gd name="connsiteY8278" fmla="*/ 492657 h 6479439"/>
              <a:gd name="connsiteX8279" fmla="*/ 3585657 w 9586368"/>
              <a:gd name="connsiteY8279" fmla="*/ 482789 h 6479439"/>
              <a:gd name="connsiteX8280" fmla="*/ 5743412 w 9586368"/>
              <a:gd name="connsiteY8280" fmla="*/ 478736 h 6479439"/>
              <a:gd name="connsiteX8281" fmla="*/ 5753323 w 9586368"/>
              <a:gd name="connsiteY8281" fmla="*/ 478736 h 6479439"/>
              <a:gd name="connsiteX8282" fmla="*/ 5757342 w 9586368"/>
              <a:gd name="connsiteY8282" fmla="*/ 482776 h 6479439"/>
              <a:gd name="connsiteX8283" fmla="*/ 5757342 w 9586368"/>
              <a:gd name="connsiteY8283" fmla="*/ 492645 h 6479439"/>
              <a:gd name="connsiteX8284" fmla="*/ 5753323 w 9586368"/>
              <a:gd name="connsiteY8284" fmla="*/ 496683 h 6479439"/>
              <a:gd name="connsiteX8285" fmla="*/ 5743412 w 9586368"/>
              <a:gd name="connsiteY8285" fmla="*/ 496683 h 6479439"/>
              <a:gd name="connsiteX8286" fmla="*/ 5739393 w 9586368"/>
              <a:gd name="connsiteY8286" fmla="*/ 492645 h 6479439"/>
              <a:gd name="connsiteX8287" fmla="*/ 5739393 w 9586368"/>
              <a:gd name="connsiteY8287" fmla="*/ 482776 h 6479439"/>
              <a:gd name="connsiteX8288" fmla="*/ 5504099 w 9586368"/>
              <a:gd name="connsiteY8288" fmla="*/ 478736 h 6479439"/>
              <a:gd name="connsiteX8289" fmla="*/ 5514010 w 9586368"/>
              <a:gd name="connsiteY8289" fmla="*/ 478736 h 6479439"/>
              <a:gd name="connsiteX8290" fmla="*/ 5518029 w 9586368"/>
              <a:gd name="connsiteY8290" fmla="*/ 482776 h 6479439"/>
              <a:gd name="connsiteX8291" fmla="*/ 5518029 w 9586368"/>
              <a:gd name="connsiteY8291" fmla="*/ 492645 h 6479439"/>
              <a:gd name="connsiteX8292" fmla="*/ 5514010 w 9586368"/>
              <a:gd name="connsiteY8292" fmla="*/ 496683 h 6479439"/>
              <a:gd name="connsiteX8293" fmla="*/ 5504099 w 9586368"/>
              <a:gd name="connsiteY8293" fmla="*/ 496683 h 6479439"/>
              <a:gd name="connsiteX8294" fmla="*/ 5500080 w 9586368"/>
              <a:gd name="connsiteY8294" fmla="*/ 492645 h 6479439"/>
              <a:gd name="connsiteX8295" fmla="*/ 5500080 w 9586368"/>
              <a:gd name="connsiteY8295" fmla="*/ 482776 h 6479439"/>
              <a:gd name="connsiteX8296" fmla="*/ 5264784 w 9586368"/>
              <a:gd name="connsiteY8296" fmla="*/ 478736 h 6479439"/>
              <a:gd name="connsiteX8297" fmla="*/ 5274694 w 9586368"/>
              <a:gd name="connsiteY8297" fmla="*/ 478736 h 6479439"/>
              <a:gd name="connsiteX8298" fmla="*/ 5278713 w 9586368"/>
              <a:gd name="connsiteY8298" fmla="*/ 482776 h 6479439"/>
              <a:gd name="connsiteX8299" fmla="*/ 5278713 w 9586368"/>
              <a:gd name="connsiteY8299" fmla="*/ 492645 h 6479439"/>
              <a:gd name="connsiteX8300" fmla="*/ 5274694 w 9586368"/>
              <a:gd name="connsiteY8300" fmla="*/ 496683 h 6479439"/>
              <a:gd name="connsiteX8301" fmla="*/ 5264784 w 9586368"/>
              <a:gd name="connsiteY8301" fmla="*/ 496683 h 6479439"/>
              <a:gd name="connsiteX8302" fmla="*/ 5260765 w 9586368"/>
              <a:gd name="connsiteY8302" fmla="*/ 492645 h 6479439"/>
              <a:gd name="connsiteX8303" fmla="*/ 5260765 w 9586368"/>
              <a:gd name="connsiteY8303" fmla="*/ 482776 h 6479439"/>
              <a:gd name="connsiteX8304" fmla="*/ 5025470 w 9586368"/>
              <a:gd name="connsiteY8304" fmla="*/ 478736 h 6479439"/>
              <a:gd name="connsiteX8305" fmla="*/ 5035381 w 9586368"/>
              <a:gd name="connsiteY8305" fmla="*/ 478736 h 6479439"/>
              <a:gd name="connsiteX8306" fmla="*/ 5039400 w 9586368"/>
              <a:gd name="connsiteY8306" fmla="*/ 482776 h 6479439"/>
              <a:gd name="connsiteX8307" fmla="*/ 5039400 w 9586368"/>
              <a:gd name="connsiteY8307" fmla="*/ 492645 h 6479439"/>
              <a:gd name="connsiteX8308" fmla="*/ 5035381 w 9586368"/>
              <a:gd name="connsiteY8308" fmla="*/ 496683 h 6479439"/>
              <a:gd name="connsiteX8309" fmla="*/ 5025470 w 9586368"/>
              <a:gd name="connsiteY8309" fmla="*/ 496683 h 6479439"/>
              <a:gd name="connsiteX8310" fmla="*/ 5021451 w 9586368"/>
              <a:gd name="connsiteY8310" fmla="*/ 492645 h 6479439"/>
              <a:gd name="connsiteX8311" fmla="*/ 5021451 w 9586368"/>
              <a:gd name="connsiteY8311" fmla="*/ 482776 h 6479439"/>
              <a:gd name="connsiteX8312" fmla="*/ 4786241 w 9586368"/>
              <a:gd name="connsiteY8312" fmla="*/ 478736 h 6479439"/>
              <a:gd name="connsiteX8313" fmla="*/ 4796152 w 9586368"/>
              <a:gd name="connsiteY8313" fmla="*/ 478736 h 6479439"/>
              <a:gd name="connsiteX8314" fmla="*/ 4800171 w 9586368"/>
              <a:gd name="connsiteY8314" fmla="*/ 482776 h 6479439"/>
              <a:gd name="connsiteX8315" fmla="*/ 4800171 w 9586368"/>
              <a:gd name="connsiteY8315" fmla="*/ 492645 h 6479439"/>
              <a:gd name="connsiteX8316" fmla="*/ 4796152 w 9586368"/>
              <a:gd name="connsiteY8316" fmla="*/ 496683 h 6479439"/>
              <a:gd name="connsiteX8317" fmla="*/ 4786241 w 9586368"/>
              <a:gd name="connsiteY8317" fmla="*/ 496683 h 6479439"/>
              <a:gd name="connsiteX8318" fmla="*/ 4782224 w 9586368"/>
              <a:gd name="connsiteY8318" fmla="*/ 492645 h 6479439"/>
              <a:gd name="connsiteX8319" fmla="*/ 4782224 w 9586368"/>
              <a:gd name="connsiteY8319" fmla="*/ 482776 h 6479439"/>
              <a:gd name="connsiteX8320" fmla="*/ 6939983 w 9586368"/>
              <a:gd name="connsiteY8320" fmla="*/ 478724 h 6479439"/>
              <a:gd name="connsiteX8321" fmla="*/ 6949894 w 9586368"/>
              <a:gd name="connsiteY8321" fmla="*/ 478724 h 6479439"/>
              <a:gd name="connsiteX8322" fmla="*/ 6953913 w 9586368"/>
              <a:gd name="connsiteY8322" fmla="*/ 482764 h 6479439"/>
              <a:gd name="connsiteX8323" fmla="*/ 6953913 w 9586368"/>
              <a:gd name="connsiteY8323" fmla="*/ 492633 h 6479439"/>
              <a:gd name="connsiteX8324" fmla="*/ 6949894 w 9586368"/>
              <a:gd name="connsiteY8324" fmla="*/ 496671 h 6479439"/>
              <a:gd name="connsiteX8325" fmla="*/ 6939983 w 9586368"/>
              <a:gd name="connsiteY8325" fmla="*/ 496671 h 6479439"/>
              <a:gd name="connsiteX8326" fmla="*/ 6935964 w 9586368"/>
              <a:gd name="connsiteY8326" fmla="*/ 492633 h 6479439"/>
              <a:gd name="connsiteX8327" fmla="*/ 6935964 w 9586368"/>
              <a:gd name="connsiteY8327" fmla="*/ 482764 h 6479439"/>
              <a:gd name="connsiteX8328" fmla="*/ 6700670 w 9586368"/>
              <a:gd name="connsiteY8328" fmla="*/ 478724 h 6479439"/>
              <a:gd name="connsiteX8329" fmla="*/ 6710581 w 9586368"/>
              <a:gd name="connsiteY8329" fmla="*/ 478724 h 6479439"/>
              <a:gd name="connsiteX8330" fmla="*/ 6714600 w 9586368"/>
              <a:gd name="connsiteY8330" fmla="*/ 482764 h 6479439"/>
              <a:gd name="connsiteX8331" fmla="*/ 6714600 w 9586368"/>
              <a:gd name="connsiteY8331" fmla="*/ 492633 h 6479439"/>
              <a:gd name="connsiteX8332" fmla="*/ 6710581 w 9586368"/>
              <a:gd name="connsiteY8332" fmla="*/ 496671 h 6479439"/>
              <a:gd name="connsiteX8333" fmla="*/ 6700670 w 9586368"/>
              <a:gd name="connsiteY8333" fmla="*/ 496671 h 6479439"/>
              <a:gd name="connsiteX8334" fmla="*/ 6696651 w 9586368"/>
              <a:gd name="connsiteY8334" fmla="*/ 492633 h 6479439"/>
              <a:gd name="connsiteX8335" fmla="*/ 6696651 w 9586368"/>
              <a:gd name="connsiteY8335" fmla="*/ 482764 h 6479439"/>
              <a:gd name="connsiteX8336" fmla="*/ 6461356 w 9586368"/>
              <a:gd name="connsiteY8336" fmla="*/ 478724 h 6479439"/>
              <a:gd name="connsiteX8337" fmla="*/ 6471266 w 9586368"/>
              <a:gd name="connsiteY8337" fmla="*/ 478724 h 6479439"/>
              <a:gd name="connsiteX8338" fmla="*/ 6475285 w 9586368"/>
              <a:gd name="connsiteY8338" fmla="*/ 482764 h 6479439"/>
              <a:gd name="connsiteX8339" fmla="*/ 6475285 w 9586368"/>
              <a:gd name="connsiteY8339" fmla="*/ 492633 h 6479439"/>
              <a:gd name="connsiteX8340" fmla="*/ 6471266 w 9586368"/>
              <a:gd name="connsiteY8340" fmla="*/ 496671 h 6479439"/>
              <a:gd name="connsiteX8341" fmla="*/ 6461356 w 9586368"/>
              <a:gd name="connsiteY8341" fmla="*/ 496671 h 6479439"/>
              <a:gd name="connsiteX8342" fmla="*/ 6457337 w 9586368"/>
              <a:gd name="connsiteY8342" fmla="*/ 492633 h 6479439"/>
              <a:gd name="connsiteX8343" fmla="*/ 6457337 w 9586368"/>
              <a:gd name="connsiteY8343" fmla="*/ 482764 h 6479439"/>
              <a:gd name="connsiteX8344" fmla="*/ 6222042 w 9586368"/>
              <a:gd name="connsiteY8344" fmla="*/ 478724 h 6479439"/>
              <a:gd name="connsiteX8345" fmla="*/ 6231952 w 9586368"/>
              <a:gd name="connsiteY8345" fmla="*/ 478724 h 6479439"/>
              <a:gd name="connsiteX8346" fmla="*/ 6235971 w 9586368"/>
              <a:gd name="connsiteY8346" fmla="*/ 482764 h 6479439"/>
              <a:gd name="connsiteX8347" fmla="*/ 6235971 w 9586368"/>
              <a:gd name="connsiteY8347" fmla="*/ 492633 h 6479439"/>
              <a:gd name="connsiteX8348" fmla="*/ 6231952 w 9586368"/>
              <a:gd name="connsiteY8348" fmla="*/ 496671 h 6479439"/>
              <a:gd name="connsiteX8349" fmla="*/ 6222042 w 9586368"/>
              <a:gd name="connsiteY8349" fmla="*/ 496671 h 6479439"/>
              <a:gd name="connsiteX8350" fmla="*/ 6218023 w 9586368"/>
              <a:gd name="connsiteY8350" fmla="*/ 492633 h 6479439"/>
              <a:gd name="connsiteX8351" fmla="*/ 6218023 w 9586368"/>
              <a:gd name="connsiteY8351" fmla="*/ 482764 h 6479439"/>
              <a:gd name="connsiteX8352" fmla="*/ 5982729 w 9586368"/>
              <a:gd name="connsiteY8352" fmla="*/ 478724 h 6479439"/>
              <a:gd name="connsiteX8353" fmla="*/ 5992639 w 9586368"/>
              <a:gd name="connsiteY8353" fmla="*/ 478724 h 6479439"/>
              <a:gd name="connsiteX8354" fmla="*/ 5996658 w 9586368"/>
              <a:gd name="connsiteY8354" fmla="*/ 482764 h 6479439"/>
              <a:gd name="connsiteX8355" fmla="*/ 5996658 w 9586368"/>
              <a:gd name="connsiteY8355" fmla="*/ 492633 h 6479439"/>
              <a:gd name="connsiteX8356" fmla="*/ 5992639 w 9586368"/>
              <a:gd name="connsiteY8356" fmla="*/ 496671 h 6479439"/>
              <a:gd name="connsiteX8357" fmla="*/ 5982729 w 9586368"/>
              <a:gd name="connsiteY8357" fmla="*/ 496671 h 6479439"/>
              <a:gd name="connsiteX8358" fmla="*/ 5978710 w 9586368"/>
              <a:gd name="connsiteY8358" fmla="*/ 492633 h 6479439"/>
              <a:gd name="connsiteX8359" fmla="*/ 5978710 w 9586368"/>
              <a:gd name="connsiteY8359" fmla="*/ 482764 h 6479439"/>
              <a:gd name="connsiteX8360" fmla="*/ 7897241 w 9586368"/>
              <a:gd name="connsiteY8360" fmla="*/ 478712 h 6479439"/>
              <a:gd name="connsiteX8361" fmla="*/ 7907151 w 9586368"/>
              <a:gd name="connsiteY8361" fmla="*/ 478712 h 6479439"/>
              <a:gd name="connsiteX8362" fmla="*/ 7911170 w 9586368"/>
              <a:gd name="connsiteY8362" fmla="*/ 482751 h 6479439"/>
              <a:gd name="connsiteX8363" fmla="*/ 7911170 w 9586368"/>
              <a:gd name="connsiteY8363" fmla="*/ 492620 h 6479439"/>
              <a:gd name="connsiteX8364" fmla="*/ 7907151 w 9586368"/>
              <a:gd name="connsiteY8364" fmla="*/ 496658 h 6479439"/>
              <a:gd name="connsiteX8365" fmla="*/ 7897241 w 9586368"/>
              <a:gd name="connsiteY8365" fmla="*/ 496658 h 6479439"/>
              <a:gd name="connsiteX8366" fmla="*/ 7893222 w 9586368"/>
              <a:gd name="connsiteY8366" fmla="*/ 492620 h 6479439"/>
              <a:gd name="connsiteX8367" fmla="*/ 7893222 w 9586368"/>
              <a:gd name="connsiteY8367" fmla="*/ 482751 h 6479439"/>
              <a:gd name="connsiteX8368" fmla="*/ 7657926 w 9586368"/>
              <a:gd name="connsiteY8368" fmla="*/ 478712 h 6479439"/>
              <a:gd name="connsiteX8369" fmla="*/ 7667836 w 9586368"/>
              <a:gd name="connsiteY8369" fmla="*/ 478712 h 6479439"/>
              <a:gd name="connsiteX8370" fmla="*/ 7671855 w 9586368"/>
              <a:gd name="connsiteY8370" fmla="*/ 482751 h 6479439"/>
              <a:gd name="connsiteX8371" fmla="*/ 7671855 w 9586368"/>
              <a:gd name="connsiteY8371" fmla="*/ 492620 h 6479439"/>
              <a:gd name="connsiteX8372" fmla="*/ 7667836 w 9586368"/>
              <a:gd name="connsiteY8372" fmla="*/ 496659 h 6479439"/>
              <a:gd name="connsiteX8373" fmla="*/ 7657926 w 9586368"/>
              <a:gd name="connsiteY8373" fmla="*/ 496659 h 6479439"/>
              <a:gd name="connsiteX8374" fmla="*/ 7653906 w 9586368"/>
              <a:gd name="connsiteY8374" fmla="*/ 492620 h 6479439"/>
              <a:gd name="connsiteX8375" fmla="*/ 7653906 w 9586368"/>
              <a:gd name="connsiteY8375" fmla="*/ 482751 h 6479439"/>
              <a:gd name="connsiteX8376" fmla="*/ 7418611 w 9586368"/>
              <a:gd name="connsiteY8376" fmla="*/ 478712 h 6479439"/>
              <a:gd name="connsiteX8377" fmla="*/ 7428521 w 9586368"/>
              <a:gd name="connsiteY8377" fmla="*/ 478712 h 6479439"/>
              <a:gd name="connsiteX8378" fmla="*/ 7432540 w 9586368"/>
              <a:gd name="connsiteY8378" fmla="*/ 482751 h 6479439"/>
              <a:gd name="connsiteX8379" fmla="*/ 7432540 w 9586368"/>
              <a:gd name="connsiteY8379" fmla="*/ 492620 h 6479439"/>
              <a:gd name="connsiteX8380" fmla="*/ 7428521 w 9586368"/>
              <a:gd name="connsiteY8380" fmla="*/ 496659 h 6479439"/>
              <a:gd name="connsiteX8381" fmla="*/ 7418611 w 9586368"/>
              <a:gd name="connsiteY8381" fmla="*/ 496659 h 6479439"/>
              <a:gd name="connsiteX8382" fmla="*/ 7414592 w 9586368"/>
              <a:gd name="connsiteY8382" fmla="*/ 492620 h 6479439"/>
              <a:gd name="connsiteX8383" fmla="*/ 7414592 w 9586368"/>
              <a:gd name="connsiteY8383" fmla="*/ 482751 h 6479439"/>
              <a:gd name="connsiteX8384" fmla="*/ 7179298 w 9586368"/>
              <a:gd name="connsiteY8384" fmla="*/ 478712 h 6479439"/>
              <a:gd name="connsiteX8385" fmla="*/ 7189209 w 9586368"/>
              <a:gd name="connsiteY8385" fmla="*/ 478712 h 6479439"/>
              <a:gd name="connsiteX8386" fmla="*/ 7193228 w 9586368"/>
              <a:gd name="connsiteY8386" fmla="*/ 482751 h 6479439"/>
              <a:gd name="connsiteX8387" fmla="*/ 7193228 w 9586368"/>
              <a:gd name="connsiteY8387" fmla="*/ 492620 h 6479439"/>
              <a:gd name="connsiteX8388" fmla="*/ 7189209 w 9586368"/>
              <a:gd name="connsiteY8388" fmla="*/ 496659 h 6479439"/>
              <a:gd name="connsiteX8389" fmla="*/ 7179298 w 9586368"/>
              <a:gd name="connsiteY8389" fmla="*/ 496659 h 6479439"/>
              <a:gd name="connsiteX8390" fmla="*/ 7175279 w 9586368"/>
              <a:gd name="connsiteY8390" fmla="*/ 492620 h 6479439"/>
              <a:gd name="connsiteX8391" fmla="*/ 7175279 w 9586368"/>
              <a:gd name="connsiteY8391" fmla="*/ 482751 h 6479439"/>
              <a:gd name="connsiteX8392" fmla="*/ 8136553 w 9586368"/>
              <a:gd name="connsiteY8392" fmla="*/ 478711 h 6479439"/>
              <a:gd name="connsiteX8393" fmla="*/ 8146464 w 9586368"/>
              <a:gd name="connsiteY8393" fmla="*/ 478711 h 6479439"/>
              <a:gd name="connsiteX8394" fmla="*/ 8150483 w 9586368"/>
              <a:gd name="connsiteY8394" fmla="*/ 482751 h 6479439"/>
              <a:gd name="connsiteX8395" fmla="*/ 8150483 w 9586368"/>
              <a:gd name="connsiteY8395" fmla="*/ 492620 h 6479439"/>
              <a:gd name="connsiteX8396" fmla="*/ 8146464 w 9586368"/>
              <a:gd name="connsiteY8396" fmla="*/ 496658 h 6479439"/>
              <a:gd name="connsiteX8397" fmla="*/ 8136553 w 9586368"/>
              <a:gd name="connsiteY8397" fmla="*/ 496658 h 6479439"/>
              <a:gd name="connsiteX8398" fmla="*/ 8132534 w 9586368"/>
              <a:gd name="connsiteY8398" fmla="*/ 492620 h 6479439"/>
              <a:gd name="connsiteX8399" fmla="*/ 8132534 w 9586368"/>
              <a:gd name="connsiteY8399" fmla="*/ 482751 h 6479439"/>
              <a:gd name="connsiteX8400" fmla="*/ 9093811 w 9586368"/>
              <a:gd name="connsiteY8400" fmla="*/ 478699 h 6479439"/>
              <a:gd name="connsiteX8401" fmla="*/ 9103722 w 9586368"/>
              <a:gd name="connsiteY8401" fmla="*/ 478699 h 6479439"/>
              <a:gd name="connsiteX8402" fmla="*/ 9107741 w 9586368"/>
              <a:gd name="connsiteY8402" fmla="*/ 482738 h 6479439"/>
              <a:gd name="connsiteX8403" fmla="*/ 9107741 w 9586368"/>
              <a:gd name="connsiteY8403" fmla="*/ 492608 h 6479439"/>
              <a:gd name="connsiteX8404" fmla="*/ 9103722 w 9586368"/>
              <a:gd name="connsiteY8404" fmla="*/ 496646 h 6479439"/>
              <a:gd name="connsiteX8405" fmla="*/ 9093811 w 9586368"/>
              <a:gd name="connsiteY8405" fmla="*/ 496646 h 6479439"/>
              <a:gd name="connsiteX8406" fmla="*/ 9089792 w 9586368"/>
              <a:gd name="connsiteY8406" fmla="*/ 492608 h 6479439"/>
              <a:gd name="connsiteX8407" fmla="*/ 9089792 w 9586368"/>
              <a:gd name="connsiteY8407" fmla="*/ 482738 h 6479439"/>
              <a:gd name="connsiteX8408" fmla="*/ 8854496 w 9586368"/>
              <a:gd name="connsiteY8408" fmla="*/ 478699 h 6479439"/>
              <a:gd name="connsiteX8409" fmla="*/ 8864407 w 9586368"/>
              <a:gd name="connsiteY8409" fmla="*/ 478699 h 6479439"/>
              <a:gd name="connsiteX8410" fmla="*/ 8868426 w 9586368"/>
              <a:gd name="connsiteY8410" fmla="*/ 482738 h 6479439"/>
              <a:gd name="connsiteX8411" fmla="*/ 8868426 w 9586368"/>
              <a:gd name="connsiteY8411" fmla="*/ 492608 h 6479439"/>
              <a:gd name="connsiteX8412" fmla="*/ 8864407 w 9586368"/>
              <a:gd name="connsiteY8412" fmla="*/ 496647 h 6479439"/>
              <a:gd name="connsiteX8413" fmla="*/ 8854496 w 9586368"/>
              <a:gd name="connsiteY8413" fmla="*/ 496647 h 6479439"/>
              <a:gd name="connsiteX8414" fmla="*/ 8850477 w 9586368"/>
              <a:gd name="connsiteY8414" fmla="*/ 492608 h 6479439"/>
              <a:gd name="connsiteX8415" fmla="*/ 8850477 w 9586368"/>
              <a:gd name="connsiteY8415" fmla="*/ 482738 h 6479439"/>
              <a:gd name="connsiteX8416" fmla="*/ 8615184 w 9586368"/>
              <a:gd name="connsiteY8416" fmla="*/ 478699 h 6479439"/>
              <a:gd name="connsiteX8417" fmla="*/ 8625095 w 9586368"/>
              <a:gd name="connsiteY8417" fmla="*/ 478699 h 6479439"/>
              <a:gd name="connsiteX8418" fmla="*/ 8629114 w 9586368"/>
              <a:gd name="connsiteY8418" fmla="*/ 482739 h 6479439"/>
              <a:gd name="connsiteX8419" fmla="*/ 8629114 w 9586368"/>
              <a:gd name="connsiteY8419" fmla="*/ 492608 h 6479439"/>
              <a:gd name="connsiteX8420" fmla="*/ 8625095 w 9586368"/>
              <a:gd name="connsiteY8420" fmla="*/ 496647 h 6479439"/>
              <a:gd name="connsiteX8421" fmla="*/ 8615184 w 9586368"/>
              <a:gd name="connsiteY8421" fmla="*/ 496647 h 6479439"/>
              <a:gd name="connsiteX8422" fmla="*/ 8611165 w 9586368"/>
              <a:gd name="connsiteY8422" fmla="*/ 492608 h 6479439"/>
              <a:gd name="connsiteX8423" fmla="*/ 8611165 w 9586368"/>
              <a:gd name="connsiteY8423" fmla="*/ 482739 h 6479439"/>
              <a:gd name="connsiteX8424" fmla="*/ 8375869 w 9586368"/>
              <a:gd name="connsiteY8424" fmla="*/ 478699 h 6479439"/>
              <a:gd name="connsiteX8425" fmla="*/ 8385779 w 9586368"/>
              <a:gd name="connsiteY8425" fmla="*/ 478699 h 6479439"/>
              <a:gd name="connsiteX8426" fmla="*/ 8389799 w 9586368"/>
              <a:gd name="connsiteY8426" fmla="*/ 482739 h 6479439"/>
              <a:gd name="connsiteX8427" fmla="*/ 8389799 w 9586368"/>
              <a:gd name="connsiteY8427" fmla="*/ 492608 h 6479439"/>
              <a:gd name="connsiteX8428" fmla="*/ 8385779 w 9586368"/>
              <a:gd name="connsiteY8428" fmla="*/ 496647 h 6479439"/>
              <a:gd name="connsiteX8429" fmla="*/ 8375869 w 9586368"/>
              <a:gd name="connsiteY8429" fmla="*/ 496647 h 6479439"/>
              <a:gd name="connsiteX8430" fmla="*/ 8371850 w 9586368"/>
              <a:gd name="connsiteY8430" fmla="*/ 492608 h 6479439"/>
              <a:gd name="connsiteX8431" fmla="*/ 8371850 w 9586368"/>
              <a:gd name="connsiteY8431" fmla="*/ 482739 h 6479439"/>
              <a:gd name="connsiteX8432" fmla="*/ 9333125 w 9586368"/>
              <a:gd name="connsiteY8432" fmla="*/ 478698 h 6479439"/>
              <a:gd name="connsiteX8433" fmla="*/ 9343036 w 9586368"/>
              <a:gd name="connsiteY8433" fmla="*/ 478698 h 6479439"/>
              <a:gd name="connsiteX8434" fmla="*/ 9347055 w 9586368"/>
              <a:gd name="connsiteY8434" fmla="*/ 482738 h 6479439"/>
              <a:gd name="connsiteX8435" fmla="*/ 9347055 w 9586368"/>
              <a:gd name="connsiteY8435" fmla="*/ 492608 h 6479439"/>
              <a:gd name="connsiteX8436" fmla="*/ 9343036 w 9586368"/>
              <a:gd name="connsiteY8436" fmla="*/ 496646 h 6479439"/>
              <a:gd name="connsiteX8437" fmla="*/ 9333125 w 9586368"/>
              <a:gd name="connsiteY8437" fmla="*/ 496646 h 6479439"/>
              <a:gd name="connsiteX8438" fmla="*/ 9329106 w 9586368"/>
              <a:gd name="connsiteY8438" fmla="*/ 492608 h 6479439"/>
              <a:gd name="connsiteX8439" fmla="*/ 9329106 w 9586368"/>
              <a:gd name="connsiteY8439" fmla="*/ 482738 h 6479439"/>
              <a:gd name="connsiteX8440" fmla="*/ 9572438 w 9586368"/>
              <a:gd name="connsiteY8440" fmla="*/ 478687 h 6479439"/>
              <a:gd name="connsiteX8441" fmla="*/ 9582349 w 9586368"/>
              <a:gd name="connsiteY8441" fmla="*/ 478687 h 6479439"/>
              <a:gd name="connsiteX8442" fmla="*/ 9586368 w 9586368"/>
              <a:gd name="connsiteY8442" fmla="*/ 482726 h 6479439"/>
              <a:gd name="connsiteX8443" fmla="*/ 9586368 w 9586368"/>
              <a:gd name="connsiteY8443" fmla="*/ 492596 h 6479439"/>
              <a:gd name="connsiteX8444" fmla="*/ 9582349 w 9586368"/>
              <a:gd name="connsiteY8444" fmla="*/ 496634 h 6479439"/>
              <a:gd name="connsiteX8445" fmla="*/ 9572438 w 9586368"/>
              <a:gd name="connsiteY8445" fmla="*/ 496634 h 6479439"/>
              <a:gd name="connsiteX8446" fmla="*/ 9568419 w 9586368"/>
              <a:gd name="connsiteY8446" fmla="*/ 492596 h 6479439"/>
              <a:gd name="connsiteX8447" fmla="*/ 9568419 w 9586368"/>
              <a:gd name="connsiteY8447" fmla="*/ 482726 h 6479439"/>
              <a:gd name="connsiteX8448" fmla="*/ 721976 w 9586368"/>
              <a:gd name="connsiteY8448" fmla="*/ 478660 h 6479439"/>
              <a:gd name="connsiteX8449" fmla="*/ 731886 w 9586368"/>
              <a:gd name="connsiteY8449" fmla="*/ 478660 h 6479439"/>
              <a:gd name="connsiteX8450" fmla="*/ 735905 w 9586368"/>
              <a:gd name="connsiteY8450" fmla="*/ 482698 h 6479439"/>
              <a:gd name="connsiteX8451" fmla="*/ 735905 w 9586368"/>
              <a:gd name="connsiteY8451" fmla="*/ 492569 h 6479439"/>
              <a:gd name="connsiteX8452" fmla="*/ 731886 w 9586368"/>
              <a:gd name="connsiteY8452" fmla="*/ 496608 h 6479439"/>
              <a:gd name="connsiteX8453" fmla="*/ 721976 w 9586368"/>
              <a:gd name="connsiteY8453" fmla="*/ 496608 h 6479439"/>
              <a:gd name="connsiteX8454" fmla="*/ 717957 w 9586368"/>
              <a:gd name="connsiteY8454" fmla="*/ 492569 h 6479439"/>
              <a:gd name="connsiteX8455" fmla="*/ 717957 w 9586368"/>
              <a:gd name="connsiteY8455" fmla="*/ 482698 h 6479439"/>
              <a:gd name="connsiteX8456" fmla="*/ 482664 w 9586368"/>
              <a:gd name="connsiteY8456" fmla="*/ 478660 h 6479439"/>
              <a:gd name="connsiteX8457" fmla="*/ 492574 w 9586368"/>
              <a:gd name="connsiteY8457" fmla="*/ 478660 h 6479439"/>
              <a:gd name="connsiteX8458" fmla="*/ 496593 w 9586368"/>
              <a:gd name="connsiteY8458" fmla="*/ 482698 h 6479439"/>
              <a:gd name="connsiteX8459" fmla="*/ 496593 w 9586368"/>
              <a:gd name="connsiteY8459" fmla="*/ 492569 h 6479439"/>
              <a:gd name="connsiteX8460" fmla="*/ 492574 w 9586368"/>
              <a:gd name="connsiteY8460" fmla="*/ 496608 h 6479439"/>
              <a:gd name="connsiteX8461" fmla="*/ 482664 w 9586368"/>
              <a:gd name="connsiteY8461" fmla="*/ 496608 h 6479439"/>
              <a:gd name="connsiteX8462" fmla="*/ 478645 w 9586368"/>
              <a:gd name="connsiteY8462" fmla="*/ 492569 h 6479439"/>
              <a:gd name="connsiteX8463" fmla="*/ 478645 w 9586368"/>
              <a:gd name="connsiteY8463" fmla="*/ 482698 h 6479439"/>
              <a:gd name="connsiteX8464" fmla="*/ 243350 w 9586368"/>
              <a:gd name="connsiteY8464" fmla="*/ 478660 h 6479439"/>
              <a:gd name="connsiteX8465" fmla="*/ 253260 w 9586368"/>
              <a:gd name="connsiteY8465" fmla="*/ 478660 h 6479439"/>
              <a:gd name="connsiteX8466" fmla="*/ 257279 w 9586368"/>
              <a:gd name="connsiteY8466" fmla="*/ 482698 h 6479439"/>
              <a:gd name="connsiteX8467" fmla="*/ 257279 w 9586368"/>
              <a:gd name="connsiteY8467" fmla="*/ 492569 h 6479439"/>
              <a:gd name="connsiteX8468" fmla="*/ 253260 w 9586368"/>
              <a:gd name="connsiteY8468" fmla="*/ 496608 h 6479439"/>
              <a:gd name="connsiteX8469" fmla="*/ 243350 w 9586368"/>
              <a:gd name="connsiteY8469" fmla="*/ 496608 h 6479439"/>
              <a:gd name="connsiteX8470" fmla="*/ 239331 w 9586368"/>
              <a:gd name="connsiteY8470" fmla="*/ 492569 h 6479439"/>
              <a:gd name="connsiteX8471" fmla="*/ 239331 w 9586368"/>
              <a:gd name="connsiteY8471" fmla="*/ 482698 h 6479439"/>
              <a:gd name="connsiteX8472" fmla="*/ 4037 w 9586368"/>
              <a:gd name="connsiteY8472" fmla="*/ 478660 h 6479439"/>
              <a:gd name="connsiteX8473" fmla="*/ 13947 w 9586368"/>
              <a:gd name="connsiteY8473" fmla="*/ 478660 h 6479439"/>
              <a:gd name="connsiteX8474" fmla="*/ 17966 w 9586368"/>
              <a:gd name="connsiteY8474" fmla="*/ 482698 h 6479439"/>
              <a:gd name="connsiteX8475" fmla="*/ 17966 w 9586368"/>
              <a:gd name="connsiteY8475" fmla="*/ 492569 h 6479439"/>
              <a:gd name="connsiteX8476" fmla="*/ 13947 w 9586368"/>
              <a:gd name="connsiteY8476" fmla="*/ 496608 h 6479439"/>
              <a:gd name="connsiteX8477" fmla="*/ 4037 w 9586368"/>
              <a:gd name="connsiteY8477" fmla="*/ 496608 h 6479439"/>
              <a:gd name="connsiteX8478" fmla="*/ 18 w 9586368"/>
              <a:gd name="connsiteY8478" fmla="*/ 492569 h 6479439"/>
              <a:gd name="connsiteX8479" fmla="*/ 18 w 9586368"/>
              <a:gd name="connsiteY8479" fmla="*/ 482698 h 6479439"/>
              <a:gd name="connsiteX8480" fmla="*/ 1679220 w 9586368"/>
              <a:gd name="connsiteY8480" fmla="*/ 478650 h 6479439"/>
              <a:gd name="connsiteX8481" fmla="*/ 1689130 w 9586368"/>
              <a:gd name="connsiteY8481" fmla="*/ 478650 h 6479439"/>
              <a:gd name="connsiteX8482" fmla="*/ 1693149 w 9586368"/>
              <a:gd name="connsiteY8482" fmla="*/ 482688 h 6479439"/>
              <a:gd name="connsiteX8483" fmla="*/ 1693149 w 9586368"/>
              <a:gd name="connsiteY8483" fmla="*/ 492559 h 6479439"/>
              <a:gd name="connsiteX8484" fmla="*/ 1689130 w 9586368"/>
              <a:gd name="connsiteY8484" fmla="*/ 496598 h 6479439"/>
              <a:gd name="connsiteX8485" fmla="*/ 1679220 w 9586368"/>
              <a:gd name="connsiteY8485" fmla="*/ 496598 h 6479439"/>
              <a:gd name="connsiteX8486" fmla="*/ 1675200 w 9586368"/>
              <a:gd name="connsiteY8486" fmla="*/ 492559 h 6479439"/>
              <a:gd name="connsiteX8487" fmla="*/ 1675200 w 9586368"/>
              <a:gd name="connsiteY8487" fmla="*/ 482688 h 6479439"/>
              <a:gd name="connsiteX8488" fmla="*/ 1439902 w 9586368"/>
              <a:gd name="connsiteY8488" fmla="*/ 478650 h 6479439"/>
              <a:gd name="connsiteX8489" fmla="*/ 1449812 w 9586368"/>
              <a:gd name="connsiteY8489" fmla="*/ 478650 h 6479439"/>
              <a:gd name="connsiteX8490" fmla="*/ 1453831 w 9586368"/>
              <a:gd name="connsiteY8490" fmla="*/ 482688 h 6479439"/>
              <a:gd name="connsiteX8491" fmla="*/ 1453831 w 9586368"/>
              <a:gd name="connsiteY8491" fmla="*/ 492559 h 6479439"/>
              <a:gd name="connsiteX8492" fmla="*/ 1449812 w 9586368"/>
              <a:gd name="connsiteY8492" fmla="*/ 496598 h 6479439"/>
              <a:gd name="connsiteX8493" fmla="*/ 1439902 w 9586368"/>
              <a:gd name="connsiteY8493" fmla="*/ 496598 h 6479439"/>
              <a:gd name="connsiteX8494" fmla="*/ 1435883 w 9586368"/>
              <a:gd name="connsiteY8494" fmla="*/ 492559 h 6479439"/>
              <a:gd name="connsiteX8495" fmla="*/ 1435883 w 9586368"/>
              <a:gd name="connsiteY8495" fmla="*/ 482688 h 6479439"/>
              <a:gd name="connsiteX8496" fmla="*/ 1200585 w 9586368"/>
              <a:gd name="connsiteY8496" fmla="*/ 478650 h 6479439"/>
              <a:gd name="connsiteX8497" fmla="*/ 1210496 w 9586368"/>
              <a:gd name="connsiteY8497" fmla="*/ 478650 h 6479439"/>
              <a:gd name="connsiteX8498" fmla="*/ 1214515 w 9586368"/>
              <a:gd name="connsiteY8498" fmla="*/ 482689 h 6479439"/>
              <a:gd name="connsiteX8499" fmla="*/ 1214515 w 9586368"/>
              <a:gd name="connsiteY8499" fmla="*/ 492559 h 6479439"/>
              <a:gd name="connsiteX8500" fmla="*/ 1210496 w 9586368"/>
              <a:gd name="connsiteY8500" fmla="*/ 496598 h 6479439"/>
              <a:gd name="connsiteX8501" fmla="*/ 1200585 w 9586368"/>
              <a:gd name="connsiteY8501" fmla="*/ 496598 h 6479439"/>
              <a:gd name="connsiteX8502" fmla="*/ 1196567 w 9586368"/>
              <a:gd name="connsiteY8502" fmla="*/ 492559 h 6479439"/>
              <a:gd name="connsiteX8503" fmla="*/ 1196567 w 9586368"/>
              <a:gd name="connsiteY8503" fmla="*/ 482689 h 6479439"/>
              <a:gd name="connsiteX8504" fmla="*/ 961273 w 9586368"/>
              <a:gd name="connsiteY8504" fmla="*/ 478650 h 6479439"/>
              <a:gd name="connsiteX8505" fmla="*/ 971183 w 9586368"/>
              <a:gd name="connsiteY8505" fmla="*/ 478650 h 6479439"/>
              <a:gd name="connsiteX8506" fmla="*/ 975202 w 9586368"/>
              <a:gd name="connsiteY8506" fmla="*/ 482689 h 6479439"/>
              <a:gd name="connsiteX8507" fmla="*/ 975202 w 9586368"/>
              <a:gd name="connsiteY8507" fmla="*/ 492559 h 6479439"/>
              <a:gd name="connsiteX8508" fmla="*/ 971183 w 9586368"/>
              <a:gd name="connsiteY8508" fmla="*/ 496598 h 6479439"/>
              <a:gd name="connsiteX8509" fmla="*/ 961273 w 9586368"/>
              <a:gd name="connsiteY8509" fmla="*/ 496598 h 6479439"/>
              <a:gd name="connsiteX8510" fmla="*/ 957254 w 9586368"/>
              <a:gd name="connsiteY8510" fmla="*/ 492559 h 6479439"/>
              <a:gd name="connsiteX8511" fmla="*/ 957254 w 9586368"/>
              <a:gd name="connsiteY8511" fmla="*/ 482689 h 6479439"/>
              <a:gd name="connsiteX8512" fmla="*/ 1918515 w 9586368"/>
              <a:gd name="connsiteY8512" fmla="*/ 478641 h 6479439"/>
              <a:gd name="connsiteX8513" fmla="*/ 1928425 w 9586368"/>
              <a:gd name="connsiteY8513" fmla="*/ 478641 h 6479439"/>
              <a:gd name="connsiteX8514" fmla="*/ 1932444 w 9586368"/>
              <a:gd name="connsiteY8514" fmla="*/ 482679 h 6479439"/>
              <a:gd name="connsiteX8515" fmla="*/ 1932444 w 9586368"/>
              <a:gd name="connsiteY8515" fmla="*/ 492550 h 6479439"/>
              <a:gd name="connsiteX8516" fmla="*/ 1928425 w 9586368"/>
              <a:gd name="connsiteY8516" fmla="*/ 496589 h 6479439"/>
              <a:gd name="connsiteX8517" fmla="*/ 1918515 w 9586368"/>
              <a:gd name="connsiteY8517" fmla="*/ 496589 h 6479439"/>
              <a:gd name="connsiteX8518" fmla="*/ 1914495 w 9586368"/>
              <a:gd name="connsiteY8518" fmla="*/ 492550 h 6479439"/>
              <a:gd name="connsiteX8519" fmla="*/ 1914495 w 9586368"/>
              <a:gd name="connsiteY8519" fmla="*/ 482679 h 6479439"/>
              <a:gd name="connsiteX8520" fmla="*/ 2157823 w 9586368"/>
              <a:gd name="connsiteY8520" fmla="*/ 478638 h 6479439"/>
              <a:gd name="connsiteX8521" fmla="*/ 2167734 w 9586368"/>
              <a:gd name="connsiteY8521" fmla="*/ 478638 h 6479439"/>
              <a:gd name="connsiteX8522" fmla="*/ 2171753 w 9586368"/>
              <a:gd name="connsiteY8522" fmla="*/ 482677 h 6479439"/>
              <a:gd name="connsiteX8523" fmla="*/ 2171753 w 9586368"/>
              <a:gd name="connsiteY8523" fmla="*/ 492548 h 6479439"/>
              <a:gd name="connsiteX8524" fmla="*/ 2167734 w 9586368"/>
              <a:gd name="connsiteY8524" fmla="*/ 496587 h 6479439"/>
              <a:gd name="connsiteX8525" fmla="*/ 2157823 w 9586368"/>
              <a:gd name="connsiteY8525" fmla="*/ 496587 h 6479439"/>
              <a:gd name="connsiteX8526" fmla="*/ 2153804 w 9586368"/>
              <a:gd name="connsiteY8526" fmla="*/ 492548 h 6479439"/>
              <a:gd name="connsiteX8527" fmla="*/ 2153804 w 9586368"/>
              <a:gd name="connsiteY8527" fmla="*/ 482677 h 6479439"/>
              <a:gd name="connsiteX8528" fmla="*/ 2632423 w 9586368"/>
              <a:gd name="connsiteY8528" fmla="*/ 239432 h 6479439"/>
              <a:gd name="connsiteX8529" fmla="*/ 2642334 w 9586368"/>
              <a:gd name="connsiteY8529" fmla="*/ 239432 h 6479439"/>
              <a:gd name="connsiteX8530" fmla="*/ 2646352 w 9586368"/>
              <a:gd name="connsiteY8530" fmla="*/ 243470 h 6479439"/>
              <a:gd name="connsiteX8531" fmla="*/ 2646352 w 9586368"/>
              <a:gd name="connsiteY8531" fmla="*/ 253341 h 6479439"/>
              <a:gd name="connsiteX8532" fmla="*/ 2642334 w 9586368"/>
              <a:gd name="connsiteY8532" fmla="*/ 257380 h 6479439"/>
              <a:gd name="connsiteX8533" fmla="*/ 2632423 w 9586368"/>
              <a:gd name="connsiteY8533" fmla="*/ 257380 h 6479439"/>
              <a:gd name="connsiteX8534" fmla="*/ 2628404 w 9586368"/>
              <a:gd name="connsiteY8534" fmla="*/ 253341 h 6479439"/>
              <a:gd name="connsiteX8535" fmla="*/ 2628404 w 9586368"/>
              <a:gd name="connsiteY8535" fmla="*/ 243470 h 6479439"/>
              <a:gd name="connsiteX8536" fmla="*/ 2393104 w 9586368"/>
              <a:gd name="connsiteY8536" fmla="*/ 239432 h 6479439"/>
              <a:gd name="connsiteX8537" fmla="*/ 2403015 w 9586368"/>
              <a:gd name="connsiteY8537" fmla="*/ 239432 h 6479439"/>
              <a:gd name="connsiteX8538" fmla="*/ 2407034 w 9586368"/>
              <a:gd name="connsiteY8538" fmla="*/ 243470 h 6479439"/>
              <a:gd name="connsiteX8539" fmla="*/ 2407034 w 9586368"/>
              <a:gd name="connsiteY8539" fmla="*/ 253341 h 6479439"/>
              <a:gd name="connsiteX8540" fmla="*/ 2403015 w 9586368"/>
              <a:gd name="connsiteY8540" fmla="*/ 257380 h 6479439"/>
              <a:gd name="connsiteX8541" fmla="*/ 2393104 w 9586368"/>
              <a:gd name="connsiteY8541" fmla="*/ 257380 h 6479439"/>
              <a:gd name="connsiteX8542" fmla="*/ 2389087 w 9586368"/>
              <a:gd name="connsiteY8542" fmla="*/ 253341 h 6479439"/>
              <a:gd name="connsiteX8543" fmla="*/ 2389087 w 9586368"/>
              <a:gd name="connsiteY8543" fmla="*/ 243470 h 6479439"/>
              <a:gd name="connsiteX8544" fmla="*/ 3350359 w 9586368"/>
              <a:gd name="connsiteY8544" fmla="*/ 239432 h 6479439"/>
              <a:gd name="connsiteX8545" fmla="*/ 3360268 w 9586368"/>
              <a:gd name="connsiteY8545" fmla="*/ 239432 h 6479439"/>
              <a:gd name="connsiteX8546" fmla="*/ 3364287 w 9586368"/>
              <a:gd name="connsiteY8546" fmla="*/ 243470 h 6479439"/>
              <a:gd name="connsiteX8547" fmla="*/ 3364287 w 9586368"/>
              <a:gd name="connsiteY8547" fmla="*/ 253341 h 6479439"/>
              <a:gd name="connsiteX8548" fmla="*/ 3360268 w 9586368"/>
              <a:gd name="connsiteY8548" fmla="*/ 257380 h 6479439"/>
              <a:gd name="connsiteX8549" fmla="*/ 3350359 w 9586368"/>
              <a:gd name="connsiteY8549" fmla="*/ 257380 h 6479439"/>
              <a:gd name="connsiteX8550" fmla="*/ 3346340 w 9586368"/>
              <a:gd name="connsiteY8550" fmla="*/ 253341 h 6479439"/>
              <a:gd name="connsiteX8551" fmla="*/ 3346340 w 9586368"/>
              <a:gd name="connsiteY8551" fmla="*/ 243470 h 6479439"/>
              <a:gd name="connsiteX8552" fmla="*/ 3111048 w 9586368"/>
              <a:gd name="connsiteY8552" fmla="*/ 239432 h 6479439"/>
              <a:gd name="connsiteX8553" fmla="*/ 3120959 w 9586368"/>
              <a:gd name="connsiteY8553" fmla="*/ 239432 h 6479439"/>
              <a:gd name="connsiteX8554" fmla="*/ 3124977 w 9586368"/>
              <a:gd name="connsiteY8554" fmla="*/ 243470 h 6479439"/>
              <a:gd name="connsiteX8555" fmla="*/ 3124977 w 9586368"/>
              <a:gd name="connsiteY8555" fmla="*/ 253341 h 6479439"/>
              <a:gd name="connsiteX8556" fmla="*/ 3120959 w 9586368"/>
              <a:gd name="connsiteY8556" fmla="*/ 257380 h 6479439"/>
              <a:gd name="connsiteX8557" fmla="*/ 3111048 w 9586368"/>
              <a:gd name="connsiteY8557" fmla="*/ 257380 h 6479439"/>
              <a:gd name="connsiteX8558" fmla="*/ 3107029 w 9586368"/>
              <a:gd name="connsiteY8558" fmla="*/ 253341 h 6479439"/>
              <a:gd name="connsiteX8559" fmla="*/ 3107029 w 9586368"/>
              <a:gd name="connsiteY8559" fmla="*/ 243470 h 6479439"/>
              <a:gd name="connsiteX8560" fmla="*/ 2871737 w 9586368"/>
              <a:gd name="connsiteY8560" fmla="*/ 239432 h 6479439"/>
              <a:gd name="connsiteX8561" fmla="*/ 2881646 w 9586368"/>
              <a:gd name="connsiteY8561" fmla="*/ 239432 h 6479439"/>
              <a:gd name="connsiteX8562" fmla="*/ 2885666 w 9586368"/>
              <a:gd name="connsiteY8562" fmla="*/ 243470 h 6479439"/>
              <a:gd name="connsiteX8563" fmla="*/ 2885666 w 9586368"/>
              <a:gd name="connsiteY8563" fmla="*/ 253341 h 6479439"/>
              <a:gd name="connsiteX8564" fmla="*/ 2881646 w 9586368"/>
              <a:gd name="connsiteY8564" fmla="*/ 257380 h 6479439"/>
              <a:gd name="connsiteX8565" fmla="*/ 2871737 w 9586368"/>
              <a:gd name="connsiteY8565" fmla="*/ 257380 h 6479439"/>
              <a:gd name="connsiteX8566" fmla="*/ 2867717 w 9586368"/>
              <a:gd name="connsiteY8566" fmla="*/ 253341 h 6479439"/>
              <a:gd name="connsiteX8567" fmla="*/ 2867717 w 9586368"/>
              <a:gd name="connsiteY8567" fmla="*/ 243470 h 6479439"/>
              <a:gd name="connsiteX8568" fmla="*/ 3828990 w 9586368"/>
              <a:gd name="connsiteY8568" fmla="*/ 239420 h 6479439"/>
              <a:gd name="connsiteX8569" fmla="*/ 3838899 w 9586368"/>
              <a:gd name="connsiteY8569" fmla="*/ 239420 h 6479439"/>
              <a:gd name="connsiteX8570" fmla="*/ 3842917 w 9586368"/>
              <a:gd name="connsiteY8570" fmla="*/ 243457 h 6479439"/>
              <a:gd name="connsiteX8571" fmla="*/ 3842917 w 9586368"/>
              <a:gd name="connsiteY8571" fmla="*/ 253328 h 6479439"/>
              <a:gd name="connsiteX8572" fmla="*/ 3838899 w 9586368"/>
              <a:gd name="connsiteY8572" fmla="*/ 257367 h 6479439"/>
              <a:gd name="connsiteX8573" fmla="*/ 3828990 w 9586368"/>
              <a:gd name="connsiteY8573" fmla="*/ 257367 h 6479439"/>
              <a:gd name="connsiteX8574" fmla="*/ 3824971 w 9586368"/>
              <a:gd name="connsiteY8574" fmla="*/ 253328 h 6479439"/>
              <a:gd name="connsiteX8575" fmla="*/ 3824971 w 9586368"/>
              <a:gd name="connsiteY8575" fmla="*/ 243457 h 6479439"/>
              <a:gd name="connsiteX8576" fmla="*/ 3589676 w 9586368"/>
              <a:gd name="connsiteY8576" fmla="*/ 239420 h 6479439"/>
              <a:gd name="connsiteX8577" fmla="*/ 3599585 w 9586368"/>
              <a:gd name="connsiteY8577" fmla="*/ 239420 h 6479439"/>
              <a:gd name="connsiteX8578" fmla="*/ 3603604 w 9586368"/>
              <a:gd name="connsiteY8578" fmla="*/ 243457 h 6479439"/>
              <a:gd name="connsiteX8579" fmla="*/ 3603604 w 9586368"/>
              <a:gd name="connsiteY8579" fmla="*/ 253328 h 6479439"/>
              <a:gd name="connsiteX8580" fmla="*/ 3599585 w 9586368"/>
              <a:gd name="connsiteY8580" fmla="*/ 257367 h 6479439"/>
              <a:gd name="connsiteX8581" fmla="*/ 3589676 w 9586368"/>
              <a:gd name="connsiteY8581" fmla="*/ 257367 h 6479439"/>
              <a:gd name="connsiteX8582" fmla="*/ 3585657 w 9586368"/>
              <a:gd name="connsiteY8582" fmla="*/ 253328 h 6479439"/>
              <a:gd name="connsiteX8583" fmla="*/ 3585657 w 9586368"/>
              <a:gd name="connsiteY8583" fmla="*/ 243457 h 6479439"/>
              <a:gd name="connsiteX8584" fmla="*/ 4546929 w 9586368"/>
              <a:gd name="connsiteY8584" fmla="*/ 239419 h 6479439"/>
              <a:gd name="connsiteX8585" fmla="*/ 4556840 w 9586368"/>
              <a:gd name="connsiteY8585" fmla="*/ 239419 h 6479439"/>
              <a:gd name="connsiteX8586" fmla="*/ 4560859 w 9586368"/>
              <a:gd name="connsiteY8586" fmla="*/ 243457 h 6479439"/>
              <a:gd name="connsiteX8587" fmla="*/ 4560859 w 9586368"/>
              <a:gd name="connsiteY8587" fmla="*/ 253328 h 6479439"/>
              <a:gd name="connsiteX8588" fmla="*/ 4556840 w 9586368"/>
              <a:gd name="connsiteY8588" fmla="*/ 257367 h 6479439"/>
              <a:gd name="connsiteX8589" fmla="*/ 4546929 w 9586368"/>
              <a:gd name="connsiteY8589" fmla="*/ 257367 h 6479439"/>
              <a:gd name="connsiteX8590" fmla="*/ 4542910 w 9586368"/>
              <a:gd name="connsiteY8590" fmla="*/ 253328 h 6479439"/>
              <a:gd name="connsiteX8591" fmla="*/ 4542910 w 9586368"/>
              <a:gd name="connsiteY8591" fmla="*/ 243457 h 6479439"/>
              <a:gd name="connsiteX8592" fmla="*/ 4307612 w 9586368"/>
              <a:gd name="connsiteY8592" fmla="*/ 239419 h 6479439"/>
              <a:gd name="connsiteX8593" fmla="*/ 4317523 w 9586368"/>
              <a:gd name="connsiteY8593" fmla="*/ 239419 h 6479439"/>
              <a:gd name="connsiteX8594" fmla="*/ 4321543 w 9586368"/>
              <a:gd name="connsiteY8594" fmla="*/ 243457 h 6479439"/>
              <a:gd name="connsiteX8595" fmla="*/ 4321543 w 9586368"/>
              <a:gd name="connsiteY8595" fmla="*/ 253328 h 6479439"/>
              <a:gd name="connsiteX8596" fmla="*/ 4317523 w 9586368"/>
              <a:gd name="connsiteY8596" fmla="*/ 257367 h 6479439"/>
              <a:gd name="connsiteX8597" fmla="*/ 4307612 w 9586368"/>
              <a:gd name="connsiteY8597" fmla="*/ 257367 h 6479439"/>
              <a:gd name="connsiteX8598" fmla="*/ 4303595 w 9586368"/>
              <a:gd name="connsiteY8598" fmla="*/ 253328 h 6479439"/>
              <a:gd name="connsiteX8599" fmla="*/ 4303595 w 9586368"/>
              <a:gd name="connsiteY8599" fmla="*/ 243457 h 6479439"/>
              <a:gd name="connsiteX8600" fmla="*/ 4068297 w 9586368"/>
              <a:gd name="connsiteY8600" fmla="*/ 239419 h 6479439"/>
              <a:gd name="connsiteX8601" fmla="*/ 4078210 w 9586368"/>
              <a:gd name="connsiteY8601" fmla="*/ 239419 h 6479439"/>
              <a:gd name="connsiteX8602" fmla="*/ 4082229 w 9586368"/>
              <a:gd name="connsiteY8602" fmla="*/ 243457 h 6479439"/>
              <a:gd name="connsiteX8603" fmla="*/ 4082229 w 9586368"/>
              <a:gd name="connsiteY8603" fmla="*/ 253328 h 6479439"/>
              <a:gd name="connsiteX8604" fmla="*/ 4078210 w 9586368"/>
              <a:gd name="connsiteY8604" fmla="*/ 257367 h 6479439"/>
              <a:gd name="connsiteX8605" fmla="*/ 4068297 w 9586368"/>
              <a:gd name="connsiteY8605" fmla="*/ 257367 h 6479439"/>
              <a:gd name="connsiteX8606" fmla="*/ 4064278 w 9586368"/>
              <a:gd name="connsiteY8606" fmla="*/ 253328 h 6479439"/>
              <a:gd name="connsiteX8607" fmla="*/ 4064278 w 9586368"/>
              <a:gd name="connsiteY8607" fmla="*/ 243457 h 6479439"/>
              <a:gd name="connsiteX8608" fmla="*/ 5025470 w 9586368"/>
              <a:gd name="connsiteY8608" fmla="*/ 239407 h 6479439"/>
              <a:gd name="connsiteX8609" fmla="*/ 5035381 w 9586368"/>
              <a:gd name="connsiteY8609" fmla="*/ 239407 h 6479439"/>
              <a:gd name="connsiteX8610" fmla="*/ 5039400 w 9586368"/>
              <a:gd name="connsiteY8610" fmla="*/ 243445 h 6479439"/>
              <a:gd name="connsiteX8611" fmla="*/ 5039400 w 9586368"/>
              <a:gd name="connsiteY8611" fmla="*/ 253316 h 6479439"/>
              <a:gd name="connsiteX8612" fmla="*/ 5035381 w 9586368"/>
              <a:gd name="connsiteY8612" fmla="*/ 257355 h 6479439"/>
              <a:gd name="connsiteX8613" fmla="*/ 5025470 w 9586368"/>
              <a:gd name="connsiteY8613" fmla="*/ 257355 h 6479439"/>
              <a:gd name="connsiteX8614" fmla="*/ 5021451 w 9586368"/>
              <a:gd name="connsiteY8614" fmla="*/ 253316 h 6479439"/>
              <a:gd name="connsiteX8615" fmla="*/ 5021451 w 9586368"/>
              <a:gd name="connsiteY8615" fmla="*/ 243445 h 6479439"/>
              <a:gd name="connsiteX8616" fmla="*/ 4786241 w 9586368"/>
              <a:gd name="connsiteY8616" fmla="*/ 239407 h 6479439"/>
              <a:gd name="connsiteX8617" fmla="*/ 4796152 w 9586368"/>
              <a:gd name="connsiteY8617" fmla="*/ 239407 h 6479439"/>
              <a:gd name="connsiteX8618" fmla="*/ 4800171 w 9586368"/>
              <a:gd name="connsiteY8618" fmla="*/ 243445 h 6479439"/>
              <a:gd name="connsiteX8619" fmla="*/ 4800171 w 9586368"/>
              <a:gd name="connsiteY8619" fmla="*/ 253316 h 6479439"/>
              <a:gd name="connsiteX8620" fmla="*/ 4796152 w 9586368"/>
              <a:gd name="connsiteY8620" fmla="*/ 257355 h 6479439"/>
              <a:gd name="connsiteX8621" fmla="*/ 4786241 w 9586368"/>
              <a:gd name="connsiteY8621" fmla="*/ 257355 h 6479439"/>
              <a:gd name="connsiteX8622" fmla="*/ 4782224 w 9586368"/>
              <a:gd name="connsiteY8622" fmla="*/ 253316 h 6479439"/>
              <a:gd name="connsiteX8623" fmla="*/ 4782224 w 9586368"/>
              <a:gd name="connsiteY8623" fmla="*/ 243445 h 6479439"/>
              <a:gd name="connsiteX8624" fmla="*/ 5743412 w 9586368"/>
              <a:gd name="connsiteY8624" fmla="*/ 239407 h 6479439"/>
              <a:gd name="connsiteX8625" fmla="*/ 5753323 w 9586368"/>
              <a:gd name="connsiteY8625" fmla="*/ 239407 h 6479439"/>
              <a:gd name="connsiteX8626" fmla="*/ 5757342 w 9586368"/>
              <a:gd name="connsiteY8626" fmla="*/ 243445 h 6479439"/>
              <a:gd name="connsiteX8627" fmla="*/ 5757342 w 9586368"/>
              <a:gd name="connsiteY8627" fmla="*/ 253316 h 6479439"/>
              <a:gd name="connsiteX8628" fmla="*/ 5753323 w 9586368"/>
              <a:gd name="connsiteY8628" fmla="*/ 257355 h 6479439"/>
              <a:gd name="connsiteX8629" fmla="*/ 5743412 w 9586368"/>
              <a:gd name="connsiteY8629" fmla="*/ 257355 h 6479439"/>
              <a:gd name="connsiteX8630" fmla="*/ 5739393 w 9586368"/>
              <a:gd name="connsiteY8630" fmla="*/ 253316 h 6479439"/>
              <a:gd name="connsiteX8631" fmla="*/ 5739393 w 9586368"/>
              <a:gd name="connsiteY8631" fmla="*/ 243445 h 6479439"/>
              <a:gd name="connsiteX8632" fmla="*/ 5504099 w 9586368"/>
              <a:gd name="connsiteY8632" fmla="*/ 239407 h 6479439"/>
              <a:gd name="connsiteX8633" fmla="*/ 5514010 w 9586368"/>
              <a:gd name="connsiteY8633" fmla="*/ 239407 h 6479439"/>
              <a:gd name="connsiteX8634" fmla="*/ 5518029 w 9586368"/>
              <a:gd name="connsiteY8634" fmla="*/ 243445 h 6479439"/>
              <a:gd name="connsiteX8635" fmla="*/ 5518029 w 9586368"/>
              <a:gd name="connsiteY8635" fmla="*/ 253316 h 6479439"/>
              <a:gd name="connsiteX8636" fmla="*/ 5514010 w 9586368"/>
              <a:gd name="connsiteY8636" fmla="*/ 257355 h 6479439"/>
              <a:gd name="connsiteX8637" fmla="*/ 5504099 w 9586368"/>
              <a:gd name="connsiteY8637" fmla="*/ 257355 h 6479439"/>
              <a:gd name="connsiteX8638" fmla="*/ 5500080 w 9586368"/>
              <a:gd name="connsiteY8638" fmla="*/ 253316 h 6479439"/>
              <a:gd name="connsiteX8639" fmla="*/ 5500080 w 9586368"/>
              <a:gd name="connsiteY8639" fmla="*/ 243445 h 6479439"/>
              <a:gd name="connsiteX8640" fmla="*/ 5264784 w 9586368"/>
              <a:gd name="connsiteY8640" fmla="*/ 239407 h 6479439"/>
              <a:gd name="connsiteX8641" fmla="*/ 5274694 w 9586368"/>
              <a:gd name="connsiteY8641" fmla="*/ 239407 h 6479439"/>
              <a:gd name="connsiteX8642" fmla="*/ 5278713 w 9586368"/>
              <a:gd name="connsiteY8642" fmla="*/ 243445 h 6479439"/>
              <a:gd name="connsiteX8643" fmla="*/ 5278713 w 9586368"/>
              <a:gd name="connsiteY8643" fmla="*/ 253316 h 6479439"/>
              <a:gd name="connsiteX8644" fmla="*/ 5274694 w 9586368"/>
              <a:gd name="connsiteY8644" fmla="*/ 257355 h 6479439"/>
              <a:gd name="connsiteX8645" fmla="*/ 5264784 w 9586368"/>
              <a:gd name="connsiteY8645" fmla="*/ 257355 h 6479439"/>
              <a:gd name="connsiteX8646" fmla="*/ 5260765 w 9586368"/>
              <a:gd name="connsiteY8646" fmla="*/ 253316 h 6479439"/>
              <a:gd name="connsiteX8647" fmla="*/ 5260765 w 9586368"/>
              <a:gd name="connsiteY8647" fmla="*/ 243445 h 6479439"/>
              <a:gd name="connsiteX8648" fmla="*/ 6222042 w 9586368"/>
              <a:gd name="connsiteY8648" fmla="*/ 239395 h 6479439"/>
              <a:gd name="connsiteX8649" fmla="*/ 6231952 w 9586368"/>
              <a:gd name="connsiteY8649" fmla="*/ 239395 h 6479439"/>
              <a:gd name="connsiteX8650" fmla="*/ 6235971 w 9586368"/>
              <a:gd name="connsiteY8650" fmla="*/ 243432 h 6479439"/>
              <a:gd name="connsiteX8651" fmla="*/ 6235971 w 9586368"/>
              <a:gd name="connsiteY8651" fmla="*/ 253303 h 6479439"/>
              <a:gd name="connsiteX8652" fmla="*/ 6231952 w 9586368"/>
              <a:gd name="connsiteY8652" fmla="*/ 257342 h 6479439"/>
              <a:gd name="connsiteX8653" fmla="*/ 6222042 w 9586368"/>
              <a:gd name="connsiteY8653" fmla="*/ 257342 h 6479439"/>
              <a:gd name="connsiteX8654" fmla="*/ 6218023 w 9586368"/>
              <a:gd name="connsiteY8654" fmla="*/ 253303 h 6479439"/>
              <a:gd name="connsiteX8655" fmla="*/ 6218023 w 9586368"/>
              <a:gd name="connsiteY8655" fmla="*/ 243432 h 6479439"/>
              <a:gd name="connsiteX8656" fmla="*/ 5982729 w 9586368"/>
              <a:gd name="connsiteY8656" fmla="*/ 239395 h 6479439"/>
              <a:gd name="connsiteX8657" fmla="*/ 5992639 w 9586368"/>
              <a:gd name="connsiteY8657" fmla="*/ 239395 h 6479439"/>
              <a:gd name="connsiteX8658" fmla="*/ 5996658 w 9586368"/>
              <a:gd name="connsiteY8658" fmla="*/ 243433 h 6479439"/>
              <a:gd name="connsiteX8659" fmla="*/ 5996658 w 9586368"/>
              <a:gd name="connsiteY8659" fmla="*/ 253303 h 6479439"/>
              <a:gd name="connsiteX8660" fmla="*/ 5992639 w 9586368"/>
              <a:gd name="connsiteY8660" fmla="*/ 257342 h 6479439"/>
              <a:gd name="connsiteX8661" fmla="*/ 5982729 w 9586368"/>
              <a:gd name="connsiteY8661" fmla="*/ 257342 h 6479439"/>
              <a:gd name="connsiteX8662" fmla="*/ 5978710 w 9586368"/>
              <a:gd name="connsiteY8662" fmla="*/ 253303 h 6479439"/>
              <a:gd name="connsiteX8663" fmla="*/ 5978710 w 9586368"/>
              <a:gd name="connsiteY8663" fmla="*/ 243433 h 6479439"/>
              <a:gd name="connsiteX8664" fmla="*/ 6939983 w 9586368"/>
              <a:gd name="connsiteY8664" fmla="*/ 239394 h 6479439"/>
              <a:gd name="connsiteX8665" fmla="*/ 6949894 w 9586368"/>
              <a:gd name="connsiteY8665" fmla="*/ 239394 h 6479439"/>
              <a:gd name="connsiteX8666" fmla="*/ 6953913 w 9586368"/>
              <a:gd name="connsiteY8666" fmla="*/ 243432 h 6479439"/>
              <a:gd name="connsiteX8667" fmla="*/ 6953913 w 9586368"/>
              <a:gd name="connsiteY8667" fmla="*/ 253303 h 6479439"/>
              <a:gd name="connsiteX8668" fmla="*/ 6949894 w 9586368"/>
              <a:gd name="connsiteY8668" fmla="*/ 257342 h 6479439"/>
              <a:gd name="connsiteX8669" fmla="*/ 6939983 w 9586368"/>
              <a:gd name="connsiteY8669" fmla="*/ 257342 h 6479439"/>
              <a:gd name="connsiteX8670" fmla="*/ 6935964 w 9586368"/>
              <a:gd name="connsiteY8670" fmla="*/ 253303 h 6479439"/>
              <a:gd name="connsiteX8671" fmla="*/ 6935964 w 9586368"/>
              <a:gd name="connsiteY8671" fmla="*/ 243432 h 6479439"/>
              <a:gd name="connsiteX8672" fmla="*/ 6700670 w 9586368"/>
              <a:gd name="connsiteY8672" fmla="*/ 239394 h 6479439"/>
              <a:gd name="connsiteX8673" fmla="*/ 6710581 w 9586368"/>
              <a:gd name="connsiteY8673" fmla="*/ 239394 h 6479439"/>
              <a:gd name="connsiteX8674" fmla="*/ 6714600 w 9586368"/>
              <a:gd name="connsiteY8674" fmla="*/ 243432 h 6479439"/>
              <a:gd name="connsiteX8675" fmla="*/ 6714600 w 9586368"/>
              <a:gd name="connsiteY8675" fmla="*/ 253303 h 6479439"/>
              <a:gd name="connsiteX8676" fmla="*/ 6710581 w 9586368"/>
              <a:gd name="connsiteY8676" fmla="*/ 257342 h 6479439"/>
              <a:gd name="connsiteX8677" fmla="*/ 6700670 w 9586368"/>
              <a:gd name="connsiteY8677" fmla="*/ 257342 h 6479439"/>
              <a:gd name="connsiteX8678" fmla="*/ 6696651 w 9586368"/>
              <a:gd name="connsiteY8678" fmla="*/ 253303 h 6479439"/>
              <a:gd name="connsiteX8679" fmla="*/ 6696651 w 9586368"/>
              <a:gd name="connsiteY8679" fmla="*/ 243432 h 6479439"/>
              <a:gd name="connsiteX8680" fmla="*/ 6461356 w 9586368"/>
              <a:gd name="connsiteY8680" fmla="*/ 239394 h 6479439"/>
              <a:gd name="connsiteX8681" fmla="*/ 6471266 w 9586368"/>
              <a:gd name="connsiteY8681" fmla="*/ 239394 h 6479439"/>
              <a:gd name="connsiteX8682" fmla="*/ 6475285 w 9586368"/>
              <a:gd name="connsiteY8682" fmla="*/ 243432 h 6479439"/>
              <a:gd name="connsiteX8683" fmla="*/ 6475285 w 9586368"/>
              <a:gd name="connsiteY8683" fmla="*/ 253303 h 6479439"/>
              <a:gd name="connsiteX8684" fmla="*/ 6471266 w 9586368"/>
              <a:gd name="connsiteY8684" fmla="*/ 257342 h 6479439"/>
              <a:gd name="connsiteX8685" fmla="*/ 6461356 w 9586368"/>
              <a:gd name="connsiteY8685" fmla="*/ 257342 h 6479439"/>
              <a:gd name="connsiteX8686" fmla="*/ 6457337 w 9586368"/>
              <a:gd name="connsiteY8686" fmla="*/ 253303 h 6479439"/>
              <a:gd name="connsiteX8687" fmla="*/ 6457337 w 9586368"/>
              <a:gd name="connsiteY8687" fmla="*/ 243432 h 6479439"/>
              <a:gd name="connsiteX8688" fmla="*/ 7418611 w 9586368"/>
              <a:gd name="connsiteY8688" fmla="*/ 239382 h 6479439"/>
              <a:gd name="connsiteX8689" fmla="*/ 7428521 w 9586368"/>
              <a:gd name="connsiteY8689" fmla="*/ 239382 h 6479439"/>
              <a:gd name="connsiteX8690" fmla="*/ 7432540 w 9586368"/>
              <a:gd name="connsiteY8690" fmla="*/ 243420 h 6479439"/>
              <a:gd name="connsiteX8691" fmla="*/ 7432540 w 9586368"/>
              <a:gd name="connsiteY8691" fmla="*/ 253291 h 6479439"/>
              <a:gd name="connsiteX8692" fmla="*/ 7428521 w 9586368"/>
              <a:gd name="connsiteY8692" fmla="*/ 257330 h 6479439"/>
              <a:gd name="connsiteX8693" fmla="*/ 7418611 w 9586368"/>
              <a:gd name="connsiteY8693" fmla="*/ 257330 h 6479439"/>
              <a:gd name="connsiteX8694" fmla="*/ 7414592 w 9586368"/>
              <a:gd name="connsiteY8694" fmla="*/ 253291 h 6479439"/>
              <a:gd name="connsiteX8695" fmla="*/ 7414592 w 9586368"/>
              <a:gd name="connsiteY8695" fmla="*/ 243420 h 6479439"/>
              <a:gd name="connsiteX8696" fmla="*/ 7179298 w 9586368"/>
              <a:gd name="connsiteY8696" fmla="*/ 239382 h 6479439"/>
              <a:gd name="connsiteX8697" fmla="*/ 7189209 w 9586368"/>
              <a:gd name="connsiteY8697" fmla="*/ 239382 h 6479439"/>
              <a:gd name="connsiteX8698" fmla="*/ 7193228 w 9586368"/>
              <a:gd name="connsiteY8698" fmla="*/ 243421 h 6479439"/>
              <a:gd name="connsiteX8699" fmla="*/ 7193228 w 9586368"/>
              <a:gd name="connsiteY8699" fmla="*/ 253292 h 6479439"/>
              <a:gd name="connsiteX8700" fmla="*/ 7189209 w 9586368"/>
              <a:gd name="connsiteY8700" fmla="*/ 257330 h 6479439"/>
              <a:gd name="connsiteX8701" fmla="*/ 7179298 w 9586368"/>
              <a:gd name="connsiteY8701" fmla="*/ 257330 h 6479439"/>
              <a:gd name="connsiteX8702" fmla="*/ 7175279 w 9586368"/>
              <a:gd name="connsiteY8702" fmla="*/ 253292 h 6479439"/>
              <a:gd name="connsiteX8703" fmla="*/ 7175279 w 9586368"/>
              <a:gd name="connsiteY8703" fmla="*/ 243421 h 6479439"/>
              <a:gd name="connsiteX8704" fmla="*/ 8136553 w 9586368"/>
              <a:gd name="connsiteY8704" fmla="*/ 239382 h 6479439"/>
              <a:gd name="connsiteX8705" fmla="*/ 8146464 w 9586368"/>
              <a:gd name="connsiteY8705" fmla="*/ 239382 h 6479439"/>
              <a:gd name="connsiteX8706" fmla="*/ 8150483 w 9586368"/>
              <a:gd name="connsiteY8706" fmla="*/ 243420 h 6479439"/>
              <a:gd name="connsiteX8707" fmla="*/ 8150483 w 9586368"/>
              <a:gd name="connsiteY8707" fmla="*/ 253291 h 6479439"/>
              <a:gd name="connsiteX8708" fmla="*/ 8146464 w 9586368"/>
              <a:gd name="connsiteY8708" fmla="*/ 257330 h 6479439"/>
              <a:gd name="connsiteX8709" fmla="*/ 8136553 w 9586368"/>
              <a:gd name="connsiteY8709" fmla="*/ 257330 h 6479439"/>
              <a:gd name="connsiteX8710" fmla="*/ 8132534 w 9586368"/>
              <a:gd name="connsiteY8710" fmla="*/ 253291 h 6479439"/>
              <a:gd name="connsiteX8711" fmla="*/ 8132534 w 9586368"/>
              <a:gd name="connsiteY8711" fmla="*/ 243420 h 6479439"/>
              <a:gd name="connsiteX8712" fmla="*/ 7897241 w 9586368"/>
              <a:gd name="connsiteY8712" fmla="*/ 239382 h 6479439"/>
              <a:gd name="connsiteX8713" fmla="*/ 7907151 w 9586368"/>
              <a:gd name="connsiteY8713" fmla="*/ 239382 h 6479439"/>
              <a:gd name="connsiteX8714" fmla="*/ 7911170 w 9586368"/>
              <a:gd name="connsiteY8714" fmla="*/ 243420 h 6479439"/>
              <a:gd name="connsiteX8715" fmla="*/ 7911170 w 9586368"/>
              <a:gd name="connsiteY8715" fmla="*/ 253291 h 6479439"/>
              <a:gd name="connsiteX8716" fmla="*/ 7907151 w 9586368"/>
              <a:gd name="connsiteY8716" fmla="*/ 257330 h 6479439"/>
              <a:gd name="connsiteX8717" fmla="*/ 7897241 w 9586368"/>
              <a:gd name="connsiteY8717" fmla="*/ 257330 h 6479439"/>
              <a:gd name="connsiteX8718" fmla="*/ 7893222 w 9586368"/>
              <a:gd name="connsiteY8718" fmla="*/ 253291 h 6479439"/>
              <a:gd name="connsiteX8719" fmla="*/ 7893222 w 9586368"/>
              <a:gd name="connsiteY8719" fmla="*/ 243420 h 6479439"/>
              <a:gd name="connsiteX8720" fmla="*/ 7657926 w 9586368"/>
              <a:gd name="connsiteY8720" fmla="*/ 239382 h 6479439"/>
              <a:gd name="connsiteX8721" fmla="*/ 7667836 w 9586368"/>
              <a:gd name="connsiteY8721" fmla="*/ 239382 h 6479439"/>
              <a:gd name="connsiteX8722" fmla="*/ 7671855 w 9586368"/>
              <a:gd name="connsiteY8722" fmla="*/ 243420 h 6479439"/>
              <a:gd name="connsiteX8723" fmla="*/ 7671855 w 9586368"/>
              <a:gd name="connsiteY8723" fmla="*/ 253291 h 6479439"/>
              <a:gd name="connsiteX8724" fmla="*/ 7667836 w 9586368"/>
              <a:gd name="connsiteY8724" fmla="*/ 257330 h 6479439"/>
              <a:gd name="connsiteX8725" fmla="*/ 7657926 w 9586368"/>
              <a:gd name="connsiteY8725" fmla="*/ 257330 h 6479439"/>
              <a:gd name="connsiteX8726" fmla="*/ 7653906 w 9586368"/>
              <a:gd name="connsiteY8726" fmla="*/ 253291 h 6479439"/>
              <a:gd name="connsiteX8727" fmla="*/ 7653906 w 9586368"/>
              <a:gd name="connsiteY8727" fmla="*/ 243420 h 6479439"/>
              <a:gd name="connsiteX8728" fmla="*/ 1679220 w 9586368"/>
              <a:gd name="connsiteY8728" fmla="*/ 239371 h 6479439"/>
              <a:gd name="connsiteX8729" fmla="*/ 1689131 w 9586368"/>
              <a:gd name="connsiteY8729" fmla="*/ 239371 h 6479439"/>
              <a:gd name="connsiteX8730" fmla="*/ 1693150 w 9586368"/>
              <a:gd name="connsiteY8730" fmla="*/ 243409 h 6479439"/>
              <a:gd name="connsiteX8731" fmla="*/ 1693150 w 9586368"/>
              <a:gd name="connsiteY8731" fmla="*/ 253280 h 6479439"/>
              <a:gd name="connsiteX8732" fmla="*/ 1689131 w 9586368"/>
              <a:gd name="connsiteY8732" fmla="*/ 257319 h 6479439"/>
              <a:gd name="connsiteX8733" fmla="*/ 1679220 w 9586368"/>
              <a:gd name="connsiteY8733" fmla="*/ 257319 h 6479439"/>
              <a:gd name="connsiteX8734" fmla="*/ 1675202 w 9586368"/>
              <a:gd name="connsiteY8734" fmla="*/ 253280 h 6479439"/>
              <a:gd name="connsiteX8735" fmla="*/ 1675202 w 9586368"/>
              <a:gd name="connsiteY8735" fmla="*/ 243409 h 6479439"/>
              <a:gd name="connsiteX8736" fmla="*/ 1439902 w 9586368"/>
              <a:gd name="connsiteY8736" fmla="*/ 239371 h 6479439"/>
              <a:gd name="connsiteX8737" fmla="*/ 1449813 w 9586368"/>
              <a:gd name="connsiteY8737" fmla="*/ 239371 h 6479439"/>
              <a:gd name="connsiteX8738" fmla="*/ 1453832 w 9586368"/>
              <a:gd name="connsiteY8738" fmla="*/ 243409 h 6479439"/>
              <a:gd name="connsiteX8739" fmla="*/ 1453832 w 9586368"/>
              <a:gd name="connsiteY8739" fmla="*/ 253280 h 6479439"/>
              <a:gd name="connsiteX8740" fmla="*/ 1449813 w 9586368"/>
              <a:gd name="connsiteY8740" fmla="*/ 257319 h 6479439"/>
              <a:gd name="connsiteX8741" fmla="*/ 1439902 w 9586368"/>
              <a:gd name="connsiteY8741" fmla="*/ 257319 h 6479439"/>
              <a:gd name="connsiteX8742" fmla="*/ 1435884 w 9586368"/>
              <a:gd name="connsiteY8742" fmla="*/ 253280 h 6479439"/>
              <a:gd name="connsiteX8743" fmla="*/ 1435884 w 9586368"/>
              <a:gd name="connsiteY8743" fmla="*/ 243409 h 6479439"/>
              <a:gd name="connsiteX8744" fmla="*/ 1200587 w 9586368"/>
              <a:gd name="connsiteY8744" fmla="*/ 239371 h 6479439"/>
              <a:gd name="connsiteX8745" fmla="*/ 1210496 w 9586368"/>
              <a:gd name="connsiteY8745" fmla="*/ 239371 h 6479439"/>
              <a:gd name="connsiteX8746" fmla="*/ 1214515 w 9586368"/>
              <a:gd name="connsiteY8746" fmla="*/ 243409 h 6479439"/>
              <a:gd name="connsiteX8747" fmla="*/ 1214515 w 9586368"/>
              <a:gd name="connsiteY8747" fmla="*/ 253280 h 6479439"/>
              <a:gd name="connsiteX8748" fmla="*/ 1210496 w 9586368"/>
              <a:gd name="connsiteY8748" fmla="*/ 257319 h 6479439"/>
              <a:gd name="connsiteX8749" fmla="*/ 1200587 w 9586368"/>
              <a:gd name="connsiteY8749" fmla="*/ 257319 h 6479439"/>
              <a:gd name="connsiteX8750" fmla="*/ 1196567 w 9586368"/>
              <a:gd name="connsiteY8750" fmla="*/ 253280 h 6479439"/>
              <a:gd name="connsiteX8751" fmla="*/ 1196567 w 9586368"/>
              <a:gd name="connsiteY8751" fmla="*/ 243409 h 6479439"/>
              <a:gd name="connsiteX8752" fmla="*/ 961273 w 9586368"/>
              <a:gd name="connsiteY8752" fmla="*/ 239371 h 6479439"/>
              <a:gd name="connsiteX8753" fmla="*/ 971184 w 9586368"/>
              <a:gd name="connsiteY8753" fmla="*/ 239371 h 6479439"/>
              <a:gd name="connsiteX8754" fmla="*/ 975203 w 9586368"/>
              <a:gd name="connsiteY8754" fmla="*/ 243409 h 6479439"/>
              <a:gd name="connsiteX8755" fmla="*/ 975203 w 9586368"/>
              <a:gd name="connsiteY8755" fmla="*/ 253280 h 6479439"/>
              <a:gd name="connsiteX8756" fmla="*/ 971184 w 9586368"/>
              <a:gd name="connsiteY8756" fmla="*/ 257319 h 6479439"/>
              <a:gd name="connsiteX8757" fmla="*/ 961273 w 9586368"/>
              <a:gd name="connsiteY8757" fmla="*/ 257319 h 6479439"/>
              <a:gd name="connsiteX8758" fmla="*/ 957255 w 9586368"/>
              <a:gd name="connsiteY8758" fmla="*/ 253280 h 6479439"/>
              <a:gd name="connsiteX8759" fmla="*/ 957255 w 9586368"/>
              <a:gd name="connsiteY8759" fmla="*/ 243409 h 6479439"/>
              <a:gd name="connsiteX8760" fmla="*/ 8615184 w 9586368"/>
              <a:gd name="connsiteY8760" fmla="*/ 239370 h 6479439"/>
              <a:gd name="connsiteX8761" fmla="*/ 8625095 w 9586368"/>
              <a:gd name="connsiteY8761" fmla="*/ 239370 h 6479439"/>
              <a:gd name="connsiteX8762" fmla="*/ 8629114 w 9586368"/>
              <a:gd name="connsiteY8762" fmla="*/ 243408 h 6479439"/>
              <a:gd name="connsiteX8763" fmla="*/ 8629114 w 9586368"/>
              <a:gd name="connsiteY8763" fmla="*/ 253278 h 6479439"/>
              <a:gd name="connsiteX8764" fmla="*/ 8625095 w 9586368"/>
              <a:gd name="connsiteY8764" fmla="*/ 257317 h 6479439"/>
              <a:gd name="connsiteX8765" fmla="*/ 8615184 w 9586368"/>
              <a:gd name="connsiteY8765" fmla="*/ 257317 h 6479439"/>
              <a:gd name="connsiteX8766" fmla="*/ 8611165 w 9586368"/>
              <a:gd name="connsiteY8766" fmla="*/ 253278 h 6479439"/>
              <a:gd name="connsiteX8767" fmla="*/ 8611165 w 9586368"/>
              <a:gd name="connsiteY8767" fmla="*/ 243408 h 6479439"/>
              <a:gd name="connsiteX8768" fmla="*/ 8375869 w 9586368"/>
              <a:gd name="connsiteY8768" fmla="*/ 239370 h 6479439"/>
              <a:gd name="connsiteX8769" fmla="*/ 8385779 w 9586368"/>
              <a:gd name="connsiteY8769" fmla="*/ 239370 h 6479439"/>
              <a:gd name="connsiteX8770" fmla="*/ 8389799 w 9586368"/>
              <a:gd name="connsiteY8770" fmla="*/ 243408 h 6479439"/>
              <a:gd name="connsiteX8771" fmla="*/ 8389799 w 9586368"/>
              <a:gd name="connsiteY8771" fmla="*/ 253279 h 6479439"/>
              <a:gd name="connsiteX8772" fmla="*/ 8385779 w 9586368"/>
              <a:gd name="connsiteY8772" fmla="*/ 257318 h 6479439"/>
              <a:gd name="connsiteX8773" fmla="*/ 8375869 w 9586368"/>
              <a:gd name="connsiteY8773" fmla="*/ 257318 h 6479439"/>
              <a:gd name="connsiteX8774" fmla="*/ 8371850 w 9586368"/>
              <a:gd name="connsiteY8774" fmla="*/ 253279 h 6479439"/>
              <a:gd name="connsiteX8775" fmla="*/ 8371850 w 9586368"/>
              <a:gd name="connsiteY8775" fmla="*/ 243408 h 6479439"/>
              <a:gd name="connsiteX8776" fmla="*/ 9333125 w 9586368"/>
              <a:gd name="connsiteY8776" fmla="*/ 239369 h 6479439"/>
              <a:gd name="connsiteX8777" fmla="*/ 9343036 w 9586368"/>
              <a:gd name="connsiteY8777" fmla="*/ 239369 h 6479439"/>
              <a:gd name="connsiteX8778" fmla="*/ 9347055 w 9586368"/>
              <a:gd name="connsiteY8778" fmla="*/ 243407 h 6479439"/>
              <a:gd name="connsiteX8779" fmla="*/ 9347055 w 9586368"/>
              <a:gd name="connsiteY8779" fmla="*/ 253278 h 6479439"/>
              <a:gd name="connsiteX8780" fmla="*/ 9343036 w 9586368"/>
              <a:gd name="connsiteY8780" fmla="*/ 257317 h 6479439"/>
              <a:gd name="connsiteX8781" fmla="*/ 9333125 w 9586368"/>
              <a:gd name="connsiteY8781" fmla="*/ 257317 h 6479439"/>
              <a:gd name="connsiteX8782" fmla="*/ 9329106 w 9586368"/>
              <a:gd name="connsiteY8782" fmla="*/ 253278 h 6479439"/>
              <a:gd name="connsiteX8783" fmla="*/ 9329106 w 9586368"/>
              <a:gd name="connsiteY8783" fmla="*/ 243407 h 6479439"/>
              <a:gd name="connsiteX8784" fmla="*/ 9093811 w 9586368"/>
              <a:gd name="connsiteY8784" fmla="*/ 239369 h 6479439"/>
              <a:gd name="connsiteX8785" fmla="*/ 9103722 w 9586368"/>
              <a:gd name="connsiteY8785" fmla="*/ 239369 h 6479439"/>
              <a:gd name="connsiteX8786" fmla="*/ 9107741 w 9586368"/>
              <a:gd name="connsiteY8786" fmla="*/ 243407 h 6479439"/>
              <a:gd name="connsiteX8787" fmla="*/ 9107741 w 9586368"/>
              <a:gd name="connsiteY8787" fmla="*/ 253278 h 6479439"/>
              <a:gd name="connsiteX8788" fmla="*/ 9103722 w 9586368"/>
              <a:gd name="connsiteY8788" fmla="*/ 257317 h 6479439"/>
              <a:gd name="connsiteX8789" fmla="*/ 9093811 w 9586368"/>
              <a:gd name="connsiteY8789" fmla="*/ 257317 h 6479439"/>
              <a:gd name="connsiteX8790" fmla="*/ 9089792 w 9586368"/>
              <a:gd name="connsiteY8790" fmla="*/ 253278 h 6479439"/>
              <a:gd name="connsiteX8791" fmla="*/ 9089792 w 9586368"/>
              <a:gd name="connsiteY8791" fmla="*/ 243407 h 6479439"/>
              <a:gd name="connsiteX8792" fmla="*/ 8854496 w 9586368"/>
              <a:gd name="connsiteY8792" fmla="*/ 239369 h 6479439"/>
              <a:gd name="connsiteX8793" fmla="*/ 8864407 w 9586368"/>
              <a:gd name="connsiteY8793" fmla="*/ 239369 h 6479439"/>
              <a:gd name="connsiteX8794" fmla="*/ 8868426 w 9586368"/>
              <a:gd name="connsiteY8794" fmla="*/ 243407 h 6479439"/>
              <a:gd name="connsiteX8795" fmla="*/ 8868426 w 9586368"/>
              <a:gd name="connsiteY8795" fmla="*/ 253278 h 6479439"/>
              <a:gd name="connsiteX8796" fmla="*/ 8864407 w 9586368"/>
              <a:gd name="connsiteY8796" fmla="*/ 257317 h 6479439"/>
              <a:gd name="connsiteX8797" fmla="*/ 8854496 w 9586368"/>
              <a:gd name="connsiteY8797" fmla="*/ 257317 h 6479439"/>
              <a:gd name="connsiteX8798" fmla="*/ 8850477 w 9586368"/>
              <a:gd name="connsiteY8798" fmla="*/ 253278 h 6479439"/>
              <a:gd name="connsiteX8799" fmla="*/ 8850477 w 9586368"/>
              <a:gd name="connsiteY8799" fmla="*/ 243407 h 6479439"/>
              <a:gd name="connsiteX8800" fmla="*/ 1918515 w 9586368"/>
              <a:gd name="connsiteY8800" fmla="*/ 239361 h 6479439"/>
              <a:gd name="connsiteX8801" fmla="*/ 1928425 w 9586368"/>
              <a:gd name="connsiteY8801" fmla="*/ 239361 h 6479439"/>
              <a:gd name="connsiteX8802" fmla="*/ 1932444 w 9586368"/>
              <a:gd name="connsiteY8802" fmla="*/ 243400 h 6479439"/>
              <a:gd name="connsiteX8803" fmla="*/ 1932444 w 9586368"/>
              <a:gd name="connsiteY8803" fmla="*/ 253271 h 6479439"/>
              <a:gd name="connsiteX8804" fmla="*/ 1928425 w 9586368"/>
              <a:gd name="connsiteY8804" fmla="*/ 257310 h 6479439"/>
              <a:gd name="connsiteX8805" fmla="*/ 1918515 w 9586368"/>
              <a:gd name="connsiteY8805" fmla="*/ 257310 h 6479439"/>
              <a:gd name="connsiteX8806" fmla="*/ 1914495 w 9586368"/>
              <a:gd name="connsiteY8806" fmla="*/ 253271 h 6479439"/>
              <a:gd name="connsiteX8807" fmla="*/ 1914495 w 9586368"/>
              <a:gd name="connsiteY8807" fmla="*/ 243400 h 6479439"/>
              <a:gd name="connsiteX8808" fmla="*/ 2157824 w 9586368"/>
              <a:gd name="connsiteY8808" fmla="*/ 239359 h 6479439"/>
              <a:gd name="connsiteX8809" fmla="*/ 2167734 w 9586368"/>
              <a:gd name="connsiteY8809" fmla="*/ 239359 h 6479439"/>
              <a:gd name="connsiteX8810" fmla="*/ 2171753 w 9586368"/>
              <a:gd name="connsiteY8810" fmla="*/ 243397 h 6479439"/>
              <a:gd name="connsiteX8811" fmla="*/ 2171753 w 9586368"/>
              <a:gd name="connsiteY8811" fmla="*/ 253268 h 6479439"/>
              <a:gd name="connsiteX8812" fmla="*/ 2167734 w 9586368"/>
              <a:gd name="connsiteY8812" fmla="*/ 257307 h 6479439"/>
              <a:gd name="connsiteX8813" fmla="*/ 2157824 w 9586368"/>
              <a:gd name="connsiteY8813" fmla="*/ 257307 h 6479439"/>
              <a:gd name="connsiteX8814" fmla="*/ 2153804 w 9586368"/>
              <a:gd name="connsiteY8814" fmla="*/ 253268 h 6479439"/>
              <a:gd name="connsiteX8815" fmla="*/ 2153804 w 9586368"/>
              <a:gd name="connsiteY8815" fmla="*/ 243397 h 6479439"/>
              <a:gd name="connsiteX8816" fmla="*/ 9572438 w 9586368"/>
              <a:gd name="connsiteY8816" fmla="*/ 239357 h 6479439"/>
              <a:gd name="connsiteX8817" fmla="*/ 9582349 w 9586368"/>
              <a:gd name="connsiteY8817" fmla="*/ 239357 h 6479439"/>
              <a:gd name="connsiteX8818" fmla="*/ 9586368 w 9586368"/>
              <a:gd name="connsiteY8818" fmla="*/ 243395 h 6479439"/>
              <a:gd name="connsiteX8819" fmla="*/ 9586368 w 9586368"/>
              <a:gd name="connsiteY8819" fmla="*/ 253267 h 6479439"/>
              <a:gd name="connsiteX8820" fmla="*/ 9582349 w 9586368"/>
              <a:gd name="connsiteY8820" fmla="*/ 257306 h 6479439"/>
              <a:gd name="connsiteX8821" fmla="*/ 9572438 w 9586368"/>
              <a:gd name="connsiteY8821" fmla="*/ 257306 h 6479439"/>
              <a:gd name="connsiteX8822" fmla="*/ 9568419 w 9586368"/>
              <a:gd name="connsiteY8822" fmla="*/ 253267 h 6479439"/>
              <a:gd name="connsiteX8823" fmla="*/ 9568419 w 9586368"/>
              <a:gd name="connsiteY8823" fmla="*/ 243395 h 6479439"/>
              <a:gd name="connsiteX8824" fmla="*/ 721976 w 9586368"/>
              <a:gd name="connsiteY8824" fmla="*/ 239330 h 6479439"/>
              <a:gd name="connsiteX8825" fmla="*/ 731887 w 9586368"/>
              <a:gd name="connsiteY8825" fmla="*/ 239330 h 6479439"/>
              <a:gd name="connsiteX8826" fmla="*/ 735906 w 9586368"/>
              <a:gd name="connsiteY8826" fmla="*/ 243368 h 6479439"/>
              <a:gd name="connsiteX8827" fmla="*/ 735906 w 9586368"/>
              <a:gd name="connsiteY8827" fmla="*/ 253239 h 6479439"/>
              <a:gd name="connsiteX8828" fmla="*/ 731887 w 9586368"/>
              <a:gd name="connsiteY8828" fmla="*/ 257278 h 6479439"/>
              <a:gd name="connsiteX8829" fmla="*/ 721976 w 9586368"/>
              <a:gd name="connsiteY8829" fmla="*/ 257278 h 6479439"/>
              <a:gd name="connsiteX8830" fmla="*/ 717958 w 9586368"/>
              <a:gd name="connsiteY8830" fmla="*/ 253239 h 6479439"/>
              <a:gd name="connsiteX8831" fmla="*/ 717958 w 9586368"/>
              <a:gd name="connsiteY8831" fmla="*/ 243368 h 6479439"/>
              <a:gd name="connsiteX8832" fmla="*/ 482664 w 9586368"/>
              <a:gd name="connsiteY8832" fmla="*/ 239330 h 6479439"/>
              <a:gd name="connsiteX8833" fmla="*/ 492575 w 9586368"/>
              <a:gd name="connsiteY8833" fmla="*/ 239330 h 6479439"/>
              <a:gd name="connsiteX8834" fmla="*/ 496594 w 9586368"/>
              <a:gd name="connsiteY8834" fmla="*/ 243368 h 6479439"/>
              <a:gd name="connsiteX8835" fmla="*/ 496594 w 9586368"/>
              <a:gd name="connsiteY8835" fmla="*/ 253239 h 6479439"/>
              <a:gd name="connsiteX8836" fmla="*/ 492575 w 9586368"/>
              <a:gd name="connsiteY8836" fmla="*/ 257278 h 6479439"/>
              <a:gd name="connsiteX8837" fmla="*/ 482664 w 9586368"/>
              <a:gd name="connsiteY8837" fmla="*/ 257278 h 6479439"/>
              <a:gd name="connsiteX8838" fmla="*/ 478645 w 9586368"/>
              <a:gd name="connsiteY8838" fmla="*/ 253239 h 6479439"/>
              <a:gd name="connsiteX8839" fmla="*/ 478645 w 9586368"/>
              <a:gd name="connsiteY8839" fmla="*/ 243368 h 6479439"/>
              <a:gd name="connsiteX8840" fmla="*/ 243350 w 9586368"/>
              <a:gd name="connsiteY8840" fmla="*/ 239330 h 6479439"/>
              <a:gd name="connsiteX8841" fmla="*/ 253261 w 9586368"/>
              <a:gd name="connsiteY8841" fmla="*/ 239330 h 6479439"/>
              <a:gd name="connsiteX8842" fmla="*/ 257280 w 9586368"/>
              <a:gd name="connsiteY8842" fmla="*/ 243368 h 6479439"/>
              <a:gd name="connsiteX8843" fmla="*/ 257280 w 9586368"/>
              <a:gd name="connsiteY8843" fmla="*/ 253239 h 6479439"/>
              <a:gd name="connsiteX8844" fmla="*/ 253261 w 9586368"/>
              <a:gd name="connsiteY8844" fmla="*/ 257278 h 6479439"/>
              <a:gd name="connsiteX8845" fmla="*/ 243350 w 9586368"/>
              <a:gd name="connsiteY8845" fmla="*/ 257278 h 6479439"/>
              <a:gd name="connsiteX8846" fmla="*/ 239332 w 9586368"/>
              <a:gd name="connsiteY8846" fmla="*/ 253239 h 6479439"/>
              <a:gd name="connsiteX8847" fmla="*/ 239332 w 9586368"/>
              <a:gd name="connsiteY8847" fmla="*/ 243368 h 6479439"/>
              <a:gd name="connsiteX8848" fmla="*/ 4037 w 9586368"/>
              <a:gd name="connsiteY8848" fmla="*/ 239330 h 6479439"/>
              <a:gd name="connsiteX8849" fmla="*/ 13948 w 9586368"/>
              <a:gd name="connsiteY8849" fmla="*/ 239330 h 6479439"/>
              <a:gd name="connsiteX8850" fmla="*/ 17967 w 9586368"/>
              <a:gd name="connsiteY8850" fmla="*/ 243368 h 6479439"/>
              <a:gd name="connsiteX8851" fmla="*/ 17967 w 9586368"/>
              <a:gd name="connsiteY8851" fmla="*/ 253239 h 6479439"/>
              <a:gd name="connsiteX8852" fmla="*/ 13948 w 9586368"/>
              <a:gd name="connsiteY8852" fmla="*/ 257278 h 6479439"/>
              <a:gd name="connsiteX8853" fmla="*/ 4037 w 9586368"/>
              <a:gd name="connsiteY8853" fmla="*/ 257278 h 6479439"/>
              <a:gd name="connsiteX8854" fmla="*/ 18 w 9586368"/>
              <a:gd name="connsiteY8854" fmla="*/ 253239 h 6479439"/>
              <a:gd name="connsiteX8855" fmla="*/ 18 w 9586368"/>
              <a:gd name="connsiteY8855" fmla="*/ 243368 h 6479439"/>
              <a:gd name="connsiteX8856" fmla="*/ 3111048 w 9586368"/>
              <a:gd name="connsiteY8856" fmla="*/ 106 h 6479439"/>
              <a:gd name="connsiteX8857" fmla="*/ 3120959 w 9586368"/>
              <a:gd name="connsiteY8857" fmla="*/ 106 h 6479439"/>
              <a:gd name="connsiteX8858" fmla="*/ 3124977 w 9586368"/>
              <a:gd name="connsiteY8858" fmla="*/ 4144 h 6479439"/>
              <a:gd name="connsiteX8859" fmla="*/ 3124977 w 9586368"/>
              <a:gd name="connsiteY8859" fmla="*/ 14015 h 6479439"/>
              <a:gd name="connsiteX8860" fmla="*/ 3120959 w 9586368"/>
              <a:gd name="connsiteY8860" fmla="*/ 18054 h 6479439"/>
              <a:gd name="connsiteX8861" fmla="*/ 3111048 w 9586368"/>
              <a:gd name="connsiteY8861" fmla="*/ 18054 h 6479439"/>
              <a:gd name="connsiteX8862" fmla="*/ 3107029 w 9586368"/>
              <a:gd name="connsiteY8862" fmla="*/ 14015 h 6479439"/>
              <a:gd name="connsiteX8863" fmla="*/ 3107029 w 9586368"/>
              <a:gd name="connsiteY8863" fmla="*/ 4144 h 6479439"/>
              <a:gd name="connsiteX8864" fmla="*/ 2871737 w 9586368"/>
              <a:gd name="connsiteY8864" fmla="*/ 106 h 6479439"/>
              <a:gd name="connsiteX8865" fmla="*/ 2881646 w 9586368"/>
              <a:gd name="connsiteY8865" fmla="*/ 106 h 6479439"/>
              <a:gd name="connsiteX8866" fmla="*/ 2885666 w 9586368"/>
              <a:gd name="connsiteY8866" fmla="*/ 4145 h 6479439"/>
              <a:gd name="connsiteX8867" fmla="*/ 2885666 w 9586368"/>
              <a:gd name="connsiteY8867" fmla="*/ 14015 h 6479439"/>
              <a:gd name="connsiteX8868" fmla="*/ 2881646 w 9586368"/>
              <a:gd name="connsiteY8868" fmla="*/ 18054 h 6479439"/>
              <a:gd name="connsiteX8869" fmla="*/ 2871737 w 9586368"/>
              <a:gd name="connsiteY8869" fmla="*/ 18054 h 6479439"/>
              <a:gd name="connsiteX8870" fmla="*/ 2867717 w 9586368"/>
              <a:gd name="connsiteY8870" fmla="*/ 14015 h 6479439"/>
              <a:gd name="connsiteX8871" fmla="*/ 2867717 w 9586368"/>
              <a:gd name="connsiteY8871" fmla="*/ 4145 h 6479439"/>
              <a:gd name="connsiteX8872" fmla="*/ 2632423 w 9586368"/>
              <a:gd name="connsiteY8872" fmla="*/ 106 h 6479439"/>
              <a:gd name="connsiteX8873" fmla="*/ 2642334 w 9586368"/>
              <a:gd name="connsiteY8873" fmla="*/ 106 h 6479439"/>
              <a:gd name="connsiteX8874" fmla="*/ 2646352 w 9586368"/>
              <a:gd name="connsiteY8874" fmla="*/ 4145 h 6479439"/>
              <a:gd name="connsiteX8875" fmla="*/ 2646352 w 9586368"/>
              <a:gd name="connsiteY8875" fmla="*/ 14016 h 6479439"/>
              <a:gd name="connsiteX8876" fmla="*/ 2642334 w 9586368"/>
              <a:gd name="connsiteY8876" fmla="*/ 18055 h 6479439"/>
              <a:gd name="connsiteX8877" fmla="*/ 2632423 w 9586368"/>
              <a:gd name="connsiteY8877" fmla="*/ 18055 h 6479439"/>
              <a:gd name="connsiteX8878" fmla="*/ 2628404 w 9586368"/>
              <a:gd name="connsiteY8878" fmla="*/ 14016 h 6479439"/>
              <a:gd name="connsiteX8879" fmla="*/ 2628404 w 9586368"/>
              <a:gd name="connsiteY8879" fmla="*/ 4145 h 6479439"/>
              <a:gd name="connsiteX8880" fmla="*/ 2393104 w 9586368"/>
              <a:gd name="connsiteY8880" fmla="*/ 106 h 6479439"/>
              <a:gd name="connsiteX8881" fmla="*/ 2403015 w 9586368"/>
              <a:gd name="connsiteY8881" fmla="*/ 106 h 6479439"/>
              <a:gd name="connsiteX8882" fmla="*/ 2407034 w 9586368"/>
              <a:gd name="connsiteY8882" fmla="*/ 4145 h 6479439"/>
              <a:gd name="connsiteX8883" fmla="*/ 2407034 w 9586368"/>
              <a:gd name="connsiteY8883" fmla="*/ 14016 h 6479439"/>
              <a:gd name="connsiteX8884" fmla="*/ 2403015 w 9586368"/>
              <a:gd name="connsiteY8884" fmla="*/ 18055 h 6479439"/>
              <a:gd name="connsiteX8885" fmla="*/ 2393104 w 9586368"/>
              <a:gd name="connsiteY8885" fmla="*/ 18055 h 6479439"/>
              <a:gd name="connsiteX8886" fmla="*/ 2389087 w 9586368"/>
              <a:gd name="connsiteY8886" fmla="*/ 14016 h 6479439"/>
              <a:gd name="connsiteX8887" fmla="*/ 2389087 w 9586368"/>
              <a:gd name="connsiteY8887" fmla="*/ 4145 h 6479439"/>
              <a:gd name="connsiteX8888" fmla="*/ 3350359 w 9586368"/>
              <a:gd name="connsiteY8888" fmla="*/ 106 h 6479439"/>
              <a:gd name="connsiteX8889" fmla="*/ 3360268 w 9586368"/>
              <a:gd name="connsiteY8889" fmla="*/ 106 h 6479439"/>
              <a:gd name="connsiteX8890" fmla="*/ 3364287 w 9586368"/>
              <a:gd name="connsiteY8890" fmla="*/ 4144 h 6479439"/>
              <a:gd name="connsiteX8891" fmla="*/ 3364287 w 9586368"/>
              <a:gd name="connsiteY8891" fmla="*/ 14015 h 6479439"/>
              <a:gd name="connsiteX8892" fmla="*/ 3360268 w 9586368"/>
              <a:gd name="connsiteY8892" fmla="*/ 18054 h 6479439"/>
              <a:gd name="connsiteX8893" fmla="*/ 3350359 w 9586368"/>
              <a:gd name="connsiteY8893" fmla="*/ 18054 h 6479439"/>
              <a:gd name="connsiteX8894" fmla="*/ 3346340 w 9586368"/>
              <a:gd name="connsiteY8894" fmla="*/ 14015 h 6479439"/>
              <a:gd name="connsiteX8895" fmla="*/ 3346340 w 9586368"/>
              <a:gd name="connsiteY8895" fmla="*/ 4144 h 6479439"/>
              <a:gd name="connsiteX8896" fmla="*/ 4546929 w 9586368"/>
              <a:gd name="connsiteY8896" fmla="*/ 93 h 6479439"/>
              <a:gd name="connsiteX8897" fmla="*/ 4556840 w 9586368"/>
              <a:gd name="connsiteY8897" fmla="*/ 93 h 6479439"/>
              <a:gd name="connsiteX8898" fmla="*/ 4560859 w 9586368"/>
              <a:gd name="connsiteY8898" fmla="*/ 4132 h 6479439"/>
              <a:gd name="connsiteX8899" fmla="*/ 4560859 w 9586368"/>
              <a:gd name="connsiteY8899" fmla="*/ 14002 h 6479439"/>
              <a:gd name="connsiteX8900" fmla="*/ 4556840 w 9586368"/>
              <a:gd name="connsiteY8900" fmla="*/ 18041 h 6479439"/>
              <a:gd name="connsiteX8901" fmla="*/ 4546929 w 9586368"/>
              <a:gd name="connsiteY8901" fmla="*/ 18041 h 6479439"/>
              <a:gd name="connsiteX8902" fmla="*/ 4542910 w 9586368"/>
              <a:gd name="connsiteY8902" fmla="*/ 14002 h 6479439"/>
              <a:gd name="connsiteX8903" fmla="*/ 4542910 w 9586368"/>
              <a:gd name="connsiteY8903" fmla="*/ 4132 h 6479439"/>
              <a:gd name="connsiteX8904" fmla="*/ 4307612 w 9586368"/>
              <a:gd name="connsiteY8904" fmla="*/ 93 h 6479439"/>
              <a:gd name="connsiteX8905" fmla="*/ 4317523 w 9586368"/>
              <a:gd name="connsiteY8905" fmla="*/ 93 h 6479439"/>
              <a:gd name="connsiteX8906" fmla="*/ 4321543 w 9586368"/>
              <a:gd name="connsiteY8906" fmla="*/ 4132 h 6479439"/>
              <a:gd name="connsiteX8907" fmla="*/ 4321543 w 9586368"/>
              <a:gd name="connsiteY8907" fmla="*/ 14003 h 6479439"/>
              <a:gd name="connsiteX8908" fmla="*/ 4317523 w 9586368"/>
              <a:gd name="connsiteY8908" fmla="*/ 18042 h 6479439"/>
              <a:gd name="connsiteX8909" fmla="*/ 4307612 w 9586368"/>
              <a:gd name="connsiteY8909" fmla="*/ 18042 h 6479439"/>
              <a:gd name="connsiteX8910" fmla="*/ 4303595 w 9586368"/>
              <a:gd name="connsiteY8910" fmla="*/ 14003 h 6479439"/>
              <a:gd name="connsiteX8911" fmla="*/ 4303595 w 9586368"/>
              <a:gd name="connsiteY8911" fmla="*/ 4132 h 6479439"/>
              <a:gd name="connsiteX8912" fmla="*/ 4068297 w 9586368"/>
              <a:gd name="connsiteY8912" fmla="*/ 93 h 6479439"/>
              <a:gd name="connsiteX8913" fmla="*/ 4078210 w 9586368"/>
              <a:gd name="connsiteY8913" fmla="*/ 93 h 6479439"/>
              <a:gd name="connsiteX8914" fmla="*/ 4082229 w 9586368"/>
              <a:gd name="connsiteY8914" fmla="*/ 4132 h 6479439"/>
              <a:gd name="connsiteX8915" fmla="*/ 4082229 w 9586368"/>
              <a:gd name="connsiteY8915" fmla="*/ 14003 h 6479439"/>
              <a:gd name="connsiteX8916" fmla="*/ 4078210 w 9586368"/>
              <a:gd name="connsiteY8916" fmla="*/ 18042 h 6479439"/>
              <a:gd name="connsiteX8917" fmla="*/ 4068297 w 9586368"/>
              <a:gd name="connsiteY8917" fmla="*/ 18042 h 6479439"/>
              <a:gd name="connsiteX8918" fmla="*/ 4064278 w 9586368"/>
              <a:gd name="connsiteY8918" fmla="*/ 14003 h 6479439"/>
              <a:gd name="connsiteX8919" fmla="*/ 4064278 w 9586368"/>
              <a:gd name="connsiteY8919" fmla="*/ 4132 h 6479439"/>
              <a:gd name="connsiteX8920" fmla="*/ 3828990 w 9586368"/>
              <a:gd name="connsiteY8920" fmla="*/ 93 h 6479439"/>
              <a:gd name="connsiteX8921" fmla="*/ 3838899 w 9586368"/>
              <a:gd name="connsiteY8921" fmla="*/ 93 h 6479439"/>
              <a:gd name="connsiteX8922" fmla="*/ 3842917 w 9586368"/>
              <a:gd name="connsiteY8922" fmla="*/ 4132 h 6479439"/>
              <a:gd name="connsiteX8923" fmla="*/ 3842917 w 9586368"/>
              <a:gd name="connsiteY8923" fmla="*/ 14003 h 6479439"/>
              <a:gd name="connsiteX8924" fmla="*/ 3838899 w 9586368"/>
              <a:gd name="connsiteY8924" fmla="*/ 18042 h 6479439"/>
              <a:gd name="connsiteX8925" fmla="*/ 3828990 w 9586368"/>
              <a:gd name="connsiteY8925" fmla="*/ 18042 h 6479439"/>
              <a:gd name="connsiteX8926" fmla="*/ 3824971 w 9586368"/>
              <a:gd name="connsiteY8926" fmla="*/ 14003 h 6479439"/>
              <a:gd name="connsiteX8927" fmla="*/ 3824971 w 9586368"/>
              <a:gd name="connsiteY8927" fmla="*/ 4132 h 6479439"/>
              <a:gd name="connsiteX8928" fmla="*/ 3589676 w 9586368"/>
              <a:gd name="connsiteY8928" fmla="*/ 93 h 6479439"/>
              <a:gd name="connsiteX8929" fmla="*/ 3599585 w 9586368"/>
              <a:gd name="connsiteY8929" fmla="*/ 93 h 6479439"/>
              <a:gd name="connsiteX8930" fmla="*/ 3603604 w 9586368"/>
              <a:gd name="connsiteY8930" fmla="*/ 4132 h 6479439"/>
              <a:gd name="connsiteX8931" fmla="*/ 3603604 w 9586368"/>
              <a:gd name="connsiteY8931" fmla="*/ 14003 h 6479439"/>
              <a:gd name="connsiteX8932" fmla="*/ 3599585 w 9586368"/>
              <a:gd name="connsiteY8932" fmla="*/ 18042 h 6479439"/>
              <a:gd name="connsiteX8933" fmla="*/ 3589676 w 9586368"/>
              <a:gd name="connsiteY8933" fmla="*/ 18042 h 6479439"/>
              <a:gd name="connsiteX8934" fmla="*/ 3585657 w 9586368"/>
              <a:gd name="connsiteY8934" fmla="*/ 14003 h 6479439"/>
              <a:gd name="connsiteX8935" fmla="*/ 3585657 w 9586368"/>
              <a:gd name="connsiteY8935" fmla="*/ 4132 h 6479439"/>
              <a:gd name="connsiteX8936" fmla="*/ 4786241 w 9586368"/>
              <a:gd name="connsiteY8936" fmla="*/ 81 h 6479439"/>
              <a:gd name="connsiteX8937" fmla="*/ 4796152 w 9586368"/>
              <a:gd name="connsiteY8937" fmla="*/ 81 h 6479439"/>
              <a:gd name="connsiteX8938" fmla="*/ 4800171 w 9586368"/>
              <a:gd name="connsiteY8938" fmla="*/ 4119 h 6479439"/>
              <a:gd name="connsiteX8939" fmla="*/ 4800171 w 9586368"/>
              <a:gd name="connsiteY8939" fmla="*/ 13990 h 6479439"/>
              <a:gd name="connsiteX8940" fmla="*/ 4796152 w 9586368"/>
              <a:gd name="connsiteY8940" fmla="*/ 18029 h 6479439"/>
              <a:gd name="connsiteX8941" fmla="*/ 4786241 w 9586368"/>
              <a:gd name="connsiteY8941" fmla="*/ 18029 h 6479439"/>
              <a:gd name="connsiteX8942" fmla="*/ 4782224 w 9586368"/>
              <a:gd name="connsiteY8942" fmla="*/ 13990 h 6479439"/>
              <a:gd name="connsiteX8943" fmla="*/ 4782224 w 9586368"/>
              <a:gd name="connsiteY8943" fmla="*/ 4119 h 6479439"/>
              <a:gd name="connsiteX8944" fmla="*/ 5743412 w 9586368"/>
              <a:gd name="connsiteY8944" fmla="*/ 80 h 6479439"/>
              <a:gd name="connsiteX8945" fmla="*/ 5753323 w 9586368"/>
              <a:gd name="connsiteY8945" fmla="*/ 80 h 6479439"/>
              <a:gd name="connsiteX8946" fmla="*/ 5757342 w 9586368"/>
              <a:gd name="connsiteY8946" fmla="*/ 4119 h 6479439"/>
              <a:gd name="connsiteX8947" fmla="*/ 5757342 w 9586368"/>
              <a:gd name="connsiteY8947" fmla="*/ 13990 h 6479439"/>
              <a:gd name="connsiteX8948" fmla="*/ 5753323 w 9586368"/>
              <a:gd name="connsiteY8948" fmla="*/ 18029 h 6479439"/>
              <a:gd name="connsiteX8949" fmla="*/ 5743412 w 9586368"/>
              <a:gd name="connsiteY8949" fmla="*/ 18029 h 6479439"/>
              <a:gd name="connsiteX8950" fmla="*/ 5739393 w 9586368"/>
              <a:gd name="connsiteY8950" fmla="*/ 13990 h 6479439"/>
              <a:gd name="connsiteX8951" fmla="*/ 5739393 w 9586368"/>
              <a:gd name="connsiteY8951" fmla="*/ 4119 h 6479439"/>
              <a:gd name="connsiteX8952" fmla="*/ 5504099 w 9586368"/>
              <a:gd name="connsiteY8952" fmla="*/ 80 h 6479439"/>
              <a:gd name="connsiteX8953" fmla="*/ 5514010 w 9586368"/>
              <a:gd name="connsiteY8953" fmla="*/ 80 h 6479439"/>
              <a:gd name="connsiteX8954" fmla="*/ 5518029 w 9586368"/>
              <a:gd name="connsiteY8954" fmla="*/ 4119 h 6479439"/>
              <a:gd name="connsiteX8955" fmla="*/ 5518029 w 9586368"/>
              <a:gd name="connsiteY8955" fmla="*/ 13990 h 6479439"/>
              <a:gd name="connsiteX8956" fmla="*/ 5514010 w 9586368"/>
              <a:gd name="connsiteY8956" fmla="*/ 18029 h 6479439"/>
              <a:gd name="connsiteX8957" fmla="*/ 5504099 w 9586368"/>
              <a:gd name="connsiteY8957" fmla="*/ 18029 h 6479439"/>
              <a:gd name="connsiteX8958" fmla="*/ 5500080 w 9586368"/>
              <a:gd name="connsiteY8958" fmla="*/ 13990 h 6479439"/>
              <a:gd name="connsiteX8959" fmla="*/ 5500080 w 9586368"/>
              <a:gd name="connsiteY8959" fmla="*/ 4119 h 6479439"/>
              <a:gd name="connsiteX8960" fmla="*/ 5264784 w 9586368"/>
              <a:gd name="connsiteY8960" fmla="*/ 80 h 6479439"/>
              <a:gd name="connsiteX8961" fmla="*/ 5274694 w 9586368"/>
              <a:gd name="connsiteY8961" fmla="*/ 80 h 6479439"/>
              <a:gd name="connsiteX8962" fmla="*/ 5278713 w 9586368"/>
              <a:gd name="connsiteY8962" fmla="*/ 4119 h 6479439"/>
              <a:gd name="connsiteX8963" fmla="*/ 5278713 w 9586368"/>
              <a:gd name="connsiteY8963" fmla="*/ 13990 h 6479439"/>
              <a:gd name="connsiteX8964" fmla="*/ 5274694 w 9586368"/>
              <a:gd name="connsiteY8964" fmla="*/ 18029 h 6479439"/>
              <a:gd name="connsiteX8965" fmla="*/ 5264784 w 9586368"/>
              <a:gd name="connsiteY8965" fmla="*/ 18029 h 6479439"/>
              <a:gd name="connsiteX8966" fmla="*/ 5260765 w 9586368"/>
              <a:gd name="connsiteY8966" fmla="*/ 13990 h 6479439"/>
              <a:gd name="connsiteX8967" fmla="*/ 5260765 w 9586368"/>
              <a:gd name="connsiteY8967" fmla="*/ 4119 h 6479439"/>
              <a:gd name="connsiteX8968" fmla="*/ 5025470 w 9586368"/>
              <a:gd name="connsiteY8968" fmla="*/ 80 h 6479439"/>
              <a:gd name="connsiteX8969" fmla="*/ 5035381 w 9586368"/>
              <a:gd name="connsiteY8969" fmla="*/ 80 h 6479439"/>
              <a:gd name="connsiteX8970" fmla="*/ 5039400 w 9586368"/>
              <a:gd name="connsiteY8970" fmla="*/ 4119 h 6479439"/>
              <a:gd name="connsiteX8971" fmla="*/ 5039400 w 9586368"/>
              <a:gd name="connsiteY8971" fmla="*/ 13990 h 6479439"/>
              <a:gd name="connsiteX8972" fmla="*/ 5035381 w 9586368"/>
              <a:gd name="connsiteY8972" fmla="*/ 18029 h 6479439"/>
              <a:gd name="connsiteX8973" fmla="*/ 5025470 w 9586368"/>
              <a:gd name="connsiteY8973" fmla="*/ 18029 h 6479439"/>
              <a:gd name="connsiteX8974" fmla="*/ 5021451 w 9586368"/>
              <a:gd name="connsiteY8974" fmla="*/ 13990 h 6479439"/>
              <a:gd name="connsiteX8975" fmla="*/ 5021451 w 9586368"/>
              <a:gd name="connsiteY8975" fmla="*/ 4119 h 6479439"/>
              <a:gd name="connsiteX8976" fmla="*/ 6461356 w 9586368"/>
              <a:gd name="connsiteY8976" fmla="*/ 68 h 6479439"/>
              <a:gd name="connsiteX8977" fmla="*/ 6471266 w 9586368"/>
              <a:gd name="connsiteY8977" fmla="*/ 68 h 6479439"/>
              <a:gd name="connsiteX8978" fmla="*/ 6475285 w 9586368"/>
              <a:gd name="connsiteY8978" fmla="*/ 4106 h 6479439"/>
              <a:gd name="connsiteX8979" fmla="*/ 6475285 w 9586368"/>
              <a:gd name="connsiteY8979" fmla="*/ 13976 h 6479439"/>
              <a:gd name="connsiteX8980" fmla="*/ 6471266 w 9586368"/>
              <a:gd name="connsiteY8980" fmla="*/ 18015 h 6479439"/>
              <a:gd name="connsiteX8981" fmla="*/ 6461356 w 9586368"/>
              <a:gd name="connsiteY8981" fmla="*/ 18015 h 6479439"/>
              <a:gd name="connsiteX8982" fmla="*/ 6457337 w 9586368"/>
              <a:gd name="connsiteY8982" fmla="*/ 13976 h 6479439"/>
              <a:gd name="connsiteX8983" fmla="*/ 6457337 w 9586368"/>
              <a:gd name="connsiteY8983" fmla="*/ 4106 h 6479439"/>
              <a:gd name="connsiteX8984" fmla="*/ 6222042 w 9586368"/>
              <a:gd name="connsiteY8984" fmla="*/ 68 h 6479439"/>
              <a:gd name="connsiteX8985" fmla="*/ 6231952 w 9586368"/>
              <a:gd name="connsiteY8985" fmla="*/ 68 h 6479439"/>
              <a:gd name="connsiteX8986" fmla="*/ 6235971 w 9586368"/>
              <a:gd name="connsiteY8986" fmla="*/ 4106 h 6479439"/>
              <a:gd name="connsiteX8987" fmla="*/ 6235971 w 9586368"/>
              <a:gd name="connsiteY8987" fmla="*/ 13977 h 6479439"/>
              <a:gd name="connsiteX8988" fmla="*/ 6231952 w 9586368"/>
              <a:gd name="connsiteY8988" fmla="*/ 18016 h 6479439"/>
              <a:gd name="connsiteX8989" fmla="*/ 6222042 w 9586368"/>
              <a:gd name="connsiteY8989" fmla="*/ 18016 h 6479439"/>
              <a:gd name="connsiteX8990" fmla="*/ 6218023 w 9586368"/>
              <a:gd name="connsiteY8990" fmla="*/ 13977 h 6479439"/>
              <a:gd name="connsiteX8991" fmla="*/ 6218023 w 9586368"/>
              <a:gd name="connsiteY8991" fmla="*/ 4106 h 6479439"/>
              <a:gd name="connsiteX8992" fmla="*/ 5982729 w 9586368"/>
              <a:gd name="connsiteY8992" fmla="*/ 68 h 6479439"/>
              <a:gd name="connsiteX8993" fmla="*/ 5992639 w 9586368"/>
              <a:gd name="connsiteY8993" fmla="*/ 68 h 6479439"/>
              <a:gd name="connsiteX8994" fmla="*/ 5996658 w 9586368"/>
              <a:gd name="connsiteY8994" fmla="*/ 4106 h 6479439"/>
              <a:gd name="connsiteX8995" fmla="*/ 5996658 w 9586368"/>
              <a:gd name="connsiteY8995" fmla="*/ 13977 h 6479439"/>
              <a:gd name="connsiteX8996" fmla="*/ 5992639 w 9586368"/>
              <a:gd name="connsiteY8996" fmla="*/ 18016 h 6479439"/>
              <a:gd name="connsiteX8997" fmla="*/ 5982729 w 9586368"/>
              <a:gd name="connsiteY8997" fmla="*/ 18016 h 6479439"/>
              <a:gd name="connsiteX8998" fmla="*/ 5978710 w 9586368"/>
              <a:gd name="connsiteY8998" fmla="*/ 13977 h 6479439"/>
              <a:gd name="connsiteX8999" fmla="*/ 5978710 w 9586368"/>
              <a:gd name="connsiteY8999" fmla="*/ 4106 h 6479439"/>
              <a:gd name="connsiteX9000" fmla="*/ 6939983 w 9586368"/>
              <a:gd name="connsiteY9000" fmla="*/ 67 h 6479439"/>
              <a:gd name="connsiteX9001" fmla="*/ 6949894 w 9586368"/>
              <a:gd name="connsiteY9001" fmla="*/ 67 h 6479439"/>
              <a:gd name="connsiteX9002" fmla="*/ 6953913 w 9586368"/>
              <a:gd name="connsiteY9002" fmla="*/ 4105 h 6479439"/>
              <a:gd name="connsiteX9003" fmla="*/ 6953913 w 9586368"/>
              <a:gd name="connsiteY9003" fmla="*/ 13976 h 6479439"/>
              <a:gd name="connsiteX9004" fmla="*/ 6949894 w 9586368"/>
              <a:gd name="connsiteY9004" fmla="*/ 18015 h 6479439"/>
              <a:gd name="connsiteX9005" fmla="*/ 6939983 w 9586368"/>
              <a:gd name="connsiteY9005" fmla="*/ 18015 h 6479439"/>
              <a:gd name="connsiteX9006" fmla="*/ 6935964 w 9586368"/>
              <a:gd name="connsiteY9006" fmla="*/ 13976 h 6479439"/>
              <a:gd name="connsiteX9007" fmla="*/ 6935964 w 9586368"/>
              <a:gd name="connsiteY9007" fmla="*/ 4105 h 6479439"/>
              <a:gd name="connsiteX9008" fmla="*/ 6700670 w 9586368"/>
              <a:gd name="connsiteY9008" fmla="*/ 67 h 6479439"/>
              <a:gd name="connsiteX9009" fmla="*/ 6710581 w 9586368"/>
              <a:gd name="connsiteY9009" fmla="*/ 67 h 6479439"/>
              <a:gd name="connsiteX9010" fmla="*/ 6714600 w 9586368"/>
              <a:gd name="connsiteY9010" fmla="*/ 4105 h 6479439"/>
              <a:gd name="connsiteX9011" fmla="*/ 6714600 w 9586368"/>
              <a:gd name="connsiteY9011" fmla="*/ 13976 h 6479439"/>
              <a:gd name="connsiteX9012" fmla="*/ 6710581 w 9586368"/>
              <a:gd name="connsiteY9012" fmla="*/ 18015 h 6479439"/>
              <a:gd name="connsiteX9013" fmla="*/ 6700670 w 9586368"/>
              <a:gd name="connsiteY9013" fmla="*/ 18015 h 6479439"/>
              <a:gd name="connsiteX9014" fmla="*/ 6696651 w 9586368"/>
              <a:gd name="connsiteY9014" fmla="*/ 13976 h 6479439"/>
              <a:gd name="connsiteX9015" fmla="*/ 6696651 w 9586368"/>
              <a:gd name="connsiteY9015" fmla="*/ 4105 h 6479439"/>
              <a:gd name="connsiteX9016" fmla="*/ 8136553 w 9586368"/>
              <a:gd name="connsiteY9016" fmla="*/ 54 h 6479439"/>
              <a:gd name="connsiteX9017" fmla="*/ 8146464 w 9586368"/>
              <a:gd name="connsiteY9017" fmla="*/ 54 h 6479439"/>
              <a:gd name="connsiteX9018" fmla="*/ 8150483 w 9586368"/>
              <a:gd name="connsiteY9018" fmla="*/ 4093 h 6479439"/>
              <a:gd name="connsiteX9019" fmla="*/ 8150483 w 9586368"/>
              <a:gd name="connsiteY9019" fmla="*/ 13963 h 6479439"/>
              <a:gd name="connsiteX9020" fmla="*/ 8146464 w 9586368"/>
              <a:gd name="connsiteY9020" fmla="*/ 18002 h 6479439"/>
              <a:gd name="connsiteX9021" fmla="*/ 8136553 w 9586368"/>
              <a:gd name="connsiteY9021" fmla="*/ 18002 h 6479439"/>
              <a:gd name="connsiteX9022" fmla="*/ 8132534 w 9586368"/>
              <a:gd name="connsiteY9022" fmla="*/ 13963 h 6479439"/>
              <a:gd name="connsiteX9023" fmla="*/ 8132534 w 9586368"/>
              <a:gd name="connsiteY9023" fmla="*/ 4093 h 6479439"/>
              <a:gd name="connsiteX9024" fmla="*/ 7897241 w 9586368"/>
              <a:gd name="connsiteY9024" fmla="*/ 54 h 6479439"/>
              <a:gd name="connsiteX9025" fmla="*/ 7907151 w 9586368"/>
              <a:gd name="connsiteY9025" fmla="*/ 54 h 6479439"/>
              <a:gd name="connsiteX9026" fmla="*/ 7911170 w 9586368"/>
              <a:gd name="connsiteY9026" fmla="*/ 4093 h 6479439"/>
              <a:gd name="connsiteX9027" fmla="*/ 7911170 w 9586368"/>
              <a:gd name="connsiteY9027" fmla="*/ 13964 h 6479439"/>
              <a:gd name="connsiteX9028" fmla="*/ 7907151 w 9586368"/>
              <a:gd name="connsiteY9028" fmla="*/ 18003 h 6479439"/>
              <a:gd name="connsiteX9029" fmla="*/ 7897241 w 9586368"/>
              <a:gd name="connsiteY9029" fmla="*/ 18003 h 6479439"/>
              <a:gd name="connsiteX9030" fmla="*/ 7893222 w 9586368"/>
              <a:gd name="connsiteY9030" fmla="*/ 13964 h 6479439"/>
              <a:gd name="connsiteX9031" fmla="*/ 7893222 w 9586368"/>
              <a:gd name="connsiteY9031" fmla="*/ 4093 h 6479439"/>
              <a:gd name="connsiteX9032" fmla="*/ 7657926 w 9586368"/>
              <a:gd name="connsiteY9032" fmla="*/ 54 h 6479439"/>
              <a:gd name="connsiteX9033" fmla="*/ 7667836 w 9586368"/>
              <a:gd name="connsiteY9033" fmla="*/ 54 h 6479439"/>
              <a:gd name="connsiteX9034" fmla="*/ 7671855 w 9586368"/>
              <a:gd name="connsiteY9034" fmla="*/ 4093 h 6479439"/>
              <a:gd name="connsiteX9035" fmla="*/ 7671855 w 9586368"/>
              <a:gd name="connsiteY9035" fmla="*/ 13964 h 6479439"/>
              <a:gd name="connsiteX9036" fmla="*/ 7667836 w 9586368"/>
              <a:gd name="connsiteY9036" fmla="*/ 18003 h 6479439"/>
              <a:gd name="connsiteX9037" fmla="*/ 7657926 w 9586368"/>
              <a:gd name="connsiteY9037" fmla="*/ 18003 h 6479439"/>
              <a:gd name="connsiteX9038" fmla="*/ 7653906 w 9586368"/>
              <a:gd name="connsiteY9038" fmla="*/ 13964 h 6479439"/>
              <a:gd name="connsiteX9039" fmla="*/ 7653906 w 9586368"/>
              <a:gd name="connsiteY9039" fmla="*/ 4093 h 6479439"/>
              <a:gd name="connsiteX9040" fmla="*/ 7418611 w 9586368"/>
              <a:gd name="connsiteY9040" fmla="*/ 54 h 6479439"/>
              <a:gd name="connsiteX9041" fmla="*/ 7428521 w 9586368"/>
              <a:gd name="connsiteY9041" fmla="*/ 54 h 6479439"/>
              <a:gd name="connsiteX9042" fmla="*/ 7432540 w 9586368"/>
              <a:gd name="connsiteY9042" fmla="*/ 4093 h 6479439"/>
              <a:gd name="connsiteX9043" fmla="*/ 7432540 w 9586368"/>
              <a:gd name="connsiteY9043" fmla="*/ 13964 h 6479439"/>
              <a:gd name="connsiteX9044" fmla="*/ 7428521 w 9586368"/>
              <a:gd name="connsiteY9044" fmla="*/ 18003 h 6479439"/>
              <a:gd name="connsiteX9045" fmla="*/ 7418611 w 9586368"/>
              <a:gd name="connsiteY9045" fmla="*/ 18003 h 6479439"/>
              <a:gd name="connsiteX9046" fmla="*/ 7414592 w 9586368"/>
              <a:gd name="connsiteY9046" fmla="*/ 13964 h 6479439"/>
              <a:gd name="connsiteX9047" fmla="*/ 7414592 w 9586368"/>
              <a:gd name="connsiteY9047" fmla="*/ 4093 h 6479439"/>
              <a:gd name="connsiteX9048" fmla="*/ 7179298 w 9586368"/>
              <a:gd name="connsiteY9048" fmla="*/ 54 h 6479439"/>
              <a:gd name="connsiteX9049" fmla="*/ 7189209 w 9586368"/>
              <a:gd name="connsiteY9049" fmla="*/ 54 h 6479439"/>
              <a:gd name="connsiteX9050" fmla="*/ 7193228 w 9586368"/>
              <a:gd name="connsiteY9050" fmla="*/ 4093 h 6479439"/>
              <a:gd name="connsiteX9051" fmla="*/ 7193228 w 9586368"/>
              <a:gd name="connsiteY9051" fmla="*/ 13964 h 6479439"/>
              <a:gd name="connsiteX9052" fmla="*/ 7189209 w 9586368"/>
              <a:gd name="connsiteY9052" fmla="*/ 18003 h 6479439"/>
              <a:gd name="connsiteX9053" fmla="*/ 7179298 w 9586368"/>
              <a:gd name="connsiteY9053" fmla="*/ 18003 h 6479439"/>
              <a:gd name="connsiteX9054" fmla="*/ 7175279 w 9586368"/>
              <a:gd name="connsiteY9054" fmla="*/ 13964 h 6479439"/>
              <a:gd name="connsiteX9055" fmla="*/ 7175279 w 9586368"/>
              <a:gd name="connsiteY9055" fmla="*/ 4093 h 6479439"/>
              <a:gd name="connsiteX9056" fmla="*/ 8375869 w 9586368"/>
              <a:gd name="connsiteY9056" fmla="*/ 42 h 6479439"/>
              <a:gd name="connsiteX9057" fmla="*/ 8385779 w 9586368"/>
              <a:gd name="connsiteY9057" fmla="*/ 42 h 6479439"/>
              <a:gd name="connsiteX9058" fmla="*/ 8389799 w 9586368"/>
              <a:gd name="connsiteY9058" fmla="*/ 4080 h 6479439"/>
              <a:gd name="connsiteX9059" fmla="*/ 8389799 w 9586368"/>
              <a:gd name="connsiteY9059" fmla="*/ 13951 h 6479439"/>
              <a:gd name="connsiteX9060" fmla="*/ 8385779 w 9586368"/>
              <a:gd name="connsiteY9060" fmla="*/ 17990 h 6479439"/>
              <a:gd name="connsiteX9061" fmla="*/ 8375869 w 9586368"/>
              <a:gd name="connsiteY9061" fmla="*/ 17990 h 6479439"/>
              <a:gd name="connsiteX9062" fmla="*/ 8371850 w 9586368"/>
              <a:gd name="connsiteY9062" fmla="*/ 13951 h 6479439"/>
              <a:gd name="connsiteX9063" fmla="*/ 8371850 w 9586368"/>
              <a:gd name="connsiteY9063" fmla="*/ 4080 h 6479439"/>
              <a:gd name="connsiteX9064" fmla="*/ 9333125 w 9586368"/>
              <a:gd name="connsiteY9064" fmla="*/ 41 h 6479439"/>
              <a:gd name="connsiteX9065" fmla="*/ 9343036 w 9586368"/>
              <a:gd name="connsiteY9065" fmla="*/ 41 h 6479439"/>
              <a:gd name="connsiteX9066" fmla="*/ 9347055 w 9586368"/>
              <a:gd name="connsiteY9066" fmla="*/ 4080 h 6479439"/>
              <a:gd name="connsiteX9067" fmla="*/ 9347055 w 9586368"/>
              <a:gd name="connsiteY9067" fmla="*/ 13951 h 6479439"/>
              <a:gd name="connsiteX9068" fmla="*/ 9343036 w 9586368"/>
              <a:gd name="connsiteY9068" fmla="*/ 17990 h 6479439"/>
              <a:gd name="connsiteX9069" fmla="*/ 9333125 w 9586368"/>
              <a:gd name="connsiteY9069" fmla="*/ 17990 h 6479439"/>
              <a:gd name="connsiteX9070" fmla="*/ 9329106 w 9586368"/>
              <a:gd name="connsiteY9070" fmla="*/ 13951 h 6479439"/>
              <a:gd name="connsiteX9071" fmla="*/ 9329106 w 9586368"/>
              <a:gd name="connsiteY9071" fmla="*/ 4080 h 6479439"/>
              <a:gd name="connsiteX9072" fmla="*/ 9093811 w 9586368"/>
              <a:gd name="connsiteY9072" fmla="*/ 41 h 6479439"/>
              <a:gd name="connsiteX9073" fmla="*/ 9103722 w 9586368"/>
              <a:gd name="connsiteY9073" fmla="*/ 41 h 6479439"/>
              <a:gd name="connsiteX9074" fmla="*/ 9107741 w 9586368"/>
              <a:gd name="connsiteY9074" fmla="*/ 4080 h 6479439"/>
              <a:gd name="connsiteX9075" fmla="*/ 9107741 w 9586368"/>
              <a:gd name="connsiteY9075" fmla="*/ 13951 h 6479439"/>
              <a:gd name="connsiteX9076" fmla="*/ 9103722 w 9586368"/>
              <a:gd name="connsiteY9076" fmla="*/ 17990 h 6479439"/>
              <a:gd name="connsiteX9077" fmla="*/ 9093811 w 9586368"/>
              <a:gd name="connsiteY9077" fmla="*/ 17990 h 6479439"/>
              <a:gd name="connsiteX9078" fmla="*/ 9089792 w 9586368"/>
              <a:gd name="connsiteY9078" fmla="*/ 13951 h 6479439"/>
              <a:gd name="connsiteX9079" fmla="*/ 9089792 w 9586368"/>
              <a:gd name="connsiteY9079" fmla="*/ 4080 h 6479439"/>
              <a:gd name="connsiteX9080" fmla="*/ 8854496 w 9586368"/>
              <a:gd name="connsiteY9080" fmla="*/ 41 h 6479439"/>
              <a:gd name="connsiteX9081" fmla="*/ 8864407 w 9586368"/>
              <a:gd name="connsiteY9081" fmla="*/ 41 h 6479439"/>
              <a:gd name="connsiteX9082" fmla="*/ 8868426 w 9586368"/>
              <a:gd name="connsiteY9082" fmla="*/ 4080 h 6479439"/>
              <a:gd name="connsiteX9083" fmla="*/ 8868426 w 9586368"/>
              <a:gd name="connsiteY9083" fmla="*/ 13951 h 6479439"/>
              <a:gd name="connsiteX9084" fmla="*/ 8864407 w 9586368"/>
              <a:gd name="connsiteY9084" fmla="*/ 17990 h 6479439"/>
              <a:gd name="connsiteX9085" fmla="*/ 8854496 w 9586368"/>
              <a:gd name="connsiteY9085" fmla="*/ 17990 h 6479439"/>
              <a:gd name="connsiteX9086" fmla="*/ 8850477 w 9586368"/>
              <a:gd name="connsiteY9086" fmla="*/ 13951 h 6479439"/>
              <a:gd name="connsiteX9087" fmla="*/ 8850477 w 9586368"/>
              <a:gd name="connsiteY9087" fmla="*/ 4080 h 6479439"/>
              <a:gd name="connsiteX9088" fmla="*/ 8615184 w 9586368"/>
              <a:gd name="connsiteY9088" fmla="*/ 41 h 6479439"/>
              <a:gd name="connsiteX9089" fmla="*/ 8625095 w 9586368"/>
              <a:gd name="connsiteY9089" fmla="*/ 41 h 6479439"/>
              <a:gd name="connsiteX9090" fmla="*/ 8629114 w 9586368"/>
              <a:gd name="connsiteY9090" fmla="*/ 4080 h 6479439"/>
              <a:gd name="connsiteX9091" fmla="*/ 8629114 w 9586368"/>
              <a:gd name="connsiteY9091" fmla="*/ 13951 h 6479439"/>
              <a:gd name="connsiteX9092" fmla="*/ 8625095 w 9586368"/>
              <a:gd name="connsiteY9092" fmla="*/ 17990 h 6479439"/>
              <a:gd name="connsiteX9093" fmla="*/ 8615184 w 9586368"/>
              <a:gd name="connsiteY9093" fmla="*/ 17990 h 6479439"/>
              <a:gd name="connsiteX9094" fmla="*/ 8611165 w 9586368"/>
              <a:gd name="connsiteY9094" fmla="*/ 13951 h 6479439"/>
              <a:gd name="connsiteX9095" fmla="*/ 8611165 w 9586368"/>
              <a:gd name="connsiteY9095" fmla="*/ 4080 h 6479439"/>
              <a:gd name="connsiteX9096" fmla="*/ 961275 w 9586368"/>
              <a:gd name="connsiteY9096" fmla="*/ 41 h 6479439"/>
              <a:gd name="connsiteX9097" fmla="*/ 971184 w 9586368"/>
              <a:gd name="connsiteY9097" fmla="*/ 41 h 6479439"/>
              <a:gd name="connsiteX9098" fmla="*/ 975204 w 9586368"/>
              <a:gd name="connsiteY9098" fmla="*/ 4080 h 6479439"/>
              <a:gd name="connsiteX9099" fmla="*/ 975204 w 9586368"/>
              <a:gd name="connsiteY9099" fmla="*/ 13951 h 6479439"/>
              <a:gd name="connsiteX9100" fmla="*/ 971184 w 9586368"/>
              <a:gd name="connsiteY9100" fmla="*/ 17990 h 6479439"/>
              <a:gd name="connsiteX9101" fmla="*/ 961275 w 9586368"/>
              <a:gd name="connsiteY9101" fmla="*/ 17990 h 6479439"/>
              <a:gd name="connsiteX9102" fmla="*/ 957256 w 9586368"/>
              <a:gd name="connsiteY9102" fmla="*/ 13951 h 6479439"/>
              <a:gd name="connsiteX9103" fmla="*/ 957256 w 9586368"/>
              <a:gd name="connsiteY9103" fmla="*/ 4080 h 6479439"/>
              <a:gd name="connsiteX9104" fmla="*/ 1679221 w 9586368"/>
              <a:gd name="connsiteY9104" fmla="*/ 41 h 6479439"/>
              <a:gd name="connsiteX9105" fmla="*/ 1689131 w 9586368"/>
              <a:gd name="connsiteY9105" fmla="*/ 41 h 6479439"/>
              <a:gd name="connsiteX9106" fmla="*/ 1693151 w 9586368"/>
              <a:gd name="connsiteY9106" fmla="*/ 4079 h 6479439"/>
              <a:gd name="connsiteX9107" fmla="*/ 1693151 w 9586368"/>
              <a:gd name="connsiteY9107" fmla="*/ 13950 h 6479439"/>
              <a:gd name="connsiteX9108" fmla="*/ 1689131 w 9586368"/>
              <a:gd name="connsiteY9108" fmla="*/ 17989 h 6479439"/>
              <a:gd name="connsiteX9109" fmla="*/ 1679221 w 9586368"/>
              <a:gd name="connsiteY9109" fmla="*/ 17989 h 6479439"/>
              <a:gd name="connsiteX9110" fmla="*/ 1675203 w 9586368"/>
              <a:gd name="connsiteY9110" fmla="*/ 13950 h 6479439"/>
              <a:gd name="connsiteX9111" fmla="*/ 1675203 w 9586368"/>
              <a:gd name="connsiteY9111" fmla="*/ 4079 h 6479439"/>
              <a:gd name="connsiteX9112" fmla="*/ 1439904 w 9586368"/>
              <a:gd name="connsiteY9112" fmla="*/ 41 h 6479439"/>
              <a:gd name="connsiteX9113" fmla="*/ 1449813 w 9586368"/>
              <a:gd name="connsiteY9113" fmla="*/ 41 h 6479439"/>
              <a:gd name="connsiteX9114" fmla="*/ 1453833 w 9586368"/>
              <a:gd name="connsiteY9114" fmla="*/ 4079 h 6479439"/>
              <a:gd name="connsiteX9115" fmla="*/ 1453833 w 9586368"/>
              <a:gd name="connsiteY9115" fmla="*/ 13950 h 6479439"/>
              <a:gd name="connsiteX9116" fmla="*/ 1449813 w 9586368"/>
              <a:gd name="connsiteY9116" fmla="*/ 17989 h 6479439"/>
              <a:gd name="connsiteX9117" fmla="*/ 1439904 w 9586368"/>
              <a:gd name="connsiteY9117" fmla="*/ 17989 h 6479439"/>
              <a:gd name="connsiteX9118" fmla="*/ 1435885 w 9586368"/>
              <a:gd name="connsiteY9118" fmla="*/ 13950 h 6479439"/>
              <a:gd name="connsiteX9119" fmla="*/ 1435885 w 9586368"/>
              <a:gd name="connsiteY9119" fmla="*/ 4079 h 6479439"/>
              <a:gd name="connsiteX9120" fmla="*/ 1200587 w 9586368"/>
              <a:gd name="connsiteY9120" fmla="*/ 41 h 6479439"/>
              <a:gd name="connsiteX9121" fmla="*/ 1210497 w 9586368"/>
              <a:gd name="connsiteY9121" fmla="*/ 41 h 6479439"/>
              <a:gd name="connsiteX9122" fmla="*/ 1214516 w 9586368"/>
              <a:gd name="connsiteY9122" fmla="*/ 4080 h 6479439"/>
              <a:gd name="connsiteX9123" fmla="*/ 1214516 w 9586368"/>
              <a:gd name="connsiteY9123" fmla="*/ 13951 h 6479439"/>
              <a:gd name="connsiteX9124" fmla="*/ 1210497 w 9586368"/>
              <a:gd name="connsiteY9124" fmla="*/ 17989 h 6479439"/>
              <a:gd name="connsiteX9125" fmla="*/ 1200587 w 9586368"/>
              <a:gd name="connsiteY9125" fmla="*/ 17989 h 6479439"/>
              <a:gd name="connsiteX9126" fmla="*/ 1196568 w 9586368"/>
              <a:gd name="connsiteY9126" fmla="*/ 13951 h 6479439"/>
              <a:gd name="connsiteX9127" fmla="*/ 1196568 w 9586368"/>
              <a:gd name="connsiteY9127" fmla="*/ 4080 h 6479439"/>
              <a:gd name="connsiteX9128" fmla="*/ 1918515 w 9586368"/>
              <a:gd name="connsiteY9128" fmla="*/ 31 h 6479439"/>
              <a:gd name="connsiteX9129" fmla="*/ 1928425 w 9586368"/>
              <a:gd name="connsiteY9129" fmla="*/ 31 h 6479439"/>
              <a:gd name="connsiteX9130" fmla="*/ 1932444 w 9586368"/>
              <a:gd name="connsiteY9130" fmla="*/ 4069 h 6479439"/>
              <a:gd name="connsiteX9131" fmla="*/ 1932444 w 9586368"/>
              <a:gd name="connsiteY9131" fmla="*/ 13940 h 6479439"/>
              <a:gd name="connsiteX9132" fmla="*/ 1928425 w 9586368"/>
              <a:gd name="connsiteY9132" fmla="*/ 17979 h 6479439"/>
              <a:gd name="connsiteX9133" fmla="*/ 1918515 w 9586368"/>
              <a:gd name="connsiteY9133" fmla="*/ 17979 h 6479439"/>
              <a:gd name="connsiteX9134" fmla="*/ 1914497 w 9586368"/>
              <a:gd name="connsiteY9134" fmla="*/ 13940 h 6479439"/>
              <a:gd name="connsiteX9135" fmla="*/ 1914497 w 9586368"/>
              <a:gd name="connsiteY9135" fmla="*/ 4069 h 6479439"/>
              <a:gd name="connsiteX9136" fmla="*/ 9572438 w 9586368"/>
              <a:gd name="connsiteY9136" fmla="*/ 29 h 6479439"/>
              <a:gd name="connsiteX9137" fmla="*/ 9582349 w 9586368"/>
              <a:gd name="connsiteY9137" fmla="*/ 29 h 6479439"/>
              <a:gd name="connsiteX9138" fmla="*/ 9586368 w 9586368"/>
              <a:gd name="connsiteY9138" fmla="*/ 4067 h 6479439"/>
              <a:gd name="connsiteX9139" fmla="*/ 9586368 w 9586368"/>
              <a:gd name="connsiteY9139" fmla="*/ 13938 h 6479439"/>
              <a:gd name="connsiteX9140" fmla="*/ 9582349 w 9586368"/>
              <a:gd name="connsiteY9140" fmla="*/ 17977 h 6479439"/>
              <a:gd name="connsiteX9141" fmla="*/ 9572438 w 9586368"/>
              <a:gd name="connsiteY9141" fmla="*/ 17977 h 6479439"/>
              <a:gd name="connsiteX9142" fmla="*/ 9568419 w 9586368"/>
              <a:gd name="connsiteY9142" fmla="*/ 13938 h 6479439"/>
              <a:gd name="connsiteX9143" fmla="*/ 9568419 w 9586368"/>
              <a:gd name="connsiteY9143" fmla="*/ 4067 h 6479439"/>
              <a:gd name="connsiteX9144" fmla="*/ 2157824 w 9586368"/>
              <a:gd name="connsiteY9144" fmla="*/ 28 h 6479439"/>
              <a:gd name="connsiteX9145" fmla="*/ 2167734 w 9586368"/>
              <a:gd name="connsiteY9145" fmla="*/ 28 h 6479439"/>
              <a:gd name="connsiteX9146" fmla="*/ 2171753 w 9586368"/>
              <a:gd name="connsiteY9146" fmla="*/ 4067 h 6479439"/>
              <a:gd name="connsiteX9147" fmla="*/ 2171753 w 9586368"/>
              <a:gd name="connsiteY9147" fmla="*/ 13938 h 6479439"/>
              <a:gd name="connsiteX9148" fmla="*/ 2167734 w 9586368"/>
              <a:gd name="connsiteY9148" fmla="*/ 17977 h 6479439"/>
              <a:gd name="connsiteX9149" fmla="*/ 2157824 w 9586368"/>
              <a:gd name="connsiteY9149" fmla="*/ 17977 h 6479439"/>
              <a:gd name="connsiteX9150" fmla="*/ 2153804 w 9586368"/>
              <a:gd name="connsiteY9150" fmla="*/ 13938 h 6479439"/>
              <a:gd name="connsiteX9151" fmla="*/ 2153804 w 9586368"/>
              <a:gd name="connsiteY9151" fmla="*/ 4067 h 6479439"/>
              <a:gd name="connsiteX9152" fmla="*/ 721977 w 9586368"/>
              <a:gd name="connsiteY9152" fmla="*/ 0 h 6479439"/>
              <a:gd name="connsiteX9153" fmla="*/ 731887 w 9586368"/>
              <a:gd name="connsiteY9153" fmla="*/ 0 h 6479439"/>
              <a:gd name="connsiteX9154" fmla="*/ 735906 w 9586368"/>
              <a:gd name="connsiteY9154" fmla="*/ 4039 h 6479439"/>
              <a:gd name="connsiteX9155" fmla="*/ 735906 w 9586368"/>
              <a:gd name="connsiteY9155" fmla="*/ 13910 h 6479439"/>
              <a:gd name="connsiteX9156" fmla="*/ 731887 w 9586368"/>
              <a:gd name="connsiteY9156" fmla="*/ 17949 h 6479439"/>
              <a:gd name="connsiteX9157" fmla="*/ 721977 w 9586368"/>
              <a:gd name="connsiteY9157" fmla="*/ 17949 h 6479439"/>
              <a:gd name="connsiteX9158" fmla="*/ 717959 w 9586368"/>
              <a:gd name="connsiteY9158" fmla="*/ 13910 h 6479439"/>
              <a:gd name="connsiteX9159" fmla="*/ 717959 w 9586368"/>
              <a:gd name="connsiteY9159" fmla="*/ 4039 h 6479439"/>
              <a:gd name="connsiteX9160" fmla="*/ 482665 w 9586368"/>
              <a:gd name="connsiteY9160" fmla="*/ 0 h 6479439"/>
              <a:gd name="connsiteX9161" fmla="*/ 492575 w 9586368"/>
              <a:gd name="connsiteY9161" fmla="*/ 0 h 6479439"/>
              <a:gd name="connsiteX9162" fmla="*/ 496594 w 9586368"/>
              <a:gd name="connsiteY9162" fmla="*/ 4039 h 6479439"/>
              <a:gd name="connsiteX9163" fmla="*/ 496594 w 9586368"/>
              <a:gd name="connsiteY9163" fmla="*/ 13910 h 6479439"/>
              <a:gd name="connsiteX9164" fmla="*/ 492575 w 9586368"/>
              <a:gd name="connsiteY9164" fmla="*/ 17949 h 6479439"/>
              <a:gd name="connsiteX9165" fmla="*/ 482665 w 9586368"/>
              <a:gd name="connsiteY9165" fmla="*/ 17949 h 6479439"/>
              <a:gd name="connsiteX9166" fmla="*/ 478646 w 9586368"/>
              <a:gd name="connsiteY9166" fmla="*/ 13910 h 6479439"/>
              <a:gd name="connsiteX9167" fmla="*/ 478646 w 9586368"/>
              <a:gd name="connsiteY9167" fmla="*/ 4039 h 6479439"/>
              <a:gd name="connsiteX9168" fmla="*/ 243351 w 9586368"/>
              <a:gd name="connsiteY9168" fmla="*/ 0 h 6479439"/>
              <a:gd name="connsiteX9169" fmla="*/ 253261 w 9586368"/>
              <a:gd name="connsiteY9169" fmla="*/ 0 h 6479439"/>
              <a:gd name="connsiteX9170" fmla="*/ 257281 w 9586368"/>
              <a:gd name="connsiteY9170" fmla="*/ 4039 h 6479439"/>
              <a:gd name="connsiteX9171" fmla="*/ 257281 w 9586368"/>
              <a:gd name="connsiteY9171" fmla="*/ 13910 h 6479439"/>
              <a:gd name="connsiteX9172" fmla="*/ 253261 w 9586368"/>
              <a:gd name="connsiteY9172" fmla="*/ 17949 h 6479439"/>
              <a:gd name="connsiteX9173" fmla="*/ 243351 w 9586368"/>
              <a:gd name="connsiteY9173" fmla="*/ 17949 h 6479439"/>
              <a:gd name="connsiteX9174" fmla="*/ 239332 w 9586368"/>
              <a:gd name="connsiteY9174" fmla="*/ 13910 h 6479439"/>
              <a:gd name="connsiteX9175" fmla="*/ 239332 w 9586368"/>
              <a:gd name="connsiteY9175" fmla="*/ 4039 h 6479439"/>
              <a:gd name="connsiteX9176" fmla="*/ 4039 w 9586368"/>
              <a:gd name="connsiteY9176" fmla="*/ 0 h 6479439"/>
              <a:gd name="connsiteX9177" fmla="*/ 13948 w 9586368"/>
              <a:gd name="connsiteY9177" fmla="*/ 0 h 6479439"/>
              <a:gd name="connsiteX9178" fmla="*/ 17967 w 9586368"/>
              <a:gd name="connsiteY9178" fmla="*/ 4039 h 6479439"/>
              <a:gd name="connsiteX9179" fmla="*/ 17967 w 9586368"/>
              <a:gd name="connsiteY9179" fmla="*/ 13910 h 6479439"/>
              <a:gd name="connsiteX9180" fmla="*/ 13948 w 9586368"/>
              <a:gd name="connsiteY9180" fmla="*/ 17949 h 6479439"/>
              <a:gd name="connsiteX9181" fmla="*/ 4039 w 9586368"/>
              <a:gd name="connsiteY9181" fmla="*/ 17949 h 6479439"/>
              <a:gd name="connsiteX9182" fmla="*/ 19 w 9586368"/>
              <a:gd name="connsiteY9182" fmla="*/ 13910 h 6479439"/>
              <a:gd name="connsiteX9183" fmla="*/ 19 w 9586368"/>
              <a:gd name="connsiteY9183" fmla="*/ 4039 h 64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Lst>
            <a:rect l="l" t="t" r="r" b="b"/>
            <a:pathLst>
              <a:path w="9586368" h="6479439">
                <a:moveTo>
                  <a:pt x="2157895" y="6461491"/>
                </a:moveTo>
                <a:lnTo>
                  <a:pt x="2167802" y="6461491"/>
                </a:lnTo>
                <a:lnTo>
                  <a:pt x="2171820" y="6465529"/>
                </a:lnTo>
                <a:lnTo>
                  <a:pt x="2171820" y="6475400"/>
                </a:lnTo>
                <a:lnTo>
                  <a:pt x="2167802" y="6479439"/>
                </a:lnTo>
                <a:lnTo>
                  <a:pt x="2157895" y="6479439"/>
                </a:lnTo>
                <a:lnTo>
                  <a:pt x="2153871" y="6475400"/>
                </a:lnTo>
                <a:lnTo>
                  <a:pt x="2153871" y="6465529"/>
                </a:lnTo>
                <a:close/>
                <a:moveTo>
                  <a:pt x="1918509" y="6461491"/>
                </a:moveTo>
                <a:lnTo>
                  <a:pt x="1928419" y="6461491"/>
                </a:lnTo>
                <a:lnTo>
                  <a:pt x="1932437" y="6465529"/>
                </a:lnTo>
                <a:lnTo>
                  <a:pt x="1932437" y="6475400"/>
                </a:lnTo>
                <a:lnTo>
                  <a:pt x="1928419" y="6479439"/>
                </a:lnTo>
                <a:lnTo>
                  <a:pt x="1918509" y="6479439"/>
                </a:lnTo>
                <a:lnTo>
                  <a:pt x="1914490" y="6475400"/>
                </a:lnTo>
                <a:lnTo>
                  <a:pt x="1914490" y="6465529"/>
                </a:lnTo>
                <a:close/>
                <a:moveTo>
                  <a:pt x="1679200" y="6461491"/>
                </a:moveTo>
                <a:lnTo>
                  <a:pt x="1689110" y="6461491"/>
                </a:lnTo>
                <a:lnTo>
                  <a:pt x="1693128" y="6465529"/>
                </a:lnTo>
                <a:lnTo>
                  <a:pt x="1693128" y="6475400"/>
                </a:lnTo>
                <a:lnTo>
                  <a:pt x="1689110" y="6479439"/>
                </a:lnTo>
                <a:lnTo>
                  <a:pt x="1679200" y="6479439"/>
                </a:lnTo>
                <a:lnTo>
                  <a:pt x="1675180" y="6475400"/>
                </a:lnTo>
                <a:lnTo>
                  <a:pt x="1675180" y="6465529"/>
                </a:lnTo>
                <a:close/>
                <a:moveTo>
                  <a:pt x="1439885" y="6461491"/>
                </a:moveTo>
                <a:lnTo>
                  <a:pt x="1449795" y="6461491"/>
                </a:lnTo>
                <a:lnTo>
                  <a:pt x="1453813" y="6465529"/>
                </a:lnTo>
                <a:lnTo>
                  <a:pt x="1453813" y="6475400"/>
                </a:lnTo>
                <a:lnTo>
                  <a:pt x="1449795" y="6479439"/>
                </a:lnTo>
                <a:lnTo>
                  <a:pt x="1439885" y="6479439"/>
                </a:lnTo>
                <a:lnTo>
                  <a:pt x="1435865" y="6475400"/>
                </a:lnTo>
                <a:lnTo>
                  <a:pt x="1435865" y="6465529"/>
                </a:lnTo>
                <a:close/>
                <a:moveTo>
                  <a:pt x="1200570" y="6461491"/>
                </a:moveTo>
                <a:lnTo>
                  <a:pt x="1210480" y="6461491"/>
                </a:lnTo>
                <a:lnTo>
                  <a:pt x="1214498" y="6465529"/>
                </a:lnTo>
                <a:lnTo>
                  <a:pt x="1214498" y="6475400"/>
                </a:lnTo>
                <a:lnTo>
                  <a:pt x="1210480" y="6479439"/>
                </a:lnTo>
                <a:lnTo>
                  <a:pt x="1200570" y="6479439"/>
                </a:lnTo>
                <a:lnTo>
                  <a:pt x="1196551" y="6475400"/>
                </a:lnTo>
                <a:lnTo>
                  <a:pt x="1196551" y="6465529"/>
                </a:lnTo>
                <a:close/>
                <a:moveTo>
                  <a:pt x="961257" y="6461491"/>
                </a:moveTo>
                <a:lnTo>
                  <a:pt x="971167" y="6461491"/>
                </a:lnTo>
                <a:lnTo>
                  <a:pt x="975186" y="6465529"/>
                </a:lnTo>
                <a:lnTo>
                  <a:pt x="975186" y="6475400"/>
                </a:lnTo>
                <a:lnTo>
                  <a:pt x="971167" y="6479439"/>
                </a:lnTo>
                <a:lnTo>
                  <a:pt x="961257" y="6479439"/>
                </a:lnTo>
                <a:lnTo>
                  <a:pt x="957238" y="6475400"/>
                </a:lnTo>
                <a:lnTo>
                  <a:pt x="957238" y="6465529"/>
                </a:lnTo>
                <a:close/>
                <a:moveTo>
                  <a:pt x="9572438" y="6461440"/>
                </a:moveTo>
                <a:lnTo>
                  <a:pt x="9582349" y="6461440"/>
                </a:lnTo>
                <a:lnTo>
                  <a:pt x="9586368" y="6465478"/>
                </a:lnTo>
                <a:lnTo>
                  <a:pt x="9586368" y="6475349"/>
                </a:lnTo>
                <a:lnTo>
                  <a:pt x="9582349" y="6479388"/>
                </a:lnTo>
                <a:lnTo>
                  <a:pt x="9572438" y="6479388"/>
                </a:lnTo>
                <a:lnTo>
                  <a:pt x="9568419" y="6475349"/>
                </a:lnTo>
                <a:lnTo>
                  <a:pt x="9568419" y="6465478"/>
                </a:lnTo>
                <a:close/>
                <a:moveTo>
                  <a:pt x="9333125" y="6461440"/>
                </a:moveTo>
                <a:lnTo>
                  <a:pt x="9343036" y="6461440"/>
                </a:lnTo>
                <a:lnTo>
                  <a:pt x="9347055" y="6465478"/>
                </a:lnTo>
                <a:lnTo>
                  <a:pt x="9347055" y="6475349"/>
                </a:lnTo>
                <a:lnTo>
                  <a:pt x="9343036" y="6479388"/>
                </a:lnTo>
                <a:lnTo>
                  <a:pt x="9333125" y="6479388"/>
                </a:lnTo>
                <a:lnTo>
                  <a:pt x="9329106" y="6475349"/>
                </a:lnTo>
                <a:lnTo>
                  <a:pt x="9329106" y="6465478"/>
                </a:lnTo>
                <a:close/>
                <a:moveTo>
                  <a:pt x="9093811" y="6461440"/>
                </a:moveTo>
                <a:lnTo>
                  <a:pt x="9103722" y="6461440"/>
                </a:lnTo>
                <a:lnTo>
                  <a:pt x="9107741" y="6465478"/>
                </a:lnTo>
                <a:lnTo>
                  <a:pt x="9107741" y="6475349"/>
                </a:lnTo>
                <a:lnTo>
                  <a:pt x="9103722" y="6479388"/>
                </a:lnTo>
                <a:lnTo>
                  <a:pt x="9093811" y="6479388"/>
                </a:lnTo>
                <a:lnTo>
                  <a:pt x="9089792" y="6475349"/>
                </a:lnTo>
                <a:lnTo>
                  <a:pt x="9089792" y="6465478"/>
                </a:lnTo>
                <a:close/>
                <a:moveTo>
                  <a:pt x="8854496" y="6461440"/>
                </a:moveTo>
                <a:lnTo>
                  <a:pt x="8864407" y="6461440"/>
                </a:lnTo>
                <a:lnTo>
                  <a:pt x="8868426" y="6465478"/>
                </a:lnTo>
                <a:lnTo>
                  <a:pt x="8868426" y="6475349"/>
                </a:lnTo>
                <a:lnTo>
                  <a:pt x="8864407" y="6479388"/>
                </a:lnTo>
                <a:lnTo>
                  <a:pt x="8854496" y="6479388"/>
                </a:lnTo>
                <a:lnTo>
                  <a:pt x="8850477" y="6475349"/>
                </a:lnTo>
                <a:lnTo>
                  <a:pt x="8850477" y="6465478"/>
                </a:lnTo>
                <a:close/>
                <a:moveTo>
                  <a:pt x="8615184" y="6461440"/>
                </a:moveTo>
                <a:lnTo>
                  <a:pt x="8625095" y="6461440"/>
                </a:lnTo>
                <a:lnTo>
                  <a:pt x="8629114" y="6465478"/>
                </a:lnTo>
                <a:lnTo>
                  <a:pt x="8629114" y="6475349"/>
                </a:lnTo>
                <a:lnTo>
                  <a:pt x="8625095" y="6479388"/>
                </a:lnTo>
                <a:lnTo>
                  <a:pt x="8615184" y="6479388"/>
                </a:lnTo>
                <a:lnTo>
                  <a:pt x="8611165" y="6475349"/>
                </a:lnTo>
                <a:lnTo>
                  <a:pt x="8611165" y="6465478"/>
                </a:lnTo>
                <a:close/>
                <a:moveTo>
                  <a:pt x="8375869" y="6461440"/>
                </a:moveTo>
                <a:lnTo>
                  <a:pt x="8385779" y="6461440"/>
                </a:lnTo>
                <a:lnTo>
                  <a:pt x="8389799" y="6465478"/>
                </a:lnTo>
                <a:lnTo>
                  <a:pt x="8389799" y="6475349"/>
                </a:lnTo>
                <a:lnTo>
                  <a:pt x="8385779" y="6479388"/>
                </a:lnTo>
                <a:lnTo>
                  <a:pt x="8375869" y="6479388"/>
                </a:lnTo>
                <a:lnTo>
                  <a:pt x="8371850" y="6475349"/>
                </a:lnTo>
                <a:lnTo>
                  <a:pt x="8371850" y="6465478"/>
                </a:lnTo>
                <a:close/>
                <a:moveTo>
                  <a:pt x="8136553" y="6461440"/>
                </a:moveTo>
                <a:lnTo>
                  <a:pt x="8146464" y="6461440"/>
                </a:lnTo>
                <a:lnTo>
                  <a:pt x="8150483" y="6465478"/>
                </a:lnTo>
                <a:lnTo>
                  <a:pt x="8150483" y="6475349"/>
                </a:lnTo>
                <a:lnTo>
                  <a:pt x="8146464" y="6479388"/>
                </a:lnTo>
                <a:lnTo>
                  <a:pt x="8136553" y="6479388"/>
                </a:lnTo>
                <a:lnTo>
                  <a:pt x="8132534" y="6475349"/>
                </a:lnTo>
                <a:lnTo>
                  <a:pt x="8132534" y="6465478"/>
                </a:lnTo>
                <a:close/>
                <a:moveTo>
                  <a:pt x="7897241" y="6461440"/>
                </a:moveTo>
                <a:lnTo>
                  <a:pt x="7907151" y="6461440"/>
                </a:lnTo>
                <a:lnTo>
                  <a:pt x="7911170" y="6465478"/>
                </a:lnTo>
                <a:lnTo>
                  <a:pt x="7911170" y="6475349"/>
                </a:lnTo>
                <a:lnTo>
                  <a:pt x="7907151" y="6479388"/>
                </a:lnTo>
                <a:lnTo>
                  <a:pt x="7897241" y="6479388"/>
                </a:lnTo>
                <a:lnTo>
                  <a:pt x="7893222" y="6475349"/>
                </a:lnTo>
                <a:lnTo>
                  <a:pt x="7893222" y="6465478"/>
                </a:lnTo>
                <a:close/>
                <a:moveTo>
                  <a:pt x="7657926" y="6461440"/>
                </a:moveTo>
                <a:lnTo>
                  <a:pt x="7667836" y="6461440"/>
                </a:lnTo>
                <a:lnTo>
                  <a:pt x="7671855" y="6465478"/>
                </a:lnTo>
                <a:lnTo>
                  <a:pt x="7671855" y="6475349"/>
                </a:lnTo>
                <a:lnTo>
                  <a:pt x="7667836" y="6479388"/>
                </a:lnTo>
                <a:lnTo>
                  <a:pt x="7657926" y="6479388"/>
                </a:lnTo>
                <a:lnTo>
                  <a:pt x="7653906" y="6475349"/>
                </a:lnTo>
                <a:lnTo>
                  <a:pt x="7653906" y="6465478"/>
                </a:lnTo>
                <a:close/>
                <a:moveTo>
                  <a:pt x="7418611" y="6461440"/>
                </a:moveTo>
                <a:lnTo>
                  <a:pt x="7428521" y="6461440"/>
                </a:lnTo>
                <a:lnTo>
                  <a:pt x="7432540" y="6465478"/>
                </a:lnTo>
                <a:lnTo>
                  <a:pt x="7432540" y="6475349"/>
                </a:lnTo>
                <a:lnTo>
                  <a:pt x="7428521" y="6479388"/>
                </a:lnTo>
                <a:lnTo>
                  <a:pt x="7418611" y="6479388"/>
                </a:lnTo>
                <a:lnTo>
                  <a:pt x="7414592" y="6475349"/>
                </a:lnTo>
                <a:lnTo>
                  <a:pt x="7414592" y="6465478"/>
                </a:lnTo>
                <a:close/>
                <a:moveTo>
                  <a:pt x="7179298" y="6461440"/>
                </a:moveTo>
                <a:lnTo>
                  <a:pt x="7189209" y="6461440"/>
                </a:lnTo>
                <a:lnTo>
                  <a:pt x="7193228" y="6465478"/>
                </a:lnTo>
                <a:lnTo>
                  <a:pt x="7193228" y="6475349"/>
                </a:lnTo>
                <a:lnTo>
                  <a:pt x="7189209" y="6479388"/>
                </a:lnTo>
                <a:lnTo>
                  <a:pt x="7179298" y="6479388"/>
                </a:lnTo>
                <a:lnTo>
                  <a:pt x="7175279" y="6475349"/>
                </a:lnTo>
                <a:lnTo>
                  <a:pt x="7175279" y="6465478"/>
                </a:lnTo>
                <a:close/>
                <a:moveTo>
                  <a:pt x="6939983" y="6461440"/>
                </a:moveTo>
                <a:lnTo>
                  <a:pt x="6949894" y="6461440"/>
                </a:lnTo>
                <a:lnTo>
                  <a:pt x="6953913" y="6465478"/>
                </a:lnTo>
                <a:lnTo>
                  <a:pt x="6953913" y="6475349"/>
                </a:lnTo>
                <a:lnTo>
                  <a:pt x="6949894" y="6479388"/>
                </a:lnTo>
                <a:lnTo>
                  <a:pt x="6939983" y="6479388"/>
                </a:lnTo>
                <a:lnTo>
                  <a:pt x="6935964" y="6475349"/>
                </a:lnTo>
                <a:lnTo>
                  <a:pt x="6935964" y="6465478"/>
                </a:lnTo>
                <a:close/>
                <a:moveTo>
                  <a:pt x="6700670" y="6461440"/>
                </a:moveTo>
                <a:lnTo>
                  <a:pt x="6710581" y="6461440"/>
                </a:lnTo>
                <a:lnTo>
                  <a:pt x="6714600" y="6465478"/>
                </a:lnTo>
                <a:lnTo>
                  <a:pt x="6714600" y="6475349"/>
                </a:lnTo>
                <a:lnTo>
                  <a:pt x="6710581" y="6479388"/>
                </a:lnTo>
                <a:lnTo>
                  <a:pt x="6700670" y="6479388"/>
                </a:lnTo>
                <a:lnTo>
                  <a:pt x="6696651" y="6475349"/>
                </a:lnTo>
                <a:lnTo>
                  <a:pt x="6696651" y="6465478"/>
                </a:lnTo>
                <a:close/>
                <a:moveTo>
                  <a:pt x="6461356" y="6461440"/>
                </a:moveTo>
                <a:lnTo>
                  <a:pt x="6471266" y="6461440"/>
                </a:lnTo>
                <a:lnTo>
                  <a:pt x="6475285" y="6465478"/>
                </a:lnTo>
                <a:lnTo>
                  <a:pt x="6475285" y="6475349"/>
                </a:lnTo>
                <a:lnTo>
                  <a:pt x="6471266" y="6479388"/>
                </a:lnTo>
                <a:lnTo>
                  <a:pt x="6461356" y="6479388"/>
                </a:lnTo>
                <a:lnTo>
                  <a:pt x="6457337" y="6475349"/>
                </a:lnTo>
                <a:lnTo>
                  <a:pt x="6457337" y="6465478"/>
                </a:lnTo>
                <a:close/>
                <a:moveTo>
                  <a:pt x="6222042" y="6461440"/>
                </a:moveTo>
                <a:lnTo>
                  <a:pt x="6231952" y="6461440"/>
                </a:lnTo>
                <a:lnTo>
                  <a:pt x="6235971" y="6465478"/>
                </a:lnTo>
                <a:lnTo>
                  <a:pt x="6235971" y="6475349"/>
                </a:lnTo>
                <a:lnTo>
                  <a:pt x="6231952" y="6479388"/>
                </a:lnTo>
                <a:lnTo>
                  <a:pt x="6222042" y="6479388"/>
                </a:lnTo>
                <a:lnTo>
                  <a:pt x="6218023" y="6475349"/>
                </a:lnTo>
                <a:lnTo>
                  <a:pt x="6218023" y="6465478"/>
                </a:lnTo>
                <a:close/>
                <a:moveTo>
                  <a:pt x="5982729" y="6461440"/>
                </a:moveTo>
                <a:lnTo>
                  <a:pt x="5992639" y="6461440"/>
                </a:lnTo>
                <a:lnTo>
                  <a:pt x="5996658" y="6465478"/>
                </a:lnTo>
                <a:lnTo>
                  <a:pt x="5996658" y="6475349"/>
                </a:lnTo>
                <a:lnTo>
                  <a:pt x="5992639" y="6479388"/>
                </a:lnTo>
                <a:lnTo>
                  <a:pt x="5982729" y="6479388"/>
                </a:lnTo>
                <a:lnTo>
                  <a:pt x="5978710" y="6475349"/>
                </a:lnTo>
                <a:lnTo>
                  <a:pt x="5978710" y="6465478"/>
                </a:lnTo>
                <a:close/>
                <a:moveTo>
                  <a:pt x="5743412" y="6461440"/>
                </a:moveTo>
                <a:lnTo>
                  <a:pt x="5753323" y="6461440"/>
                </a:lnTo>
                <a:lnTo>
                  <a:pt x="5757342" y="6465478"/>
                </a:lnTo>
                <a:lnTo>
                  <a:pt x="5757342" y="6475349"/>
                </a:lnTo>
                <a:lnTo>
                  <a:pt x="5753323" y="6479388"/>
                </a:lnTo>
                <a:lnTo>
                  <a:pt x="5743412" y="6479388"/>
                </a:lnTo>
                <a:lnTo>
                  <a:pt x="5739393" y="6475349"/>
                </a:lnTo>
                <a:lnTo>
                  <a:pt x="5739393" y="6465478"/>
                </a:lnTo>
                <a:close/>
                <a:moveTo>
                  <a:pt x="5504099" y="6461440"/>
                </a:moveTo>
                <a:lnTo>
                  <a:pt x="5514010" y="6461440"/>
                </a:lnTo>
                <a:lnTo>
                  <a:pt x="5518029" y="6465478"/>
                </a:lnTo>
                <a:lnTo>
                  <a:pt x="5518029" y="6475349"/>
                </a:lnTo>
                <a:lnTo>
                  <a:pt x="5514010" y="6479388"/>
                </a:lnTo>
                <a:lnTo>
                  <a:pt x="5504099" y="6479388"/>
                </a:lnTo>
                <a:lnTo>
                  <a:pt x="5500080" y="6475349"/>
                </a:lnTo>
                <a:lnTo>
                  <a:pt x="5500080" y="6465478"/>
                </a:lnTo>
                <a:close/>
                <a:moveTo>
                  <a:pt x="5264784" y="6461440"/>
                </a:moveTo>
                <a:lnTo>
                  <a:pt x="5274694" y="6461440"/>
                </a:lnTo>
                <a:lnTo>
                  <a:pt x="5278713" y="6465478"/>
                </a:lnTo>
                <a:lnTo>
                  <a:pt x="5278713" y="6475349"/>
                </a:lnTo>
                <a:lnTo>
                  <a:pt x="5274694" y="6479388"/>
                </a:lnTo>
                <a:lnTo>
                  <a:pt x="5264784" y="6479388"/>
                </a:lnTo>
                <a:lnTo>
                  <a:pt x="5260765" y="6475349"/>
                </a:lnTo>
                <a:lnTo>
                  <a:pt x="5260765" y="6465478"/>
                </a:lnTo>
                <a:close/>
                <a:moveTo>
                  <a:pt x="5025470" y="6461440"/>
                </a:moveTo>
                <a:lnTo>
                  <a:pt x="5035381" y="6461440"/>
                </a:lnTo>
                <a:lnTo>
                  <a:pt x="5039400" y="6465478"/>
                </a:lnTo>
                <a:lnTo>
                  <a:pt x="5039400" y="6475349"/>
                </a:lnTo>
                <a:lnTo>
                  <a:pt x="5035381" y="6479388"/>
                </a:lnTo>
                <a:lnTo>
                  <a:pt x="5025470" y="6479388"/>
                </a:lnTo>
                <a:lnTo>
                  <a:pt x="5021451" y="6475349"/>
                </a:lnTo>
                <a:lnTo>
                  <a:pt x="5021451" y="6465478"/>
                </a:lnTo>
                <a:close/>
                <a:moveTo>
                  <a:pt x="4786241" y="6461440"/>
                </a:moveTo>
                <a:lnTo>
                  <a:pt x="4796152" y="6461440"/>
                </a:lnTo>
                <a:lnTo>
                  <a:pt x="4800171" y="6465478"/>
                </a:lnTo>
                <a:lnTo>
                  <a:pt x="4800171" y="6475349"/>
                </a:lnTo>
                <a:lnTo>
                  <a:pt x="4796152" y="6479388"/>
                </a:lnTo>
                <a:lnTo>
                  <a:pt x="4786241" y="6479388"/>
                </a:lnTo>
                <a:lnTo>
                  <a:pt x="4782224" y="6475349"/>
                </a:lnTo>
                <a:lnTo>
                  <a:pt x="4782224" y="6465478"/>
                </a:lnTo>
                <a:close/>
                <a:moveTo>
                  <a:pt x="4546929" y="6461440"/>
                </a:moveTo>
                <a:lnTo>
                  <a:pt x="4556840" y="6461440"/>
                </a:lnTo>
                <a:lnTo>
                  <a:pt x="4560859" y="6465478"/>
                </a:lnTo>
                <a:lnTo>
                  <a:pt x="4560859" y="6475349"/>
                </a:lnTo>
                <a:lnTo>
                  <a:pt x="4556840" y="6479388"/>
                </a:lnTo>
                <a:lnTo>
                  <a:pt x="4546929" y="6479388"/>
                </a:lnTo>
                <a:lnTo>
                  <a:pt x="4542910" y="6475349"/>
                </a:lnTo>
                <a:lnTo>
                  <a:pt x="4542910" y="6465478"/>
                </a:lnTo>
                <a:close/>
                <a:moveTo>
                  <a:pt x="4307612" y="6461440"/>
                </a:moveTo>
                <a:lnTo>
                  <a:pt x="4317523" y="6461440"/>
                </a:lnTo>
                <a:lnTo>
                  <a:pt x="4321543" y="6465478"/>
                </a:lnTo>
                <a:lnTo>
                  <a:pt x="4321543" y="6475349"/>
                </a:lnTo>
                <a:lnTo>
                  <a:pt x="4317523" y="6479388"/>
                </a:lnTo>
                <a:lnTo>
                  <a:pt x="4307612" y="6479388"/>
                </a:lnTo>
                <a:lnTo>
                  <a:pt x="4303595" y="6475349"/>
                </a:lnTo>
                <a:lnTo>
                  <a:pt x="4303595" y="6465478"/>
                </a:lnTo>
                <a:close/>
                <a:moveTo>
                  <a:pt x="4068297" y="6461440"/>
                </a:moveTo>
                <a:lnTo>
                  <a:pt x="4078210" y="6461440"/>
                </a:lnTo>
                <a:lnTo>
                  <a:pt x="4082229" y="6465478"/>
                </a:lnTo>
                <a:lnTo>
                  <a:pt x="4082229" y="6475349"/>
                </a:lnTo>
                <a:lnTo>
                  <a:pt x="4078210" y="6479388"/>
                </a:lnTo>
                <a:lnTo>
                  <a:pt x="4068297" y="6479388"/>
                </a:lnTo>
                <a:lnTo>
                  <a:pt x="4064278" y="6475349"/>
                </a:lnTo>
                <a:lnTo>
                  <a:pt x="4064278" y="6465478"/>
                </a:lnTo>
                <a:close/>
                <a:moveTo>
                  <a:pt x="3828990" y="6461440"/>
                </a:moveTo>
                <a:lnTo>
                  <a:pt x="3838899" y="6461440"/>
                </a:lnTo>
                <a:lnTo>
                  <a:pt x="3842917" y="6465478"/>
                </a:lnTo>
                <a:lnTo>
                  <a:pt x="3842917" y="6475349"/>
                </a:lnTo>
                <a:lnTo>
                  <a:pt x="3838899" y="6479388"/>
                </a:lnTo>
                <a:lnTo>
                  <a:pt x="3828990" y="6479388"/>
                </a:lnTo>
                <a:lnTo>
                  <a:pt x="3824971" y="6475349"/>
                </a:lnTo>
                <a:lnTo>
                  <a:pt x="3824971" y="6465478"/>
                </a:lnTo>
                <a:close/>
                <a:moveTo>
                  <a:pt x="3589676" y="6461440"/>
                </a:moveTo>
                <a:lnTo>
                  <a:pt x="3599585" y="6461440"/>
                </a:lnTo>
                <a:lnTo>
                  <a:pt x="3603604" y="6465478"/>
                </a:lnTo>
                <a:lnTo>
                  <a:pt x="3603604" y="6475349"/>
                </a:lnTo>
                <a:lnTo>
                  <a:pt x="3599585" y="6479388"/>
                </a:lnTo>
                <a:lnTo>
                  <a:pt x="3589676" y="6479388"/>
                </a:lnTo>
                <a:lnTo>
                  <a:pt x="3585657" y="6475349"/>
                </a:lnTo>
                <a:lnTo>
                  <a:pt x="3585657" y="6465478"/>
                </a:lnTo>
                <a:close/>
                <a:moveTo>
                  <a:pt x="3350359" y="6461440"/>
                </a:moveTo>
                <a:lnTo>
                  <a:pt x="3360268" y="6461440"/>
                </a:lnTo>
                <a:lnTo>
                  <a:pt x="3364287" y="6465478"/>
                </a:lnTo>
                <a:lnTo>
                  <a:pt x="3364287" y="6475349"/>
                </a:lnTo>
                <a:lnTo>
                  <a:pt x="3360268" y="6479388"/>
                </a:lnTo>
                <a:lnTo>
                  <a:pt x="3350359" y="6479388"/>
                </a:lnTo>
                <a:lnTo>
                  <a:pt x="3346340" y="6475349"/>
                </a:lnTo>
                <a:lnTo>
                  <a:pt x="3346340" y="6465478"/>
                </a:lnTo>
                <a:close/>
                <a:moveTo>
                  <a:pt x="3111048" y="6461440"/>
                </a:moveTo>
                <a:lnTo>
                  <a:pt x="3120959" y="6461440"/>
                </a:lnTo>
                <a:lnTo>
                  <a:pt x="3124977" y="6465478"/>
                </a:lnTo>
                <a:lnTo>
                  <a:pt x="3124977" y="6475349"/>
                </a:lnTo>
                <a:lnTo>
                  <a:pt x="3120959" y="6479388"/>
                </a:lnTo>
                <a:lnTo>
                  <a:pt x="3111048" y="6479388"/>
                </a:lnTo>
                <a:lnTo>
                  <a:pt x="3107029" y="6475349"/>
                </a:lnTo>
                <a:lnTo>
                  <a:pt x="3107029" y="6465478"/>
                </a:lnTo>
                <a:close/>
                <a:moveTo>
                  <a:pt x="2871737" y="6461440"/>
                </a:moveTo>
                <a:lnTo>
                  <a:pt x="2881646" y="6461440"/>
                </a:lnTo>
                <a:lnTo>
                  <a:pt x="2885666" y="6465478"/>
                </a:lnTo>
                <a:lnTo>
                  <a:pt x="2885666" y="6475349"/>
                </a:lnTo>
                <a:lnTo>
                  <a:pt x="2881646" y="6479388"/>
                </a:lnTo>
                <a:lnTo>
                  <a:pt x="2871737" y="6479388"/>
                </a:lnTo>
                <a:lnTo>
                  <a:pt x="2867717" y="6475349"/>
                </a:lnTo>
                <a:lnTo>
                  <a:pt x="2867717" y="6465478"/>
                </a:lnTo>
                <a:close/>
                <a:moveTo>
                  <a:pt x="2632423" y="6461440"/>
                </a:moveTo>
                <a:lnTo>
                  <a:pt x="2642334" y="6461440"/>
                </a:lnTo>
                <a:lnTo>
                  <a:pt x="2646352" y="6465478"/>
                </a:lnTo>
                <a:lnTo>
                  <a:pt x="2646352" y="6475349"/>
                </a:lnTo>
                <a:lnTo>
                  <a:pt x="2642334" y="6479388"/>
                </a:lnTo>
                <a:lnTo>
                  <a:pt x="2632423" y="6479388"/>
                </a:lnTo>
                <a:lnTo>
                  <a:pt x="2628404" y="6475349"/>
                </a:lnTo>
                <a:lnTo>
                  <a:pt x="2628404" y="6465478"/>
                </a:lnTo>
                <a:close/>
                <a:moveTo>
                  <a:pt x="2393104" y="6461440"/>
                </a:moveTo>
                <a:lnTo>
                  <a:pt x="2403015" y="6461440"/>
                </a:lnTo>
                <a:lnTo>
                  <a:pt x="2407034" y="6465478"/>
                </a:lnTo>
                <a:lnTo>
                  <a:pt x="2407034" y="6475349"/>
                </a:lnTo>
                <a:lnTo>
                  <a:pt x="2403015" y="6479388"/>
                </a:lnTo>
                <a:lnTo>
                  <a:pt x="2393104" y="6479388"/>
                </a:lnTo>
                <a:lnTo>
                  <a:pt x="2389087" y="6475349"/>
                </a:lnTo>
                <a:lnTo>
                  <a:pt x="2389087" y="6465478"/>
                </a:lnTo>
                <a:close/>
                <a:moveTo>
                  <a:pt x="721958" y="6461440"/>
                </a:moveTo>
                <a:lnTo>
                  <a:pt x="731868" y="6461440"/>
                </a:lnTo>
                <a:lnTo>
                  <a:pt x="735887" y="6465478"/>
                </a:lnTo>
                <a:lnTo>
                  <a:pt x="735887" y="6475349"/>
                </a:lnTo>
                <a:lnTo>
                  <a:pt x="731868" y="6479388"/>
                </a:lnTo>
                <a:lnTo>
                  <a:pt x="721958" y="6479388"/>
                </a:lnTo>
                <a:lnTo>
                  <a:pt x="717939" y="6475349"/>
                </a:lnTo>
                <a:lnTo>
                  <a:pt x="717939" y="6465478"/>
                </a:lnTo>
                <a:close/>
                <a:moveTo>
                  <a:pt x="482646" y="6461440"/>
                </a:moveTo>
                <a:lnTo>
                  <a:pt x="492556" y="6461440"/>
                </a:lnTo>
                <a:lnTo>
                  <a:pt x="496575" y="6465478"/>
                </a:lnTo>
                <a:lnTo>
                  <a:pt x="496575" y="6475349"/>
                </a:lnTo>
                <a:lnTo>
                  <a:pt x="492556" y="6479388"/>
                </a:lnTo>
                <a:lnTo>
                  <a:pt x="482646" y="6479388"/>
                </a:lnTo>
                <a:lnTo>
                  <a:pt x="478627" y="6475349"/>
                </a:lnTo>
                <a:lnTo>
                  <a:pt x="478627" y="6465478"/>
                </a:lnTo>
                <a:close/>
                <a:moveTo>
                  <a:pt x="243332" y="6461440"/>
                </a:moveTo>
                <a:lnTo>
                  <a:pt x="253242" y="6461440"/>
                </a:lnTo>
                <a:lnTo>
                  <a:pt x="257261" y="6465478"/>
                </a:lnTo>
                <a:lnTo>
                  <a:pt x="257261" y="6475349"/>
                </a:lnTo>
                <a:lnTo>
                  <a:pt x="253242" y="6479388"/>
                </a:lnTo>
                <a:lnTo>
                  <a:pt x="243332" y="6479388"/>
                </a:lnTo>
                <a:lnTo>
                  <a:pt x="239313" y="6475349"/>
                </a:lnTo>
                <a:lnTo>
                  <a:pt x="239313" y="6465478"/>
                </a:lnTo>
                <a:close/>
                <a:moveTo>
                  <a:pt x="4019" y="6461440"/>
                </a:moveTo>
                <a:lnTo>
                  <a:pt x="13929" y="6461440"/>
                </a:lnTo>
                <a:lnTo>
                  <a:pt x="17949" y="6465478"/>
                </a:lnTo>
                <a:lnTo>
                  <a:pt x="17949" y="6475349"/>
                </a:lnTo>
                <a:lnTo>
                  <a:pt x="13929" y="6479388"/>
                </a:lnTo>
                <a:lnTo>
                  <a:pt x="4019" y="6479388"/>
                </a:lnTo>
                <a:lnTo>
                  <a:pt x="0" y="6475349"/>
                </a:lnTo>
                <a:lnTo>
                  <a:pt x="0" y="6465478"/>
                </a:lnTo>
                <a:close/>
                <a:moveTo>
                  <a:pt x="9572438" y="6222160"/>
                </a:moveTo>
                <a:lnTo>
                  <a:pt x="9582349" y="6222160"/>
                </a:lnTo>
                <a:lnTo>
                  <a:pt x="9586368" y="6226198"/>
                </a:lnTo>
                <a:lnTo>
                  <a:pt x="9586368" y="6236069"/>
                </a:lnTo>
                <a:lnTo>
                  <a:pt x="9582349" y="6240109"/>
                </a:lnTo>
                <a:lnTo>
                  <a:pt x="9572438" y="6240109"/>
                </a:lnTo>
                <a:lnTo>
                  <a:pt x="9568419" y="6236069"/>
                </a:lnTo>
                <a:lnTo>
                  <a:pt x="9568419" y="6226198"/>
                </a:lnTo>
                <a:close/>
                <a:moveTo>
                  <a:pt x="9333125" y="6222160"/>
                </a:moveTo>
                <a:lnTo>
                  <a:pt x="9343036" y="6222160"/>
                </a:lnTo>
                <a:lnTo>
                  <a:pt x="9347055" y="6226198"/>
                </a:lnTo>
                <a:lnTo>
                  <a:pt x="9347055" y="6236069"/>
                </a:lnTo>
                <a:lnTo>
                  <a:pt x="9343036" y="6240109"/>
                </a:lnTo>
                <a:lnTo>
                  <a:pt x="9333125" y="6240109"/>
                </a:lnTo>
                <a:lnTo>
                  <a:pt x="9329106" y="6236069"/>
                </a:lnTo>
                <a:lnTo>
                  <a:pt x="9329106" y="6226198"/>
                </a:lnTo>
                <a:close/>
                <a:moveTo>
                  <a:pt x="9093811" y="6222160"/>
                </a:moveTo>
                <a:lnTo>
                  <a:pt x="9103722" y="6222160"/>
                </a:lnTo>
                <a:lnTo>
                  <a:pt x="9107741" y="6226198"/>
                </a:lnTo>
                <a:lnTo>
                  <a:pt x="9107741" y="6236069"/>
                </a:lnTo>
                <a:lnTo>
                  <a:pt x="9103722" y="6240109"/>
                </a:lnTo>
                <a:lnTo>
                  <a:pt x="9093811" y="6240109"/>
                </a:lnTo>
                <a:lnTo>
                  <a:pt x="9089792" y="6236069"/>
                </a:lnTo>
                <a:lnTo>
                  <a:pt x="9089792" y="6226198"/>
                </a:lnTo>
                <a:close/>
                <a:moveTo>
                  <a:pt x="8854496" y="6222160"/>
                </a:moveTo>
                <a:lnTo>
                  <a:pt x="8864407" y="6222160"/>
                </a:lnTo>
                <a:lnTo>
                  <a:pt x="8868426" y="6226198"/>
                </a:lnTo>
                <a:lnTo>
                  <a:pt x="8868426" y="6236069"/>
                </a:lnTo>
                <a:lnTo>
                  <a:pt x="8864407" y="6240109"/>
                </a:lnTo>
                <a:lnTo>
                  <a:pt x="8854496" y="6240109"/>
                </a:lnTo>
                <a:lnTo>
                  <a:pt x="8850477" y="6236069"/>
                </a:lnTo>
                <a:lnTo>
                  <a:pt x="8850477" y="6226198"/>
                </a:lnTo>
                <a:close/>
                <a:moveTo>
                  <a:pt x="8615184" y="6222160"/>
                </a:moveTo>
                <a:lnTo>
                  <a:pt x="8625095" y="6222160"/>
                </a:lnTo>
                <a:lnTo>
                  <a:pt x="8629114" y="6226198"/>
                </a:lnTo>
                <a:lnTo>
                  <a:pt x="8629114" y="6236069"/>
                </a:lnTo>
                <a:lnTo>
                  <a:pt x="8625095" y="6240109"/>
                </a:lnTo>
                <a:lnTo>
                  <a:pt x="8615184" y="6240109"/>
                </a:lnTo>
                <a:lnTo>
                  <a:pt x="8611165" y="6236069"/>
                </a:lnTo>
                <a:lnTo>
                  <a:pt x="8611165" y="6226198"/>
                </a:lnTo>
                <a:close/>
                <a:moveTo>
                  <a:pt x="8375869" y="6222160"/>
                </a:moveTo>
                <a:lnTo>
                  <a:pt x="8385779" y="6222160"/>
                </a:lnTo>
                <a:lnTo>
                  <a:pt x="8389799" y="6226198"/>
                </a:lnTo>
                <a:lnTo>
                  <a:pt x="8389799" y="6236069"/>
                </a:lnTo>
                <a:lnTo>
                  <a:pt x="8385779" y="6240109"/>
                </a:lnTo>
                <a:lnTo>
                  <a:pt x="8375869" y="6240109"/>
                </a:lnTo>
                <a:lnTo>
                  <a:pt x="8371850" y="6236069"/>
                </a:lnTo>
                <a:lnTo>
                  <a:pt x="8371850" y="6226198"/>
                </a:lnTo>
                <a:close/>
                <a:moveTo>
                  <a:pt x="8136553" y="6222160"/>
                </a:moveTo>
                <a:lnTo>
                  <a:pt x="8146464" y="6222160"/>
                </a:lnTo>
                <a:lnTo>
                  <a:pt x="8150483" y="6226198"/>
                </a:lnTo>
                <a:lnTo>
                  <a:pt x="8150483" y="6236069"/>
                </a:lnTo>
                <a:lnTo>
                  <a:pt x="8146464" y="6240109"/>
                </a:lnTo>
                <a:lnTo>
                  <a:pt x="8136553" y="6240109"/>
                </a:lnTo>
                <a:lnTo>
                  <a:pt x="8132534" y="6236069"/>
                </a:lnTo>
                <a:lnTo>
                  <a:pt x="8132534" y="6226198"/>
                </a:lnTo>
                <a:close/>
                <a:moveTo>
                  <a:pt x="7897241" y="6222160"/>
                </a:moveTo>
                <a:lnTo>
                  <a:pt x="7907151" y="6222160"/>
                </a:lnTo>
                <a:lnTo>
                  <a:pt x="7911170" y="6226198"/>
                </a:lnTo>
                <a:lnTo>
                  <a:pt x="7911170" y="6236069"/>
                </a:lnTo>
                <a:lnTo>
                  <a:pt x="7907151" y="6240109"/>
                </a:lnTo>
                <a:lnTo>
                  <a:pt x="7897241" y="6240109"/>
                </a:lnTo>
                <a:lnTo>
                  <a:pt x="7893222" y="6236069"/>
                </a:lnTo>
                <a:lnTo>
                  <a:pt x="7893222" y="6226198"/>
                </a:lnTo>
                <a:close/>
                <a:moveTo>
                  <a:pt x="7657926" y="6222160"/>
                </a:moveTo>
                <a:lnTo>
                  <a:pt x="7667836" y="6222160"/>
                </a:lnTo>
                <a:lnTo>
                  <a:pt x="7671855" y="6226198"/>
                </a:lnTo>
                <a:lnTo>
                  <a:pt x="7671855" y="6236069"/>
                </a:lnTo>
                <a:lnTo>
                  <a:pt x="7667836" y="6240109"/>
                </a:lnTo>
                <a:lnTo>
                  <a:pt x="7657926" y="6240109"/>
                </a:lnTo>
                <a:lnTo>
                  <a:pt x="7653906" y="6236069"/>
                </a:lnTo>
                <a:lnTo>
                  <a:pt x="7653906" y="6226198"/>
                </a:lnTo>
                <a:close/>
                <a:moveTo>
                  <a:pt x="7418611" y="6222160"/>
                </a:moveTo>
                <a:lnTo>
                  <a:pt x="7428521" y="6222160"/>
                </a:lnTo>
                <a:lnTo>
                  <a:pt x="7432540" y="6226198"/>
                </a:lnTo>
                <a:lnTo>
                  <a:pt x="7432540" y="6236069"/>
                </a:lnTo>
                <a:lnTo>
                  <a:pt x="7428521" y="6240109"/>
                </a:lnTo>
                <a:lnTo>
                  <a:pt x="7418611" y="6240109"/>
                </a:lnTo>
                <a:lnTo>
                  <a:pt x="7414592" y="6236069"/>
                </a:lnTo>
                <a:lnTo>
                  <a:pt x="7414592" y="6226198"/>
                </a:lnTo>
                <a:close/>
                <a:moveTo>
                  <a:pt x="7179298" y="6222160"/>
                </a:moveTo>
                <a:lnTo>
                  <a:pt x="7189209" y="6222160"/>
                </a:lnTo>
                <a:lnTo>
                  <a:pt x="7193228" y="6226198"/>
                </a:lnTo>
                <a:lnTo>
                  <a:pt x="7193228" y="6236069"/>
                </a:lnTo>
                <a:lnTo>
                  <a:pt x="7189209" y="6240109"/>
                </a:lnTo>
                <a:lnTo>
                  <a:pt x="7179298" y="6240109"/>
                </a:lnTo>
                <a:lnTo>
                  <a:pt x="7175279" y="6236069"/>
                </a:lnTo>
                <a:lnTo>
                  <a:pt x="7175279" y="6226198"/>
                </a:lnTo>
                <a:close/>
                <a:moveTo>
                  <a:pt x="6939983" y="6222160"/>
                </a:moveTo>
                <a:lnTo>
                  <a:pt x="6949894" y="6222160"/>
                </a:lnTo>
                <a:lnTo>
                  <a:pt x="6953913" y="6226198"/>
                </a:lnTo>
                <a:lnTo>
                  <a:pt x="6953913" y="6236069"/>
                </a:lnTo>
                <a:lnTo>
                  <a:pt x="6949894" y="6240109"/>
                </a:lnTo>
                <a:lnTo>
                  <a:pt x="6939983" y="6240109"/>
                </a:lnTo>
                <a:lnTo>
                  <a:pt x="6935964" y="6236069"/>
                </a:lnTo>
                <a:lnTo>
                  <a:pt x="6935964" y="6226198"/>
                </a:lnTo>
                <a:close/>
                <a:moveTo>
                  <a:pt x="6700670" y="6222160"/>
                </a:moveTo>
                <a:lnTo>
                  <a:pt x="6710581" y="6222160"/>
                </a:lnTo>
                <a:lnTo>
                  <a:pt x="6714600" y="6226198"/>
                </a:lnTo>
                <a:lnTo>
                  <a:pt x="6714600" y="6236069"/>
                </a:lnTo>
                <a:lnTo>
                  <a:pt x="6710581" y="6240109"/>
                </a:lnTo>
                <a:lnTo>
                  <a:pt x="6700670" y="6240109"/>
                </a:lnTo>
                <a:lnTo>
                  <a:pt x="6696651" y="6236069"/>
                </a:lnTo>
                <a:lnTo>
                  <a:pt x="6696651" y="6226198"/>
                </a:lnTo>
                <a:close/>
                <a:moveTo>
                  <a:pt x="6461356" y="6222160"/>
                </a:moveTo>
                <a:lnTo>
                  <a:pt x="6471266" y="6222160"/>
                </a:lnTo>
                <a:lnTo>
                  <a:pt x="6475285" y="6226198"/>
                </a:lnTo>
                <a:lnTo>
                  <a:pt x="6475285" y="6236069"/>
                </a:lnTo>
                <a:lnTo>
                  <a:pt x="6471266" y="6240109"/>
                </a:lnTo>
                <a:lnTo>
                  <a:pt x="6461356" y="6240109"/>
                </a:lnTo>
                <a:lnTo>
                  <a:pt x="6457337" y="6236069"/>
                </a:lnTo>
                <a:lnTo>
                  <a:pt x="6457337" y="6226198"/>
                </a:lnTo>
                <a:close/>
                <a:moveTo>
                  <a:pt x="6222042" y="6222160"/>
                </a:moveTo>
                <a:lnTo>
                  <a:pt x="6231952" y="6222160"/>
                </a:lnTo>
                <a:lnTo>
                  <a:pt x="6235971" y="6226198"/>
                </a:lnTo>
                <a:lnTo>
                  <a:pt x="6235971" y="6236069"/>
                </a:lnTo>
                <a:lnTo>
                  <a:pt x="6231952" y="6240109"/>
                </a:lnTo>
                <a:lnTo>
                  <a:pt x="6222042" y="6240109"/>
                </a:lnTo>
                <a:lnTo>
                  <a:pt x="6218023" y="6236069"/>
                </a:lnTo>
                <a:lnTo>
                  <a:pt x="6218023" y="6226198"/>
                </a:lnTo>
                <a:close/>
                <a:moveTo>
                  <a:pt x="5982729" y="6222160"/>
                </a:moveTo>
                <a:lnTo>
                  <a:pt x="5992639" y="6222160"/>
                </a:lnTo>
                <a:lnTo>
                  <a:pt x="5996658" y="6226198"/>
                </a:lnTo>
                <a:lnTo>
                  <a:pt x="5996658" y="6236069"/>
                </a:lnTo>
                <a:lnTo>
                  <a:pt x="5992639" y="6240109"/>
                </a:lnTo>
                <a:lnTo>
                  <a:pt x="5982729" y="6240109"/>
                </a:lnTo>
                <a:lnTo>
                  <a:pt x="5978710" y="6236069"/>
                </a:lnTo>
                <a:lnTo>
                  <a:pt x="5978710" y="6226198"/>
                </a:lnTo>
                <a:close/>
                <a:moveTo>
                  <a:pt x="5743412" y="6222160"/>
                </a:moveTo>
                <a:lnTo>
                  <a:pt x="5753323" y="6222160"/>
                </a:lnTo>
                <a:lnTo>
                  <a:pt x="5757342" y="6226198"/>
                </a:lnTo>
                <a:lnTo>
                  <a:pt x="5757342" y="6236069"/>
                </a:lnTo>
                <a:lnTo>
                  <a:pt x="5753323" y="6240109"/>
                </a:lnTo>
                <a:lnTo>
                  <a:pt x="5743412" y="6240109"/>
                </a:lnTo>
                <a:lnTo>
                  <a:pt x="5739393" y="6236069"/>
                </a:lnTo>
                <a:lnTo>
                  <a:pt x="5739393" y="6226198"/>
                </a:lnTo>
                <a:close/>
                <a:moveTo>
                  <a:pt x="5504099" y="6222160"/>
                </a:moveTo>
                <a:lnTo>
                  <a:pt x="5514010" y="6222160"/>
                </a:lnTo>
                <a:lnTo>
                  <a:pt x="5518029" y="6226198"/>
                </a:lnTo>
                <a:lnTo>
                  <a:pt x="5518029" y="6236069"/>
                </a:lnTo>
                <a:lnTo>
                  <a:pt x="5514010" y="6240109"/>
                </a:lnTo>
                <a:lnTo>
                  <a:pt x="5504099" y="6240109"/>
                </a:lnTo>
                <a:lnTo>
                  <a:pt x="5500080" y="6236069"/>
                </a:lnTo>
                <a:lnTo>
                  <a:pt x="5500080" y="6226198"/>
                </a:lnTo>
                <a:close/>
                <a:moveTo>
                  <a:pt x="5264784" y="6222160"/>
                </a:moveTo>
                <a:lnTo>
                  <a:pt x="5274694" y="6222160"/>
                </a:lnTo>
                <a:lnTo>
                  <a:pt x="5278713" y="6226198"/>
                </a:lnTo>
                <a:lnTo>
                  <a:pt x="5278713" y="6236069"/>
                </a:lnTo>
                <a:lnTo>
                  <a:pt x="5274694" y="6240109"/>
                </a:lnTo>
                <a:lnTo>
                  <a:pt x="5264784" y="6240109"/>
                </a:lnTo>
                <a:lnTo>
                  <a:pt x="5260765" y="6236069"/>
                </a:lnTo>
                <a:lnTo>
                  <a:pt x="5260765" y="6226198"/>
                </a:lnTo>
                <a:close/>
                <a:moveTo>
                  <a:pt x="5025470" y="6222160"/>
                </a:moveTo>
                <a:lnTo>
                  <a:pt x="5035381" y="6222160"/>
                </a:lnTo>
                <a:lnTo>
                  <a:pt x="5039400" y="6226198"/>
                </a:lnTo>
                <a:lnTo>
                  <a:pt x="5039400" y="6236069"/>
                </a:lnTo>
                <a:lnTo>
                  <a:pt x="5035381" y="6240109"/>
                </a:lnTo>
                <a:lnTo>
                  <a:pt x="5025470" y="6240109"/>
                </a:lnTo>
                <a:lnTo>
                  <a:pt x="5021451" y="6236069"/>
                </a:lnTo>
                <a:lnTo>
                  <a:pt x="5021451" y="6226198"/>
                </a:lnTo>
                <a:close/>
                <a:moveTo>
                  <a:pt x="4786241" y="6222160"/>
                </a:moveTo>
                <a:lnTo>
                  <a:pt x="4796152" y="6222160"/>
                </a:lnTo>
                <a:lnTo>
                  <a:pt x="4800171" y="6226198"/>
                </a:lnTo>
                <a:lnTo>
                  <a:pt x="4800171" y="6236069"/>
                </a:lnTo>
                <a:lnTo>
                  <a:pt x="4796152" y="6240109"/>
                </a:lnTo>
                <a:lnTo>
                  <a:pt x="4786241" y="6240109"/>
                </a:lnTo>
                <a:lnTo>
                  <a:pt x="4782224" y="6236069"/>
                </a:lnTo>
                <a:lnTo>
                  <a:pt x="4782224" y="6226198"/>
                </a:lnTo>
                <a:close/>
                <a:moveTo>
                  <a:pt x="4546929" y="6222160"/>
                </a:moveTo>
                <a:lnTo>
                  <a:pt x="4556840" y="6222160"/>
                </a:lnTo>
                <a:lnTo>
                  <a:pt x="4560859" y="6226198"/>
                </a:lnTo>
                <a:lnTo>
                  <a:pt x="4560859" y="6236069"/>
                </a:lnTo>
                <a:lnTo>
                  <a:pt x="4556840" y="6240109"/>
                </a:lnTo>
                <a:lnTo>
                  <a:pt x="4546929" y="6240109"/>
                </a:lnTo>
                <a:lnTo>
                  <a:pt x="4542910" y="6236069"/>
                </a:lnTo>
                <a:lnTo>
                  <a:pt x="4542910" y="6226198"/>
                </a:lnTo>
                <a:close/>
                <a:moveTo>
                  <a:pt x="4307612" y="6222160"/>
                </a:moveTo>
                <a:lnTo>
                  <a:pt x="4317523" y="6222160"/>
                </a:lnTo>
                <a:lnTo>
                  <a:pt x="4321543" y="6226198"/>
                </a:lnTo>
                <a:lnTo>
                  <a:pt x="4321543" y="6236069"/>
                </a:lnTo>
                <a:lnTo>
                  <a:pt x="4317523" y="6240109"/>
                </a:lnTo>
                <a:lnTo>
                  <a:pt x="4307612" y="6240109"/>
                </a:lnTo>
                <a:lnTo>
                  <a:pt x="4303595" y="6236069"/>
                </a:lnTo>
                <a:lnTo>
                  <a:pt x="4303595" y="6226198"/>
                </a:lnTo>
                <a:close/>
                <a:moveTo>
                  <a:pt x="4068297" y="6222160"/>
                </a:moveTo>
                <a:lnTo>
                  <a:pt x="4078210" y="6222160"/>
                </a:lnTo>
                <a:lnTo>
                  <a:pt x="4082229" y="6226198"/>
                </a:lnTo>
                <a:lnTo>
                  <a:pt x="4082229" y="6236069"/>
                </a:lnTo>
                <a:lnTo>
                  <a:pt x="4078210" y="6240109"/>
                </a:lnTo>
                <a:lnTo>
                  <a:pt x="4068297" y="6240109"/>
                </a:lnTo>
                <a:lnTo>
                  <a:pt x="4064278" y="6236069"/>
                </a:lnTo>
                <a:lnTo>
                  <a:pt x="4064278" y="6226198"/>
                </a:lnTo>
                <a:close/>
                <a:moveTo>
                  <a:pt x="3828990" y="6222160"/>
                </a:moveTo>
                <a:lnTo>
                  <a:pt x="3838899" y="6222160"/>
                </a:lnTo>
                <a:lnTo>
                  <a:pt x="3842917" y="6226198"/>
                </a:lnTo>
                <a:lnTo>
                  <a:pt x="3842917" y="6236069"/>
                </a:lnTo>
                <a:lnTo>
                  <a:pt x="3838899" y="6240109"/>
                </a:lnTo>
                <a:lnTo>
                  <a:pt x="3828990" y="6240109"/>
                </a:lnTo>
                <a:lnTo>
                  <a:pt x="3824971" y="6236069"/>
                </a:lnTo>
                <a:lnTo>
                  <a:pt x="3824971" y="6226198"/>
                </a:lnTo>
                <a:close/>
                <a:moveTo>
                  <a:pt x="3589676" y="6222160"/>
                </a:moveTo>
                <a:lnTo>
                  <a:pt x="3599585" y="6222160"/>
                </a:lnTo>
                <a:lnTo>
                  <a:pt x="3603604" y="6226198"/>
                </a:lnTo>
                <a:lnTo>
                  <a:pt x="3603604" y="6236069"/>
                </a:lnTo>
                <a:lnTo>
                  <a:pt x="3599585" y="6240109"/>
                </a:lnTo>
                <a:lnTo>
                  <a:pt x="3589676" y="6240109"/>
                </a:lnTo>
                <a:lnTo>
                  <a:pt x="3585657" y="6236069"/>
                </a:lnTo>
                <a:lnTo>
                  <a:pt x="3585657" y="6226198"/>
                </a:lnTo>
                <a:close/>
                <a:moveTo>
                  <a:pt x="3350359" y="6222160"/>
                </a:moveTo>
                <a:lnTo>
                  <a:pt x="3360268" y="6222160"/>
                </a:lnTo>
                <a:lnTo>
                  <a:pt x="3364287" y="6226198"/>
                </a:lnTo>
                <a:lnTo>
                  <a:pt x="3364287" y="6236069"/>
                </a:lnTo>
                <a:lnTo>
                  <a:pt x="3360268" y="6240109"/>
                </a:lnTo>
                <a:lnTo>
                  <a:pt x="3350359" y="6240109"/>
                </a:lnTo>
                <a:lnTo>
                  <a:pt x="3346340" y="6236069"/>
                </a:lnTo>
                <a:lnTo>
                  <a:pt x="3346340" y="6226198"/>
                </a:lnTo>
                <a:close/>
                <a:moveTo>
                  <a:pt x="3111048" y="6222160"/>
                </a:moveTo>
                <a:lnTo>
                  <a:pt x="3120959" y="6222160"/>
                </a:lnTo>
                <a:lnTo>
                  <a:pt x="3124977" y="6226198"/>
                </a:lnTo>
                <a:lnTo>
                  <a:pt x="3124977" y="6236069"/>
                </a:lnTo>
                <a:lnTo>
                  <a:pt x="3120959" y="6240109"/>
                </a:lnTo>
                <a:lnTo>
                  <a:pt x="3111048" y="6240109"/>
                </a:lnTo>
                <a:lnTo>
                  <a:pt x="3107029" y="6236069"/>
                </a:lnTo>
                <a:lnTo>
                  <a:pt x="3107029" y="6226198"/>
                </a:lnTo>
                <a:close/>
                <a:moveTo>
                  <a:pt x="2871737" y="6222160"/>
                </a:moveTo>
                <a:lnTo>
                  <a:pt x="2881646" y="6222160"/>
                </a:lnTo>
                <a:lnTo>
                  <a:pt x="2885666" y="6226198"/>
                </a:lnTo>
                <a:lnTo>
                  <a:pt x="2885666" y="6236069"/>
                </a:lnTo>
                <a:lnTo>
                  <a:pt x="2881646" y="6240109"/>
                </a:lnTo>
                <a:lnTo>
                  <a:pt x="2871737" y="6240109"/>
                </a:lnTo>
                <a:lnTo>
                  <a:pt x="2867717" y="6236069"/>
                </a:lnTo>
                <a:lnTo>
                  <a:pt x="2867717" y="6226198"/>
                </a:lnTo>
                <a:close/>
                <a:moveTo>
                  <a:pt x="2632423" y="6222160"/>
                </a:moveTo>
                <a:lnTo>
                  <a:pt x="2642334" y="6222160"/>
                </a:lnTo>
                <a:lnTo>
                  <a:pt x="2646352" y="6226198"/>
                </a:lnTo>
                <a:lnTo>
                  <a:pt x="2646352" y="6236069"/>
                </a:lnTo>
                <a:lnTo>
                  <a:pt x="2642334" y="6240109"/>
                </a:lnTo>
                <a:lnTo>
                  <a:pt x="2632423" y="6240109"/>
                </a:lnTo>
                <a:lnTo>
                  <a:pt x="2628404" y="6236069"/>
                </a:lnTo>
                <a:lnTo>
                  <a:pt x="2628404" y="6226198"/>
                </a:lnTo>
                <a:close/>
                <a:moveTo>
                  <a:pt x="2393104" y="6222160"/>
                </a:moveTo>
                <a:lnTo>
                  <a:pt x="2403015" y="6222160"/>
                </a:lnTo>
                <a:lnTo>
                  <a:pt x="2407034" y="6226198"/>
                </a:lnTo>
                <a:lnTo>
                  <a:pt x="2407034" y="6236069"/>
                </a:lnTo>
                <a:lnTo>
                  <a:pt x="2403015" y="6240109"/>
                </a:lnTo>
                <a:lnTo>
                  <a:pt x="2393104" y="6240109"/>
                </a:lnTo>
                <a:lnTo>
                  <a:pt x="2389087" y="6236069"/>
                </a:lnTo>
                <a:lnTo>
                  <a:pt x="2389087" y="6226198"/>
                </a:lnTo>
                <a:close/>
                <a:moveTo>
                  <a:pt x="2157818" y="6222160"/>
                </a:moveTo>
                <a:lnTo>
                  <a:pt x="2167728" y="6222160"/>
                </a:lnTo>
                <a:lnTo>
                  <a:pt x="2171746" y="6226198"/>
                </a:lnTo>
                <a:lnTo>
                  <a:pt x="2171746" y="6236069"/>
                </a:lnTo>
                <a:lnTo>
                  <a:pt x="2167728" y="6240109"/>
                </a:lnTo>
                <a:lnTo>
                  <a:pt x="2157818" y="6240109"/>
                </a:lnTo>
                <a:lnTo>
                  <a:pt x="2153799" y="6236069"/>
                </a:lnTo>
                <a:lnTo>
                  <a:pt x="2153799" y="6226198"/>
                </a:lnTo>
                <a:close/>
                <a:moveTo>
                  <a:pt x="1918509" y="6222160"/>
                </a:moveTo>
                <a:lnTo>
                  <a:pt x="1928419" y="6222160"/>
                </a:lnTo>
                <a:lnTo>
                  <a:pt x="1932438" y="6226198"/>
                </a:lnTo>
                <a:lnTo>
                  <a:pt x="1932438" y="6236069"/>
                </a:lnTo>
                <a:lnTo>
                  <a:pt x="1928419" y="6240109"/>
                </a:lnTo>
                <a:lnTo>
                  <a:pt x="1918509" y="6240109"/>
                </a:lnTo>
                <a:lnTo>
                  <a:pt x="1914490" y="6236069"/>
                </a:lnTo>
                <a:lnTo>
                  <a:pt x="1914490" y="6226198"/>
                </a:lnTo>
                <a:close/>
                <a:moveTo>
                  <a:pt x="1679200" y="6222160"/>
                </a:moveTo>
                <a:lnTo>
                  <a:pt x="1689110" y="6222160"/>
                </a:lnTo>
                <a:lnTo>
                  <a:pt x="1693129" y="6226198"/>
                </a:lnTo>
                <a:lnTo>
                  <a:pt x="1693129" y="6236069"/>
                </a:lnTo>
                <a:lnTo>
                  <a:pt x="1689110" y="6240109"/>
                </a:lnTo>
                <a:lnTo>
                  <a:pt x="1679200" y="6240109"/>
                </a:lnTo>
                <a:lnTo>
                  <a:pt x="1675182" y="6236069"/>
                </a:lnTo>
                <a:lnTo>
                  <a:pt x="1675182" y="6226198"/>
                </a:lnTo>
                <a:close/>
                <a:moveTo>
                  <a:pt x="1439885" y="6222160"/>
                </a:moveTo>
                <a:lnTo>
                  <a:pt x="1449795" y="6222160"/>
                </a:lnTo>
                <a:lnTo>
                  <a:pt x="1453814" y="6226198"/>
                </a:lnTo>
                <a:lnTo>
                  <a:pt x="1453814" y="6236069"/>
                </a:lnTo>
                <a:lnTo>
                  <a:pt x="1449795" y="6240109"/>
                </a:lnTo>
                <a:lnTo>
                  <a:pt x="1439885" y="6240109"/>
                </a:lnTo>
                <a:lnTo>
                  <a:pt x="1435866" y="6236069"/>
                </a:lnTo>
                <a:lnTo>
                  <a:pt x="1435866" y="6226198"/>
                </a:lnTo>
                <a:close/>
                <a:moveTo>
                  <a:pt x="1200570" y="6222160"/>
                </a:moveTo>
                <a:lnTo>
                  <a:pt x="1210481" y="6222160"/>
                </a:lnTo>
                <a:lnTo>
                  <a:pt x="1214499" y="6226198"/>
                </a:lnTo>
                <a:lnTo>
                  <a:pt x="1214499" y="6236069"/>
                </a:lnTo>
                <a:lnTo>
                  <a:pt x="1210481" y="6240109"/>
                </a:lnTo>
                <a:lnTo>
                  <a:pt x="1200570" y="6240109"/>
                </a:lnTo>
                <a:lnTo>
                  <a:pt x="1196551" y="6236069"/>
                </a:lnTo>
                <a:lnTo>
                  <a:pt x="1196551" y="6226198"/>
                </a:lnTo>
                <a:close/>
                <a:moveTo>
                  <a:pt x="961258" y="6222160"/>
                </a:moveTo>
                <a:lnTo>
                  <a:pt x="971167" y="6222160"/>
                </a:lnTo>
                <a:lnTo>
                  <a:pt x="975186" y="6226198"/>
                </a:lnTo>
                <a:lnTo>
                  <a:pt x="975186" y="6236069"/>
                </a:lnTo>
                <a:lnTo>
                  <a:pt x="971167" y="6240109"/>
                </a:lnTo>
                <a:lnTo>
                  <a:pt x="961258" y="6240109"/>
                </a:lnTo>
                <a:lnTo>
                  <a:pt x="957239" y="6236069"/>
                </a:lnTo>
                <a:lnTo>
                  <a:pt x="957239" y="6226198"/>
                </a:lnTo>
                <a:close/>
                <a:moveTo>
                  <a:pt x="721959" y="6222160"/>
                </a:moveTo>
                <a:lnTo>
                  <a:pt x="731869" y="6222160"/>
                </a:lnTo>
                <a:lnTo>
                  <a:pt x="735888" y="6226198"/>
                </a:lnTo>
                <a:lnTo>
                  <a:pt x="735888" y="6236069"/>
                </a:lnTo>
                <a:lnTo>
                  <a:pt x="731869" y="6240109"/>
                </a:lnTo>
                <a:lnTo>
                  <a:pt x="721959" y="6240109"/>
                </a:lnTo>
                <a:lnTo>
                  <a:pt x="717940" y="6236069"/>
                </a:lnTo>
                <a:lnTo>
                  <a:pt x="717940" y="6226198"/>
                </a:lnTo>
                <a:close/>
                <a:moveTo>
                  <a:pt x="482646" y="6222160"/>
                </a:moveTo>
                <a:lnTo>
                  <a:pt x="492557" y="6222160"/>
                </a:lnTo>
                <a:lnTo>
                  <a:pt x="496576" y="6226198"/>
                </a:lnTo>
                <a:lnTo>
                  <a:pt x="496576" y="6236069"/>
                </a:lnTo>
                <a:lnTo>
                  <a:pt x="492557" y="6240109"/>
                </a:lnTo>
                <a:lnTo>
                  <a:pt x="482646" y="6240109"/>
                </a:lnTo>
                <a:lnTo>
                  <a:pt x="478627" y="6236069"/>
                </a:lnTo>
                <a:lnTo>
                  <a:pt x="478627" y="6226198"/>
                </a:lnTo>
                <a:close/>
                <a:moveTo>
                  <a:pt x="243333" y="6222160"/>
                </a:moveTo>
                <a:lnTo>
                  <a:pt x="253243" y="6222160"/>
                </a:lnTo>
                <a:lnTo>
                  <a:pt x="257263" y="6226198"/>
                </a:lnTo>
                <a:lnTo>
                  <a:pt x="257263" y="6236069"/>
                </a:lnTo>
                <a:lnTo>
                  <a:pt x="253243" y="6240109"/>
                </a:lnTo>
                <a:lnTo>
                  <a:pt x="243333" y="6240109"/>
                </a:lnTo>
                <a:lnTo>
                  <a:pt x="239314" y="6236069"/>
                </a:lnTo>
                <a:lnTo>
                  <a:pt x="239314" y="6226198"/>
                </a:lnTo>
                <a:close/>
                <a:moveTo>
                  <a:pt x="4020" y="6222160"/>
                </a:moveTo>
                <a:lnTo>
                  <a:pt x="13930" y="6222160"/>
                </a:lnTo>
                <a:lnTo>
                  <a:pt x="17949" y="6226198"/>
                </a:lnTo>
                <a:lnTo>
                  <a:pt x="17949" y="6236069"/>
                </a:lnTo>
                <a:lnTo>
                  <a:pt x="13930" y="6240109"/>
                </a:lnTo>
                <a:lnTo>
                  <a:pt x="4020" y="6240109"/>
                </a:lnTo>
                <a:lnTo>
                  <a:pt x="1" y="6236069"/>
                </a:lnTo>
                <a:lnTo>
                  <a:pt x="1" y="6226198"/>
                </a:lnTo>
                <a:close/>
                <a:moveTo>
                  <a:pt x="2157818" y="5982881"/>
                </a:moveTo>
                <a:lnTo>
                  <a:pt x="2167728" y="5982881"/>
                </a:lnTo>
                <a:lnTo>
                  <a:pt x="2171747" y="5986919"/>
                </a:lnTo>
                <a:lnTo>
                  <a:pt x="2171747" y="5996790"/>
                </a:lnTo>
                <a:lnTo>
                  <a:pt x="2167728" y="6000829"/>
                </a:lnTo>
                <a:lnTo>
                  <a:pt x="2157818" y="6000829"/>
                </a:lnTo>
                <a:lnTo>
                  <a:pt x="2153799" y="5996790"/>
                </a:lnTo>
                <a:lnTo>
                  <a:pt x="2153799" y="5986919"/>
                </a:lnTo>
                <a:close/>
                <a:moveTo>
                  <a:pt x="1918509" y="5982881"/>
                </a:moveTo>
                <a:lnTo>
                  <a:pt x="1928420" y="5982881"/>
                </a:lnTo>
                <a:lnTo>
                  <a:pt x="1932438" y="5986919"/>
                </a:lnTo>
                <a:lnTo>
                  <a:pt x="1932438" y="5996790"/>
                </a:lnTo>
                <a:lnTo>
                  <a:pt x="1928420" y="6000829"/>
                </a:lnTo>
                <a:lnTo>
                  <a:pt x="1918509" y="6000829"/>
                </a:lnTo>
                <a:lnTo>
                  <a:pt x="1914490" y="5996790"/>
                </a:lnTo>
                <a:lnTo>
                  <a:pt x="1914490" y="5986919"/>
                </a:lnTo>
                <a:close/>
                <a:moveTo>
                  <a:pt x="1679201" y="5982881"/>
                </a:moveTo>
                <a:lnTo>
                  <a:pt x="1689111" y="5982881"/>
                </a:lnTo>
                <a:lnTo>
                  <a:pt x="1693129" y="5986919"/>
                </a:lnTo>
                <a:lnTo>
                  <a:pt x="1693129" y="5996790"/>
                </a:lnTo>
                <a:lnTo>
                  <a:pt x="1689111" y="6000829"/>
                </a:lnTo>
                <a:lnTo>
                  <a:pt x="1679201" y="6000829"/>
                </a:lnTo>
                <a:lnTo>
                  <a:pt x="1675182" y="5996790"/>
                </a:lnTo>
                <a:lnTo>
                  <a:pt x="1675182" y="5986919"/>
                </a:lnTo>
                <a:close/>
                <a:moveTo>
                  <a:pt x="1439886" y="5982881"/>
                </a:moveTo>
                <a:lnTo>
                  <a:pt x="1449796" y="5982881"/>
                </a:lnTo>
                <a:lnTo>
                  <a:pt x="1453814" y="5986919"/>
                </a:lnTo>
                <a:lnTo>
                  <a:pt x="1453814" y="5996790"/>
                </a:lnTo>
                <a:lnTo>
                  <a:pt x="1449796" y="6000829"/>
                </a:lnTo>
                <a:lnTo>
                  <a:pt x="1439886" y="6000829"/>
                </a:lnTo>
                <a:lnTo>
                  <a:pt x="1435866" y="5996790"/>
                </a:lnTo>
                <a:lnTo>
                  <a:pt x="1435866" y="5986919"/>
                </a:lnTo>
                <a:close/>
                <a:moveTo>
                  <a:pt x="1200571" y="5982881"/>
                </a:moveTo>
                <a:lnTo>
                  <a:pt x="1210481" y="5982881"/>
                </a:lnTo>
                <a:lnTo>
                  <a:pt x="1214500" y="5986919"/>
                </a:lnTo>
                <a:lnTo>
                  <a:pt x="1214500" y="5996790"/>
                </a:lnTo>
                <a:lnTo>
                  <a:pt x="1210481" y="6000829"/>
                </a:lnTo>
                <a:lnTo>
                  <a:pt x="1200571" y="6000829"/>
                </a:lnTo>
                <a:lnTo>
                  <a:pt x="1196553" y="5996790"/>
                </a:lnTo>
                <a:lnTo>
                  <a:pt x="1196553" y="5986919"/>
                </a:lnTo>
                <a:close/>
                <a:moveTo>
                  <a:pt x="961258" y="5982881"/>
                </a:moveTo>
                <a:lnTo>
                  <a:pt x="971168" y="5982881"/>
                </a:lnTo>
                <a:lnTo>
                  <a:pt x="975187" y="5986919"/>
                </a:lnTo>
                <a:lnTo>
                  <a:pt x="975187" y="5996790"/>
                </a:lnTo>
                <a:lnTo>
                  <a:pt x="971168" y="6000829"/>
                </a:lnTo>
                <a:lnTo>
                  <a:pt x="961258" y="6000829"/>
                </a:lnTo>
                <a:lnTo>
                  <a:pt x="957239" y="5996790"/>
                </a:lnTo>
                <a:lnTo>
                  <a:pt x="957239" y="5986919"/>
                </a:lnTo>
                <a:close/>
                <a:moveTo>
                  <a:pt x="9572438" y="5982829"/>
                </a:moveTo>
                <a:lnTo>
                  <a:pt x="9582349" y="5982829"/>
                </a:lnTo>
                <a:lnTo>
                  <a:pt x="9586368" y="5986868"/>
                </a:lnTo>
                <a:lnTo>
                  <a:pt x="9586368" y="5996739"/>
                </a:lnTo>
                <a:lnTo>
                  <a:pt x="9582349" y="6000778"/>
                </a:lnTo>
                <a:lnTo>
                  <a:pt x="9572438" y="6000778"/>
                </a:lnTo>
                <a:lnTo>
                  <a:pt x="9568419" y="5996739"/>
                </a:lnTo>
                <a:lnTo>
                  <a:pt x="9568419" y="5986868"/>
                </a:lnTo>
                <a:close/>
                <a:moveTo>
                  <a:pt x="9333125" y="5982829"/>
                </a:moveTo>
                <a:lnTo>
                  <a:pt x="9343036" y="5982829"/>
                </a:lnTo>
                <a:lnTo>
                  <a:pt x="9347055" y="5986868"/>
                </a:lnTo>
                <a:lnTo>
                  <a:pt x="9347055" y="5996739"/>
                </a:lnTo>
                <a:lnTo>
                  <a:pt x="9343036" y="6000778"/>
                </a:lnTo>
                <a:lnTo>
                  <a:pt x="9333125" y="6000778"/>
                </a:lnTo>
                <a:lnTo>
                  <a:pt x="9329106" y="5996739"/>
                </a:lnTo>
                <a:lnTo>
                  <a:pt x="9329106" y="5986868"/>
                </a:lnTo>
                <a:close/>
                <a:moveTo>
                  <a:pt x="9093811" y="5982829"/>
                </a:moveTo>
                <a:lnTo>
                  <a:pt x="9103722" y="5982829"/>
                </a:lnTo>
                <a:lnTo>
                  <a:pt x="9107741" y="5986868"/>
                </a:lnTo>
                <a:lnTo>
                  <a:pt x="9107741" y="5996739"/>
                </a:lnTo>
                <a:lnTo>
                  <a:pt x="9103722" y="6000778"/>
                </a:lnTo>
                <a:lnTo>
                  <a:pt x="9093811" y="6000778"/>
                </a:lnTo>
                <a:lnTo>
                  <a:pt x="9089792" y="5996739"/>
                </a:lnTo>
                <a:lnTo>
                  <a:pt x="9089792" y="5986868"/>
                </a:lnTo>
                <a:close/>
                <a:moveTo>
                  <a:pt x="8854496" y="5982829"/>
                </a:moveTo>
                <a:lnTo>
                  <a:pt x="8864407" y="5982829"/>
                </a:lnTo>
                <a:lnTo>
                  <a:pt x="8868426" y="5986868"/>
                </a:lnTo>
                <a:lnTo>
                  <a:pt x="8868426" y="5996739"/>
                </a:lnTo>
                <a:lnTo>
                  <a:pt x="8864407" y="6000778"/>
                </a:lnTo>
                <a:lnTo>
                  <a:pt x="8854496" y="6000778"/>
                </a:lnTo>
                <a:lnTo>
                  <a:pt x="8850477" y="5996739"/>
                </a:lnTo>
                <a:lnTo>
                  <a:pt x="8850477" y="5986868"/>
                </a:lnTo>
                <a:close/>
                <a:moveTo>
                  <a:pt x="8615184" y="5982829"/>
                </a:moveTo>
                <a:lnTo>
                  <a:pt x="8625095" y="5982829"/>
                </a:lnTo>
                <a:lnTo>
                  <a:pt x="8629114" y="5986868"/>
                </a:lnTo>
                <a:lnTo>
                  <a:pt x="8629114" y="5996739"/>
                </a:lnTo>
                <a:lnTo>
                  <a:pt x="8625095" y="6000778"/>
                </a:lnTo>
                <a:lnTo>
                  <a:pt x="8615184" y="6000778"/>
                </a:lnTo>
                <a:lnTo>
                  <a:pt x="8611165" y="5996739"/>
                </a:lnTo>
                <a:lnTo>
                  <a:pt x="8611165" y="5986868"/>
                </a:lnTo>
                <a:close/>
                <a:moveTo>
                  <a:pt x="8375869" y="5982829"/>
                </a:moveTo>
                <a:lnTo>
                  <a:pt x="8385779" y="5982829"/>
                </a:lnTo>
                <a:lnTo>
                  <a:pt x="8389799" y="5986868"/>
                </a:lnTo>
                <a:lnTo>
                  <a:pt x="8389799" y="5996739"/>
                </a:lnTo>
                <a:lnTo>
                  <a:pt x="8385779" y="6000778"/>
                </a:lnTo>
                <a:lnTo>
                  <a:pt x="8375869" y="6000778"/>
                </a:lnTo>
                <a:lnTo>
                  <a:pt x="8371850" y="5996739"/>
                </a:lnTo>
                <a:lnTo>
                  <a:pt x="8371850" y="5986868"/>
                </a:lnTo>
                <a:close/>
                <a:moveTo>
                  <a:pt x="8136553" y="5982829"/>
                </a:moveTo>
                <a:lnTo>
                  <a:pt x="8146464" y="5982829"/>
                </a:lnTo>
                <a:lnTo>
                  <a:pt x="8150483" y="5986868"/>
                </a:lnTo>
                <a:lnTo>
                  <a:pt x="8150483" y="5996739"/>
                </a:lnTo>
                <a:lnTo>
                  <a:pt x="8146464" y="6000778"/>
                </a:lnTo>
                <a:lnTo>
                  <a:pt x="8136553" y="6000778"/>
                </a:lnTo>
                <a:lnTo>
                  <a:pt x="8132534" y="5996739"/>
                </a:lnTo>
                <a:lnTo>
                  <a:pt x="8132534" y="5986868"/>
                </a:lnTo>
                <a:close/>
                <a:moveTo>
                  <a:pt x="7897241" y="5982829"/>
                </a:moveTo>
                <a:lnTo>
                  <a:pt x="7907151" y="5982829"/>
                </a:lnTo>
                <a:lnTo>
                  <a:pt x="7911170" y="5986868"/>
                </a:lnTo>
                <a:lnTo>
                  <a:pt x="7911170" y="5996739"/>
                </a:lnTo>
                <a:lnTo>
                  <a:pt x="7907151" y="6000778"/>
                </a:lnTo>
                <a:lnTo>
                  <a:pt x="7897241" y="6000778"/>
                </a:lnTo>
                <a:lnTo>
                  <a:pt x="7893222" y="5996739"/>
                </a:lnTo>
                <a:lnTo>
                  <a:pt x="7893222" y="5986868"/>
                </a:lnTo>
                <a:close/>
                <a:moveTo>
                  <a:pt x="7657926" y="5982829"/>
                </a:moveTo>
                <a:lnTo>
                  <a:pt x="7667836" y="5982829"/>
                </a:lnTo>
                <a:lnTo>
                  <a:pt x="7671855" y="5986868"/>
                </a:lnTo>
                <a:lnTo>
                  <a:pt x="7671855" y="5996739"/>
                </a:lnTo>
                <a:lnTo>
                  <a:pt x="7667836" y="6000778"/>
                </a:lnTo>
                <a:lnTo>
                  <a:pt x="7657926" y="6000778"/>
                </a:lnTo>
                <a:lnTo>
                  <a:pt x="7653906" y="5996739"/>
                </a:lnTo>
                <a:lnTo>
                  <a:pt x="7653906" y="5986868"/>
                </a:lnTo>
                <a:close/>
                <a:moveTo>
                  <a:pt x="7418611" y="5982829"/>
                </a:moveTo>
                <a:lnTo>
                  <a:pt x="7428521" y="5982829"/>
                </a:lnTo>
                <a:lnTo>
                  <a:pt x="7432540" y="5986868"/>
                </a:lnTo>
                <a:lnTo>
                  <a:pt x="7432540" y="5996739"/>
                </a:lnTo>
                <a:lnTo>
                  <a:pt x="7428521" y="6000778"/>
                </a:lnTo>
                <a:lnTo>
                  <a:pt x="7418611" y="6000778"/>
                </a:lnTo>
                <a:lnTo>
                  <a:pt x="7414592" y="5996739"/>
                </a:lnTo>
                <a:lnTo>
                  <a:pt x="7414592" y="5986868"/>
                </a:lnTo>
                <a:close/>
                <a:moveTo>
                  <a:pt x="7179298" y="5982829"/>
                </a:moveTo>
                <a:lnTo>
                  <a:pt x="7189209" y="5982829"/>
                </a:lnTo>
                <a:lnTo>
                  <a:pt x="7193228" y="5986868"/>
                </a:lnTo>
                <a:lnTo>
                  <a:pt x="7193228" y="5996739"/>
                </a:lnTo>
                <a:lnTo>
                  <a:pt x="7189209" y="6000778"/>
                </a:lnTo>
                <a:lnTo>
                  <a:pt x="7179298" y="6000778"/>
                </a:lnTo>
                <a:lnTo>
                  <a:pt x="7175279" y="5996739"/>
                </a:lnTo>
                <a:lnTo>
                  <a:pt x="7175279" y="5986868"/>
                </a:lnTo>
                <a:close/>
                <a:moveTo>
                  <a:pt x="6939983" y="5982829"/>
                </a:moveTo>
                <a:lnTo>
                  <a:pt x="6949894" y="5982829"/>
                </a:lnTo>
                <a:lnTo>
                  <a:pt x="6953913" y="5986868"/>
                </a:lnTo>
                <a:lnTo>
                  <a:pt x="6953913" y="5996739"/>
                </a:lnTo>
                <a:lnTo>
                  <a:pt x="6949894" y="6000778"/>
                </a:lnTo>
                <a:lnTo>
                  <a:pt x="6939983" y="6000778"/>
                </a:lnTo>
                <a:lnTo>
                  <a:pt x="6935964" y="5996739"/>
                </a:lnTo>
                <a:lnTo>
                  <a:pt x="6935964" y="5986868"/>
                </a:lnTo>
                <a:close/>
                <a:moveTo>
                  <a:pt x="6700670" y="5982829"/>
                </a:moveTo>
                <a:lnTo>
                  <a:pt x="6710581" y="5982829"/>
                </a:lnTo>
                <a:lnTo>
                  <a:pt x="6714600" y="5986868"/>
                </a:lnTo>
                <a:lnTo>
                  <a:pt x="6714600" y="5996739"/>
                </a:lnTo>
                <a:lnTo>
                  <a:pt x="6710581" y="6000778"/>
                </a:lnTo>
                <a:lnTo>
                  <a:pt x="6700670" y="6000778"/>
                </a:lnTo>
                <a:lnTo>
                  <a:pt x="6696651" y="5996739"/>
                </a:lnTo>
                <a:lnTo>
                  <a:pt x="6696651" y="5986868"/>
                </a:lnTo>
                <a:close/>
                <a:moveTo>
                  <a:pt x="6461356" y="5982829"/>
                </a:moveTo>
                <a:lnTo>
                  <a:pt x="6471266" y="5982829"/>
                </a:lnTo>
                <a:lnTo>
                  <a:pt x="6475285" y="5986868"/>
                </a:lnTo>
                <a:lnTo>
                  <a:pt x="6475285" y="5996739"/>
                </a:lnTo>
                <a:lnTo>
                  <a:pt x="6471266" y="6000778"/>
                </a:lnTo>
                <a:lnTo>
                  <a:pt x="6461356" y="6000778"/>
                </a:lnTo>
                <a:lnTo>
                  <a:pt x="6457337" y="5996739"/>
                </a:lnTo>
                <a:lnTo>
                  <a:pt x="6457337" y="5986868"/>
                </a:lnTo>
                <a:close/>
                <a:moveTo>
                  <a:pt x="6222042" y="5982829"/>
                </a:moveTo>
                <a:lnTo>
                  <a:pt x="6231952" y="5982829"/>
                </a:lnTo>
                <a:lnTo>
                  <a:pt x="6235971" y="5986868"/>
                </a:lnTo>
                <a:lnTo>
                  <a:pt x="6235971" y="5996739"/>
                </a:lnTo>
                <a:lnTo>
                  <a:pt x="6231952" y="6000778"/>
                </a:lnTo>
                <a:lnTo>
                  <a:pt x="6222042" y="6000778"/>
                </a:lnTo>
                <a:lnTo>
                  <a:pt x="6218023" y="5996739"/>
                </a:lnTo>
                <a:lnTo>
                  <a:pt x="6218023" y="5986868"/>
                </a:lnTo>
                <a:close/>
                <a:moveTo>
                  <a:pt x="5982729" y="5982829"/>
                </a:moveTo>
                <a:lnTo>
                  <a:pt x="5992639" y="5982829"/>
                </a:lnTo>
                <a:lnTo>
                  <a:pt x="5996658" y="5986868"/>
                </a:lnTo>
                <a:lnTo>
                  <a:pt x="5996658" y="5996739"/>
                </a:lnTo>
                <a:lnTo>
                  <a:pt x="5992639" y="6000778"/>
                </a:lnTo>
                <a:lnTo>
                  <a:pt x="5982729" y="6000778"/>
                </a:lnTo>
                <a:lnTo>
                  <a:pt x="5978710" y="5996739"/>
                </a:lnTo>
                <a:lnTo>
                  <a:pt x="5978710" y="5986868"/>
                </a:lnTo>
                <a:close/>
                <a:moveTo>
                  <a:pt x="5743412" y="5982829"/>
                </a:moveTo>
                <a:lnTo>
                  <a:pt x="5753323" y="5982829"/>
                </a:lnTo>
                <a:lnTo>
                  <a:pt x="5757342" y="5986868"/>
                </a:lnTo>
                <a:lnTo>
                  <a:pt x="5757342" y="5996739"/>
                </a:lnTo>
                <a:lnTo>
                  <a:pt x="5753323" y="6000778"/>
                </a:lnTo>
                <a:lnTo>
                  <a:pt x="5743412" y="6000778"/>
                </a:lnTo>
                <a:lnTo>
                  <a:pt x="5739393" y="5996739"/>
                </a:lnTo>
                <a:lnTo>
                  <a:pt x="5739393" y="5986868"/>
                </a:lnTo>
                <a:close/>
                <a:moveTo>
                  <a:pt x="5504099" y="5982829"/>
                </a:moveTo>
                <a:lnTo>
                  <a:pt x="5514010" y="5982829"/>
                </a:lnTo>
                <a:lnTo>
                  <a:pt x="5518029" y="5986868"/>
                </a:lnTo>
                <a:lnTo>
                  <a:pt x="5518029" y="5996739"/>
                </a:lnTo>
                <a:lnTo>
                  <a:pt x="5514010" y="6000778"/>
                </a:lnTo>
                <a:lnTo>
                  <a:pt x="5504099" y="6000778"/>
                </a:lnTo>
                <a:lnTo>
                  <a:pt x="5500080" y="5996739"/>
                </a:lnTo>
                <a:lnTo>
                  <a:pt x="5500080" y="5986868"/>
                </a:lnTo>
                <a:close/>
                <a:moveTo>
                  <a:pt x="5264784" y="5982829"/>
                </a:moveTo>
                <a:lnTo>
                  <a:pt x="5274694" y="5982829"/>
                </a:lnTo>
                <a:lnTo>
                  <a:pt x="5278713" y="5986868"/>
                </a:lnTo>
                <a:lnTo>
                  <a:pt x="5278713" y="5996739"/>
                </a:lnTo>
                <a:lnTo>
                  <a:pt x="5274694" y="6000778"/>
                </a:lnTo>
                <a:lnTo>
                  <a:pt x="5264784" y="6000778"/>
                </a:lnTo>
                <a:lnTo>
                  <a:pt x="5260765" y="5996739"/>
                </a:lnTo>
                <a:lnTo>
                  <a:pt x="5260765" y="5986868"/>
                </a:lnTo>
                <a:close/>
                <a:moveTo>
                  <a:pt x="5025470" y="5982829"/>
                </a:moveTo>
                <a:lnTo>
                  <a:pt x="5035381" y="5982829"/>
                </a:lnTo>
                <a:lnTo>
                  <a:pt x="5039400" y="5986868"/>
                </a:lnTo>
                <a:lnTo>
                  <a:pt x="5039400" y="5996739"/>
                </a:lnTo>
                <a:lnTo>
                  <a:pt x="5035381" y="6000778"/>
                </a:lnTo>
                <a:lnTo>
                  <a:pt x="5025470" y="6000778"/>
                </a:lnTo>
                <a:lnTo>
                  <a:pt x="5021451" y="5996739"/>
                </a:lnTo>
                <a:lnTo>
                  <a:pt x="5021451" y="5986868"/>
                </a:lnTo>
                <a:close/>
                <a:moveTo>
                  <a:pt x="4786241" y="5982829"/>
                </a:moveTo>
                <a:lnTo>
                  <a:pt x="4796152" y="5982829"/>
                </a:lnTo>
                <a:lnTo>
                  <a:pt x="4800171" y="5986868"/>
                </a:lnTo>
                <a:lnTo>
                  <a:pt x="4800171" y="5996739"/>
                </a:lnTo>
                <a:lnTo>
                  <a:pt x="4796152" y="6000778"/>
                </a:lnTo>
                <a:lnTo>
                  <a:pt x="4786241" y="6000778"/>
                </a:lnTo>
                <a:lnTo>
                  <a:pt x="4782224" y="5996739"/>
                </a:lnTo>
                <a:lnTo>
                  <a:pt x="4782224" y="5986868"/>
                </a:lnTo>
                <a:close/>
                <a:moveTo>
                  <a:pt x="4546929" y="5982829"/>
                </a:moveTo>
                <a:lnTo>
                  <a:pt x="4556840" y="5982829"/>
                </a:lnTo>
                <a:lnTo>
                  <a:pt x="4560859" y="5986868"/>
                </a:lnTo>
                <a:lnTo>
                  <a:pt x="4560859" y="5996739"/>
                </a:lnTo>
                <a:lnTo>
                  <a:pt x="4556840" y="6000778"/>
                </a:lnTo>
                <a:lnTo>
                  <a:pt x="4546929" y="6000778"/>
                </a:lnTo>
                <a:lnTo>
                  <a:pt x="4542910" y="5996739"/>
                </a:lnTo>
                <a:lnTo>
                  <a:pt x="4542910" y="5986868"/>
                </a:lnTo>
                <a:close/>
                <a:moveTo>
                  <a:pt x="4307612" y="5982829"/>
                </a:moveTo>
                <a:lnTo>
                  <a:pt x="4317523" y="5982829"/>
                </a:lnTo>
                <a:lnTo>
                  <a:pt x="4321543" y="5986868"/>
                </a:lnTo>
                <a:lnTo>
                  <a:pt x="4321543" y="5996739"/>
                </a:lnTo>
                <a:lnTo>
                  <a:pt x="4317523" y="6000778"/>
                </a:lnTo>
                <a:lnTo>
                  <a:pt x="4307612" y="6000778"/>
                </a:lnTo>
                <a:lnTo>
                  <a:pt x="4303595" y="5996739"/>
                </a:lnTo>
                <a:lnTo>
                  <a:pt x="4303595" y="5986868"/>
                </a:lnTo>
                <a:close/>
                <a:moveTo>
                  <a:pt x="4068297" y="5982829"/>
                </a:moveTo>
                <a:lnTo>
                  <a:pt x="4078210" y="5982829"/>
                </a:lnTo>
                <a:lnTo>
                  <a:pt x="4082229" y="5986868"/>
                </a:lnTo>
                <a:lnTo>
                  <a:pt x="4082229" y="5996739"/>
                </a:lnTo>
                <a:lnTo>
                  <a:pt x="4078210" y="6000778"/>
                </a:lnTo>
                <a:lnTo>
                  <a:pt x="4068297" y="6000778"/>
                </a:lnTo>
                <a:lnTo>
                  <a:pt x="4064278" y="5996739"/>
                </a:lnTo>
                <a:lnTo>
                  <a:pt x="4064278" y="5986868"/>
                </a:lnTo>
                <a:close/>
                <a:moveTo>
                  <a:pt x="3828990" y="5982829"/>
                </a:moveTo>
                <a:lnTo>
                  <a:pt x="3838899" y="5982829"/>
                </a:lnTo>
                <a:lnTo>
                  <a:pt x="3842917" y="5986868"/>
                </a:lnTo>
                <a:lnTo>
                  <a:pt x="3842917" y="5996739"/>
                </a:lnTo>
                <a:lnTo>
                  <a:pt x="3838899" y="6000778"/>
                </a:lnTo>
                <a:lnTo>
                  <a:pt x="3828990" y="6000778"/>
                </a:lnTo>
                <a:lnTo>
                  <a:pt x="3824971" y="5996739"/>
                </a:lnTo>
                <a:lnTo>
                  <a:pt x="3824971" y="5986868"/>
                </a:lnTo>
                <a:close/>
                <a:moveTo>
                  <a:pt x="3589676" y="5982829"/>
                </a:moveTo>
                <a:lnTo>
                  <a:pt x="3599585" y="5982829"/>
                </a:lnTo>
                <a:lnTo>
                  <a:pt x="3603604" y="5986868"/>
                </a:lnTo>
                <a:lnTo>
                  <a:pt x="3603604" y="5996739"/>
                </a:lnTo>
                <a:lnTo>
                  <a:pt x="3599585" y="6000778"/>
                </a:lnTo>
                <a:lnTo>
                  <a:pt x="3589676" y="6000778"/>
                </a:lnTo>
                <a:lnTo>
                  <a:pt x="3585657" y="5996739"/>
                </a:lnTo>
                <a:lnTo>
                  <a:pt x="3585657" y="5986868"/>
                </a:lnTo>
                <a:close/>
                <a:moveTo>
                  <a:pt x="3350359" y="5982829"/>
                </a:moveTo>
                <a:lnTo>
                  <a:pt x="3360268" y="5982829"/>
                </a:lnTo>
                <a:lnTo>
                  <a:pt x="3364287" y="5986868"/>
                </a:lnTo>
                <a:lnTo>
                  <a:pt x="3364287" y="5996739"/>
                </a:lnTo>
                <a:lnTo>
                  <a:pt x="3360268" y="6000778"/>
                </a:lnTo>
                <a:lnTo>
                  <a:pt x="3350359" y="6000778"/>
                </a:lnTo>
                <a:lnTo>
                  <a:pt x="3346340" y="5996739"/>
                </a:lnTo>
                <a:lnTo>
                  <a:pt x="3346340" y="5986868"/>
                </a:lnTo>
                <a:close/>
                <a:moveTo>
                  <a:pt x="3111048" y="5982829"/>
                </a:moveTo>
                <a:lnTo>
                  <a:pt x="3120959" y="5982829"/>
                </a:lnTo>
                <a:lnTo>
                  <a:pt x="3124977" y="5986868"/>
                </a:lnTo>
                <a:lnTo>
                  <a:pt x="3124977" y="5996739"/>
                </a:lnTo>
                <a:lnTo>
                  <a:pt x="3120959" y="6000778"/>
                </a:lnTo>
                <a:lnTo>
                  <a:pt x="3111048" y="6000778"/>
                </a:lnTo>
                <a:lnTo>
                  <a:pt x="3107029" y="5996739"/>
                </a:lnTo>
                <a:lnTo>
                  <a:pt x="3107029" y="5986868"/>
                </a:lnTo>
                <a:close/>
                <a:moveTo>
                  <a:pt x="2871737" y="5982829"/>
                </a:moveTo>
                <a:lnTo>
                  <a:pt x="2881646" y="5982829"/>
                </a:lnTo>
                <a:lnTo>
                  <a:pt x="2885666" y="5986868"/>
                </a:lnTo>
                <a:lnTo>
                  <a:pt x="2885666" y="5996739"/>
                </a:lnTo>
                <a:lnTo>
                  <a:pt x="2881646" y="6000778"/>
                </a:lnTo>
                <a:lnTo>
                  <a:pt x="2871737" y="6000778"/>
                </a:lnTo>
                <a:lnTo>
                  <a:pt x="2867717" y="5996739"/>
                </a:lnTo>
                <a:lnTo>
                  <a:pt x="2867717" y="5986868"/>
                </a:lnTo>
                <a:close/>
                <a:moveTo>
                  <a:pt x="2632423" y="5982829"/>
                </a:moveTo>
                <a:lnTo>
                  <a:pt x="2642334" y="5982829"/>
                </a:lnTo>
                <a:lnTo>
                  <a:pt x="2646352" y="5986868"/>
                </a:lnTo>
                <a:lnTo>
                  <a:pt x="2646352" y="5996739"/>
                </a:lnTo>
                <a:lnTo>
                  <a:pt x="2642334" y="6000778"/>
                </a:lnTo>
                <a:lnTo>
                  <a:pt x="2632423" y="6000778"/>
                </a:lnTo>
                <a:lnTo>
                  <a:pt x="2628404" y="5996739"/>
                </a:lnTo>
                <a:lnTo>
                  <a:pt x="2628404" y="5986868"/>
                </a:lnTo>
                <a:close/>
                <a:moveTo>
                  <a:pt x="2393104" y="5982829"/>
                </a:moveTo>
                <a:lnTo>
                  <a:pt x="2403015" y="5982829"/>
                </a:lnTo>
                <a:lnTo>
                  <a:pt x="2407034" y="5986868"/>
                </a:lnTo>
                <a:lnTo>
                  <a:pt x="2407034" y="5996739"/>
                </a:lnTo>
                <a:lnTo>
                  <a:pt x="2403015" y="6000778"/>
                </a:lnTo>
                <a:lnTo>
                  <a:pt x="2393104" y="6000778"/>
                </a:lnTo>
                <a:lnTo>
                  <a:pt x="2389087" y="5996739"/>
                </a:lnTo>
                <a:lnTo>
                  <a:pt x="2389087" y="5986868"/>
                </a:lnTo>
                <a:close/>
                <a:moveTo>
                  <a:pt x="721960" y="5982829"/>
                </a:moveTo>
                <a:lnTo>
                  <a:pt x="731869" y="5982829"/>
                </a:lnTo>
                <a:lnTo>
                  <a:pt x="735888" y="5986868"/>
                </a:lnTo>
                <a:lnTo>
                  <a:pt x="735888" y="5996739"/>
                </a:lnTo>
                <a:lnTo>
                  <a:pt x="731869" y="6000778"/>
                </a:lnTo>
                <a:lnTo>
                  <a:pt x="721960" y="6000778"/>
                </a:lnTo>
                <a:lnTo>
                  <a:pt x="717940" y="5996739"/>
                </a:lnTo>
                <a:lnTo>
                  <a:pt x="717940" y="5986868"/>
                </a:lnTo>
                <a:close/>
                <a:moveTo>
                  <a:pt x="482647" y="5982829"/>
                </a:moveTo>
                <a:lnTo>
                  <a:pt x="492557" y="5982829"/>
                </a:lnTo>
                <a:lnTo>
                  <a:pt x="496576" y="5986868"/>
                </a:lnTo>
                <a:lnTo>
                  <a:pt x="496576" y="5996739"/>
                </a:lnTo>
                <a:lnTo>
                  <a:pt x="492557" y="6000778"/>
                </a:lnTo>
                <a:lnTo>
                  <a:pt x="482647" y="6000778"/>
                </a:lnTo>
                <a:lnTo>
                  <a:pt x="478628" y="5996739"/>
                </a:lnTo>
                <a:lnTo>
                  <a:pt x="478628" y="5986868"/>
                </a:lnTo>
                <a:close/>
                <a:moveTo>
                  <a:pt x="243334" y="5982829"/>
                </a:moveTo>
                <a:lnTo>
                  <a:pt x="253244" y="5982829"/>
                </a:lnTo>
                <a:lnTo>
                  <a:pt x="257263" y="5986868"/>
                </a:lnTo>
                <a:lnTo>
                  <a:pt x="257263" y="5996739"/>
                </a:lnTo>
                <a:lnTo>
                  <a:pt x="253244" y="6000778"/>
                </a:lnTo>
                <a:lnTo>
                  <a:pt x="243334" y="6000778"/>
                </a:lnTo>
                <a:lnTo>
                  <a:pt x="239315" y="5996739"/>
                </a:lnTo>
                <a:lnTo>
                  <a:pt x="239315" y="5986868"/>
                </a:lnTo>
                <a:close/>
                <a:moveTo>
                  <a:pt x="4021" y="5982829"/>
                </a:moveTo>
                <a:lnTo>
                  <a:pt x="13931" y="5982829"/>
                </a:lnTo>
                <a:lnTo>
                  <a:pt x="17950" y="5986868"/>
                </a:lnTo>
                <a:lnTo>
                  <a:pt x="17950" y="5996739"/>
                </a:lnTo>
                <a:lnTo>
                  <a:pt x="13931" y="6000778"/>
                </a:lnTo>
                <a:lnTo>
                  <a:pt x="4021" y="6000778"/>
                </a:lnTo>
                <a:lnTo>
                  <a:pt x="1" y="5996739"/>
                </a:lnTo>
                <a:lnTo>
                  <a:pt x="1" y="5986868"/>
                </a:lnTo>
                <a:close/>
                <a:moveTo>
                  <a:pt x="2157818" y="5743551"/>
                </a:moveTo>
                <a:lnTo>
                  <a:pt x="2167728" y="5743551"/>
                </a:lnTo>
                <a:lnTo>
                  <a:pt x="2171747" y="5747589"/>
                </a:lnTo>
                <a:lnTo>
                  <a:pt x="2171747" y="5757460"/>
                </a:lnTo>
                <a:lnTo>
                  <a:pt x="2167728" y="5761499"/>
                </a:lnTo>
                <a:lnTo>
                  <a:pt x="2157818" y="5761499"/>
                </a:lnTo>
                <a:lnTo>
                  <a:pt x="2153799" y="5757460"/>
                </a:lnTo>
                <a:lnTo>
                  <a:pt x="2153799" y="5747589"/>
                </a:lnTo>
                <a:close/>
                <a:moveTo>
                  <a:pt x="1918510" y="5743551"/>
                </a:moveTo>
                <a:lnTo>
                  <a:pt x="1928420" y="5743551"/>
                </a:lnTo>
                <a:lnTo>
                  <a:pt x="1932438" y="5747589"/>
                </a:lnTo>
                <a:lnTo>
                  <a:pt x="1932438" y="5757460"/>
                </a:lnTo>
                <a:lnTo>
                  <a:pt x="1928420" y="5761499"/>
                </a:lnTo>
                <a:lnTo>
                  <a:pt x="1918510" y="5761499"/>
                </a:lnTo>
                <a:lnTo>
                  <a:pt x="1914490" y="5757460"/>
                </a:lnTo>
                <a:lnTo>
                  <a:pt x="1914490" y="5747589"/>
                </a:lnTo>
                <a:close/>
                <a:moveTo>
                  <a:pt x="1679201" y="5743551"/>
                </a:moveTo>
                <a:lnTo>
                  <a:pt x="1689112" y="5743551"/>
                </a:lnTo>
                <a:lnTo>
                  <a:pt x="1693131" y="5747589"/>
                </a:lnTo>
                <a:lnTo>
                  <a:pt x="1693131" y="5757460"/>
                </a:lnTo>
                <a:lnTo>
                  <a:pt x="1689112" y="5761499"/>
                </a:lnTo>
                <a:lnTo>
                  <a:pt x="1679201" y="5761499"/>
                </a:lnTo>
                <a:lnTo>
                  <a:pt x="1675183" y="5757460"/>
                </a:lnTo>
                <a:lnTo>
                  <a:pt x="1675183" y="5747589"/>
                </a:lnTo>
                <a:close/>
                <a:moveTo>
                  <a:pt x="1439886" y="5743551"/>
                </a:moveTo>
                <a:lnTo>
                  <a:pt x="1449797" y="5743551"/>
                </a:lnTo>
                <a:lnTo>
                  <a:pt x="1453815" y="5747589"/>
                </a:lnTo>
                <a:lnTo>
                  <a:pt x="1453815" y="5757460"/>
                </a:lnTo>
                <a:lnTo>
                  <a:pt x="1449797" y="5761499"/>
                </a:lnTo>
                <a:lnTo>
                  <a:pt x="1439886" y="5761499"/>
                </a:lnTo>
                <a:lnTo>
                  <a:pt x="1435868" y="5757460"/>
                </a:lnTo>
                <a:lnTo>
                  <a:pt x="1435868" y="5747589"/>
                </a:lnTo>
                <a:close/>
                <a:moveTo>
                  <a:pt x="1200572" y="5743551"/>
                </a:moveTo>
                <a:lnTo>
                  <a:pt x="1210482" y="5743551"/>
                </a:lnTo>
                <a:lnTo>
                  <a:pt x="1214500" y="5747589"/>
                </a:lnTo>
                <a:lnTo>
                  <a:pt x="1214500" y="5757460"/>
                </a:lnTo>
                <a:lnTo>
                  <a:pt x="1210482" y="5761499"/>
                </a:lnTo>
                <a:lnTo>
                  <a:pt x="1200572" y="5761499"/>
                </a:lnTo>
                <a:lnTo>
                  <a:pt x="1196553" y="5757460"/>
                </a:lnTo>
                <a:lnTo>
                  <a:pt x="1196553" y="5747589"/>
                </a:lnTo>
                <a:close/>
                <a:moveTo>
                  <a:pt x="961259" y="5743551"/>
                </a:moveTo>
                <a:lnTo>
                  <a:pt x="971169" y="5743551"/>
                </a:lnTo>
                <a:lnTo>
                  <a:pt x="975188" y="5747589"/>
                </a:lnTo>
                <a:lnTo>
                  <a:pt x="975188" y="5757460"/>
                </a:lnTo>
                <a:lnTo>
                  <a:pt x="971169" y="5761499"/>
                </a:lnTo>
                <a:lnTo>
                  <a:pt x="961259" y="5761499"/>
                </a:lnTo>
                <a:lnTo>
                  <a:pt x="957240" y="5757460"/>
                </a:lnTo>
                <a:lnTo>
                  <a:pt x="957240" y="5747589"/>
                </a:lnTo>
                <a:close/>
                <a:moveTo>
                  <a:pt x="9572438" y="5743499"/>
                </a:moveTo>
                <a:lnTo>
                  <a:pt x="9582349" y="5743499"/>
                </a:lnTo>
                <a:lnTo>
                  <a:pt x="9586368" y="5747537"/>
                </a:lnTo>
                <a:lnTo>
                  <a:pt x="9586368" y="5757408"/>
                </a:lnTo>
                <a:lnTo>
                  <a:pt x="9582349" y="5761447"/>
                </a:lnTo>
                <a:lnTo>
                  <a:pt x="9572438" y="5761447"/>
                </a:lnTo>
                <a:lnTo>
                  <a:pt x="9568419" y="5757408"/>
                </a:lnTo>
                <a:lnTo>
                  <a:pt x="9568419" y="5747537"/>
                </a:lnTo>
                <a:close/>
                <a:moveTo>
                  <a:pt x="9333125" y="5743499"/>
                </a:moveTo>
                <a:lnTo>
                  <a:pt x="9343036" y="5743499"/>
                </a:lnTo>
                <a:lnTo>
                  <a:pt x="9347055" y="5747537"/>
                </a:lnTo>
                <a:lnTo>
                  <a:pt x="9347055" y="5757408"/>
                </a:lnTo>
                <a:lnTo>
                  <a:pt x="9343036" y="5761447"/>
                </a:lnTo>
                <a:lnTo>
                  <a:pt x="9333125" y="5761447"/>
                </a:lnTo>
                <a:lnTo>
                  <a:pt x="9329106" y="5757408"/>
                </a:lnTo>
                <a:lnTo>
                  <a:pt x="9329106" y="5747537"/>
                </a:lnTo>
                <a:close/>
                <a:moveTo>
                  <a:pt x="9093811" y="5743499"/>
                </a:moveTo>
                <a:lnTo>
                  <a:pt x="9103722" y="5743499"/>
                </a:lnTo>
                <a:lnTo>
                  <a:pt x="9107741" y="5747537"/>
                </a:lnTo>
                <a:lnTo>
                  <a:pt x="9107741" y="5757408"/>
                </a:lnTo>
                <a:lnTo>
                  <a:pt x="9103722" y="5761447"/>
                </a:lnTo>
                <a:lnTo>
                  <a:pt x="9093811" y="5761447"/>
                </a:lnTo>
                <a:lnTo>
                  <a:pt x="9089792" y="5757408"/>
                </a:lnTo>
                <a:lnTo>
                  <a:pt x="9089792" y="5747537"/>
                </a:lnTo>
                <a:close/>
                <a:moveTo>
                  <a:pt x="8854496" y="5743499"/>
                </a:moveTo>
                <a:lnTo>
                  <a:pt x="8864407" y="5743499"/>
                </a:lnTo>
                <a:lnTo>
                  <a:pt x="8868426" y="5747537"/>
                </a:lnTo>
                <a:lnTo>
                  <a:pt x="8868426" y="5757408"/>
                </a:lnTo>
                <a:lnTo>
                  <a:pt x="8864407" y="5761447"/>
                </a:lnTo>
                <a:lnTo>
                  <a:pt x="8854496" y="5761447"/>
                </a:lnTo>
                <a:lnTo>
                  <a:pt x="8850477" y="5757408"/>
                </a:lnTo>
                <a:lnTo>
                  <a:pt x="8850477" y="5747537"/>
                </a:lnTo>
                <a:close/>
                <a:moveTo>
                  <a:pt x="8615184" y="5743499"/>
                </a:moveTo>
                <a:lnTo>
                  <a:pt x="8625095" y="5743499"/>
                </a:lnTo>
                <a:lnTo>
                  <a:pt x="8629114" y="5747537"/>
                </a:lnTo>
                <a:lnTo>
                  <a:pt x="8629114" y="5757408"/>
                </a:lnTo>
                <a:lnTo>
                  <a:pt x="8625095" y="5761447"/>
                </a:lnTo>
                <a:lnTo>
                  <a:pt x="8615184" y="5761447"/>
                </a:lnTo>
                <a:lnTo>
                  <a:pt x="8611165" y="5757408"/>
                </a:lnTo>
                <a:lnTo>
                  <a:pt x="8611165" y="5747537"/>
                </a:lnTo>
                <a:close/>
                <a:moveTo>
                  <a:pt x="8375869" y="5743499"/>
                </a:moveTo>
                <a:lnTo>
                  <a:pt x="8385779" y="5743499"/>
                </a:lnTo>
                <a:lnTo>
                  <a:pt x="8389799" y="5747537"/>
                </a:lnTo>
                <a:lnTo>
                  <a:pt x="8389799" y="5757408"/>
                </a:lnTo>
                <a:lnTo>
                  <a:pt x="8385779" y="5761447"/>
                </a:lnTo>
                <a:lnTo>
                  <a:pt x="8375869" y="5761447"/>
                </a:lnTo>
                <a:lnTo>
                  <a:pt x="8371850" y="5757408"/>
                </a:lnTo>
                <a:lnTo>
                  <a:pt x="8371850" y="5747537"/>
                </a:lnTo>
                <a:close/>
                <a:moveTo>
                  <a:pt x="8136553" y="5743499"/>
                </a:moveTo>
                <a:lnTo>
                  <a:pt x="8146464" y="5743499"/>
                </a:lnTo>
                <a:lnTo>
                  <a:pt x="8150483" y="5747537"/>
                </a:lnTo>
                <a:lnTo>
                  <a:pt x="8150483" y="5757408"/>
                </a:lnTo>
                <a:lnTo>
                  <a:pt x="8146464" y="5761447"/>
                </a:lnTo>
                <a:lnTo>
                  <a:pt x="8136553" y="5761447"/>
                </a:lnTo>
                <a:lnTo>
                  <a:pt x="8132534" y="5757408"/>
                </a:lnTo>
                <a:lnTo>
                  <a:pt x="8132534" y="5747537"/>
                </a:lnTo>
                <a:close/>
                <a:moveTo>
                  <a:pt x="7897241" y="5743499"/>
                </a:moveTo>
                <a:lnTo>
                  <a:pt x="7907151" y="5743499"/>
                </a:lnTo>
                <a:lnTo>
                  <a:pt x="7911170" y="5747537"/>
                </a:lnTo>
                <a:lnTo>
                  <a:pt x="7911170" y="5757408"/>
                </a:lnTo>
                <a:lnTo>
                  <a:pt x="7907151" y="5761447"/>
                </a:lnTo>
                <a:lnTo>
                  <a:pt x="7897241" y="5761447"/>
                </a:lnTo>
                <a:lnTo>
                  <a:pt x="7893222" y="5757408"/>
                </a:lnTo>
                <a:lnTo>
                  <a:pt x="7893222" y="5747537"/>
                </a:lnTo>
                <a:close/>
                <a:moveTo>
                  <a:pt x="7657926" y="5743499"/>
                </a:moveTo>
                <a:lnTo>
                  <a:pt x="7667836" y="5743499"/>
                </a:lnTo>
                <a:lnTo>
                  <a:pt x="7671855" y="5747537"/>
                </a:lnTo>
                <a:lnTo>
                  <a:pt x="7671855" y="5757408"/>
                </a:lnTo>
                <a:lnTo>
                  <a:pt x="7667836" y="5761447"/>
                </a:lnTo>
                <a:lnTo>
                  <a:pt x="7657926" y="5761447"/>
                </a:lnTo>
                <a:lnTo>
                  <a:pt x="7653906" y="5757408"/>
                </a:lnTo>
                <a:lnTo>
                  <a:pt x="7653906" y="5747537"/>
                </a:lnTo>
                <a:close/>
                <a:moveTo>
                  <a:pt x="7418611" y="5743499"/>
                </a:moveTo>
                <a:lnTo>
                  <a:pt x="7428521" y="5743499"/>
                </a:lnTo>
                <a:lnTo>
                  <a:pt x="7432540" y="5747537"/>
                </a:lnTo>
                <a:lnTo>
                  <a:pt x="7432540" y="5757408"/>
                </a:lnTo>
                <a:lnTo>
                  <a:pt x="7428521" y="5761447"/>
                </a:lnTo>
                <a:lnTo>
                  <a:pt x="7418611" y="5761447"/>
                </a:lnTo>
                <a:lnTo>
                  <a:pt x="7414592" y="5757408"/>
                </a:lnTo>
                <a:lnTo>
                  <a:pt x="7414592" y="5747537"/>
                </a:lnTo>
                <a:close/>
                <a:moveTo>
                  <a:pt x="7179298" y="5743499"/>
                </a:moveTo>
                <a:lnTo>
                  <a:pt x="7189209" y="5743499"/>
                </a:lnTo>
                <a:lnTo>
                  <a:pt x="7193228" y="5747537"/>
                </a:lnTo>
                <a:lnTo>
                  <a:pt x="7193228" y="5757408"/>
                </a:lnTo>
                <a:lnTo>
                  <a:pt x="7189209" y="5761447"/>
                </a:lnTo>
                <a:lnTo>
                  <a:pt x="7179298" y="5761447"/>
                </a:lnTo>
                <a:lnTo>
                  <a:pt x="7175279" y="5757408"/>
                </a:lnTo>
                <a:lnTo>
                  <a:pt x="7175279" y="5747537"/>
                </a:lnTo>
                <a:close/>
                <a:moveTo>
                  <a:pt x="6939983" y="5743499"/>
                </a:moveTo>
                <a:lnTo>
                  <a:pt x="6949894" y="5743499"/>
                </a:lnTo>
                <a:lnTo>
                  <a:pt x="6953913" y="5747537"/>
                </a:lnTo>
                <a:lnTo>
                  <a:pt x="6953913" y="5757408"/>
                </a:lnTo>
                <a:lnTo>
                  <a:pt x="6949894" y="5761447"/>
                </a:lnTo>
                <a:lnTo>
                  <a:pt x="6939983" y="5761447"/>
                </a:lnTo>
                <a:lnTo>
                  <a:pt x="6935964" y="5757408"/>
                </a:lnTo>
                <a:lnTo>
                  <a:pt x="6935964" y="5747537"/>
                </a:lnTo>
                <a:close/>
                <a:moveTo>
                  <a:pt x="6700670" y="5743499"/>
                </a:moveTo>
                <a:lnTo>
                  <a:pt x="6710581" y="5743499"/>
                </a:lnTo>
                <a:lnTo>
                  <a:pt x="6714600" y="5747537"/>
                </a:lnTo>
                <a:lnTo>
                  <a:pt x="6714600" y="5757408"/>
                </a:lnTo>
                <a:lnTo>
                  <a:pt x="6710581" y="5761447"/>
                </a:lnTo>
                <a:lnTo>
                  <a:pt x="6700670" y="5761447"/>
                </a:lnTo>
                <a:lnTo>
                  <a:pt x="6696651" y="5757408"/>
                </a:lnTo>
                <a:lnTo>
                  <a:pt x="6696651" y="5747537"/>
                </a:lnTo>
                <a:close/>
                <a:moveTo>
                  <a:pt x="6461356" y="5743499"/>
                </a:moveTo>
                <a:lnTo>
                  <a:pt x="6471266" y="5743499"/>
                </a:lnTo>
                <a:lnTo>
                  <a:pt x="6475285" y="5747537"/>
                </a:lnTo>
                <a:lnTo>
                  <a:pt x="6475285" y="5757408"/>
                </a:lnTo>
                <a:lnTo>
                  <a:pt x="6471266" y="5761447"/>
                </a:lnTo>
                <a:lnTo>
                  <a:pt x="6461356" y="5761447"/>
                </a:lnTo>
                <a:lnTo>
                  <a:pt x="6457337" y="5757408"/>
                </a:lnTo>
                <a:lnTo>
                  <a:pt x="6457337" y="5747537"/>
                </a:lnTo>
                <a:close/>
                <a:moveTo>
                  <a:pt x="6222042" y="5743499"/>
                </a:moveTo>
                <a:lnTo>
                  <a:pt x="6231952" y="5743499"/>
                </a:lnTo>
                <a:lnTo>
                  <a:pt x="6235971" y="5747537"/>
                </a:lnTo>
                <a:lnTo>
                  <a:pt x="6235971" y="5757408"/>
                </a:lnTo>
                <a:lnTo>
                  <a:pt x="6231952" y="5761447"/>
                </a:lnTo>
                <a:lnTo>
                  <a:pt x="6222042" y="5761447"/>
                </a:lnTo>
                <a:lnTo>
                  <a:pt x="6218023" y="5757408"/>
                </a:lnTo>
                <a:lnTo>
                  <a:pt x="6218023" y="5747537"/>
                </a:lnTo>
                <a:close/>
                <a:moveTo>
                  <a:pt x="5982729" y="5743499"/>
                </a:moveTo>
                <a:lnTo>
                  <a:pt x="5992639" y="5743499"/>
                </a:lnTo>
                <a:lnTo>
                  <a:pt x="5996658" y="5747537"/>
                </a:lnTo>
                <a:lnTo>
                  <a:pt x="5996658" y="5757408"/>
                </a:lnTo>
                <a:lnTo>
                  <a:pt x="5992639" y="5761447"/>
                </a:lnTo>
                <a:lnTo>
                  <a:pt x="5982729" y="5761447"/>
                </a:lnTo>
                <a:lnTo>
                  <a:pt x="5978710" y="5757408"/>
                </a:lnTo>
                <a:lnTo>
                  <a:pt x="5978710" y="5747537"/>
                </a:lnTo>
                <a:close/>
                <a:moveTo>
                  <a:pt x="5743412" y="5743499"/>
                </a:moveTo>
                <a:lnTo>
                  <a:pt x="5753323" y="5743499"/>
                </a:lnTo>
                <a:lnTo>
                  <a:pt x="5757342" y="5747537"/>
                </a:lnTo>
                <a:lnTo>
                  <a:pt x="5757342" y="5757408"/>
                </a:lnTo>
                <a:lnTo>
                  <a:pt x="5753323" y="5761447"/>
                </a:lnTo>
                <a:lnTo>
                  <a:pt x="5743412" y="5761447"/>
                </a:lnTo>
                <a:lnTo>
                  <a:pt x="5739393" y="5757408"/>
                </a:lnTo>
                <a:lnTo>
                  <a:pt x="5739393" y="5747537"/>
                </a:lnTo>
                <a:close/>
                <a:moveTo>
                  <a:pt x="5504099" y="5743499"/>
                </a:moveTo>
                <a:lnTo>
                  <a:pt x="5514010" y="5743499"/>
                </a:lnTo>
                <a:lnTo>
                  <a:pt x="5518029" y="5747537"/>
                </a:lnTo>
                <a:lnTo>
                  <a:pt x="5518029" y="5757408"/>
                </a:lnTo>
                <a:lnTo>
                  <a:pt x="5514010" y="5761447"/>
                </a:lnTo>
                <a:lnTo>
                  <a:pt x="5504099" y="5761447"/>
                </a:lnTo>
                <a:lnTo>
                  <a:pt x="5500080" y="5757408"/>
                </a:lnTo>
                <a:lnTo>
                  <a:pt x="5500080" y="5747537"/>
                </a:lnTo>
                <a:close/>
                <a:moveTo>
                  <a:pt x="5264784" y="5743499"/>
                </a:moveTo>
                <a:lnTo>
                  <a:pt x="5274694" y="5743499"/>
                </a:lnTo>
                <a:lnTo>
                  <a:pt x="5278713" y="5747537"/>
                </a:lnTo>
                <a:lnTo>
                  <a:pt x="5278713" y="5757408"/>
                </a:lnTo>
                <a:lnTo>
                  <a:pt x="5274694" y="5761447"/>
                </a:lnTo>
                <a:lnTo>
                  <a:pt x="5264784" y="5761447"/>
                </a:lnTo>
                <a:lnTo>
                  <a:pt x="5260765" y="5757408"/>
                </a:lnTo>
                <a:lnTo>
                  <a:pt x="5260765" y="5747537"/>
                </a:lnTo>
                <a:close/>
                <a:moveTo>
                  <a:pt x="5025470" y="5743499"/>
                </a:moveTo>
                <a:lnTo>
                  <a:pt x="5035381" y="5743499"/>
                </a:lnTo>
                <a:lnTo>
                  <a:pt x="5039400" y="5747537"/>
                </a:lnTo>
                <a:lnTo>
                  <a:pt x="5039400" y="5757408"/>
                </a:lnTo>
                <a:lnTo>
                  <a:pt x="5035381" y="5761447"/>
                </a:lnTo>
                <a:lnTo>
                  <a:pt x="5025470" y="5761447"/>
                </a:lnTo>
                <a:lnTo>
                  <a:pt x="5021451" y="5757408"/>
                </a:lnTo>
                <a:lnTo>
                  <a:pt x="5021451" y="5747537"/>
                </a:lnTo>
                <a:close/>
                <a:moveTo>
                  <a:pt x="4786241" y="5743499"/>
                </a:moveTo>
                <a:lnTo>
                  <a:pt x="4796152" y="5743499"/>
                </a:lnTo>
                <a:lnTo>
                  <a:pt x="4800171" y="5747537"/>
                </a:lnTo>
                <a:lnTo>
                  <a:pt x="4800171" y="5757408"/>
                </a:lnTo>
                <a:lnTo>
                  <a:pt x="4796152" y="5761447"/>
                </a:lnTo>
                <a:lnTo>
                  <a:pt x="4786241" y="5761447"/>
                </a:lnTo>
                <a:lnTo>
                  <a:pt x="4782224" y="5757408"/>
                </a:lnTo>
                <a:lnTo>
                  <a:pt x="4782224" y="5747537"/>
                </a:lnTo>
                <a:close/>
                <a:moveTo>
                  <a:pt x="4546929" y="5743499"/>
                </a:moveTo>
                <a:lnTo>
                  <a:pt x="4556840" y="5743499"/>
                </a:lnTo>
                <a:lnTo>
                  <a:pt x="4560859" y="5747537"/>
                </a:lnTo>
                <a:lnTo>
                  <a:pt x="4560859" y="5757408"/>
                </a:lnTo>
                <a:lnTo>
                  <a:pt x="4556840" y="5761447"/>
                </a:lnTo>
                <a:lnTo>
                  <a:pt x="4546929" y="5761447"/>
                </a:lnTo>
                <a:lnTo>
                  <a:pt x="4542910" y="5757408"/>
                </a:lnTo>
                <a:lnTo>
                  <a:pt x="4542910" y="5747537"/>
                </a:lnTo>
                <a:close/>
                <a:moveTo>
                  <a:pt x="4307612" y="5743499"/>
                </a:moveTo>
                <a:lnTo>
                  <a:pt x="4317523" y="5743499"/>
                </a:lnTo>
                <a:lnTo>
                  <a:pt x="4321543" y="5747537"/>
                </a:lnTo>
                <a:lnTo>
                  <a:pt x="4321543" y="5757408"/>
                </a:lnTo>
                <a:lnTo>
                  <a:pt x="4317523" y="5761447"/>
                </a:lnTo>
                <a:lnTo>
                  <a:pt x="4307612" y="5761447"/>
                </a:lnTo>
                <a:lnTo>
                  <a:pt x="4303595" y="5757408"/>
                </a:lnTo>
                <a:lnTo>
                  <a:pt x="4303595" y="5747537"/>
                </a:lnTo>
                <a:close/>
                <a:moveTo>
                  <a:pt x="4068297" y="5743499"/>
                </a:moveTo>
                <a:lnTo>
                  <a:pt x="4078210" y="5743499"/>
                </a:lnTo>
                <a:lnTo>
                  <a:pt x="4082229" y="5747537"/>
                </a:lnTo>
                <a:lnTo>
                  <a:pt x="4082229" y="5757408"/>
                </a:lnTo>
                <a:lnTo>
                  <a:pt x="4078210" y="5761447"/>
                </a:lnTo>
                <a:lnTo>
                  <a:pt x="4068297" y="5761447"/>
                </a:lnTo>
                <a:lnTo>
                  <a:pt x="4064278" y="5757408"/>
                </a:lnTo>
                <a:lnTo>
                  <a:pt x="4064278" y="5747537"/>
                </a:lnTo>
                <a:close/>
                <a:moveTo>
                  <a:pt x="3828990" y="5743499"/>
                </a:moveTo>
                <a:lnTo>
                  <a:pt x="3838899" y="5743499"/>
                </a:lnTo>
                <a:lnTo>
                  <a:pt x="3842917" y="5747537"/>
                </a:lnTo>
                <a:lnTo>
                  <a:pt x="3842917" y="5757408"/>
                </a:lnTo>
                <a:lnTo>
                  <a:pt x="3838899" y="5761447"/>
                </a:lnTo>
                <a:lnTo>
                  <a:pt x="3828990" y="5761447"/>
                </a:lnTo>
                <a:lnTo>
                  <a:pt x="3824971" y="5757408"/>
                </a:lnTo>
                <a:lnTo>
                  <a:pt x="3824971" y="5747537"/>
                </a:lnTo>
                <a:close/>
                <a:moveTo>
                  <a:pt x="3589676" y="5743499"/>
                </a:moveTo>
                <a:lnTo>
                  <a:pt x="3599585" y="5743499"/>
                </a:lnTo>
                <a:lnTo>
                  <a:pt x="3603604" y="5747537"/>
                </a:lnTo>
                <a:lnTo>
                  <a:pt x="3603604" y="5757408"/>
                </a:lnTo>
                <a:lnTo>
                  <a:pt x="3599585" y="5761447"/>
                </a:lnTo>
                <a:lnTo>
                  <a:pt x="3589676" y="5761447"/>
                </a:lnTo>
                <a:lnTo>
                  <a:pt x="3585657" y="5757408"/>
                </a:lnTo>
                <a:lnTo>
                  <a:pt x="3585657" y="5747537"/>
                </a:lnTo>
                <a:close/>
                <a:moveTo>
                  <a:pt x="3350359" y="5743499"/>
                </a:moveTo>
                <a:lnTo>
                  <a:pt x="3360268" y="5743499"/>
                </a:lnTo>
                <a:lnTo>
                  <a:pt x="3364287" y="5747537"/>
                </a:lnTo>
                <a:lnTo>
                  <a:pt x="3364287" y="5757408"/>
                </a:lnTo>
                <a:lnTo>
                  <a:pt x="3360268" y="5761447"/>
                </a:lnTo>
                <a:lnTo>
                  <a:pt x="3350359" y="5761447"/>
                </a:lnTo>
                <a:lnTo>
                  <a:pt x="3346340" y="5757408"/>
                </a:lnTo>
                <a:lnTo>
                  <a:pt x="3346340" y="5747537"/>
                </a:lnTo>
                <a:close/>
                <a:moveTo>
                  <a:pt x="3111048" y="5743499"/>
                </a:moveTo>
                <a:lnTo>
                  <a:pt x="3120959" y="5743499"/>
                </a:lnTo>
                <a:lnTo>
                  <a:pt x="3124977" y="5747537"/>
                </a:lnTo>
                <a:lnTo>
                  <a:pt x="3124977" y="5757408"/>
                </a:lnTo>
                <a:lnTo>
                  <a:pt x="3120959" y="5761447"/>
                </a:lnTo>
                <a:lnTo>
                  <a:pt x="3111048" y="5761447"/>
                </a:lnTo>
                <a:lnTo>
                  <a:pt x="3107029" y="5757408"/>
                </a:lnTo>
                <a:lnTo>
                  <a:pt x="3107029" y="5747537"/>
                </a:lnTo>
                <a:close/>
                <a:moveTo>
                  <a:pt x="2871737" y="5743499"/>
                </a:moveTo>
                <a:lnTo>
                  <a:pt x="2881646" y="5743499"/>
                </a:lnTo>
                <a:lnTo>
                  <a:pt x="2885666" y="5747537"/>
                </a:lnTo>
                <a:lnTo>
                  <a:pt x="2885666" y="5757408"/>
                </a:lnTo>
                <a:lnTo>
                  <a:pt x="2881646" y="5761447"/>
                </a:lnTo>
                <a:lnTo>
                  <a:pt x="2871737" y="5761447"/>
                </a:lnTo>
                <a:lnTo>
                  <a:pt x="2867717" y="5757408"/>
                </a:lnTo>
                <a:lnTo>
                  <a:pt x="2867717" y="5747537"/>
                </a:lnTo>
                <a:close/>
                <a:moveTo>
                  <a:pt x="2632423" y="5743499"/>
                </a:moveTo>
                <a:lnTo>
                  <a:pt x="2642334" y="5743499"/>
                </a:lnTo>
                <a:lnTo>
                  <a:pt x="2646352" y="5747537"/>
                </a:lnTo>
                <a:lnTo>
                  <a:pt x="2646352" y="5757408"/>
                </a:lnTo>
                <a:lnTo>
                  <a:pt x="2642334" y="5761447"/>
                </a:lnTo>
                <a:lnTo>
                  <a:pt x="2632423" y="5761447"/>
                </a:lnTo>
                <a:lnTo>
                  <a:pt x="2628404" y="5757408"/>
                </a:lnTo>
                <a:lnTo>
                  <a:pt x="2628404" y="5747537"/>
                </a:lnTo>
                <a:close/>
                <a:moveTo>
                  <a:pt x="2393104" y="5743499"/>
                </a:moveTo>
                <a:lnTo>
                  <a:pt x="2403015" y="5743499"/>
                </a:lnTo>
                <a:lnTo>
                  <a:pt x="2407034" y="5747537"/>
                </a:lnTo>
                <a:lnTo>
                  <a:pt x="2407034" y="5757408"/>
                </a:lnTo>
                <a:lnTo>
                  <a:pt x="2403015" y="5761447"/>
                </a:lnTo>
                <a:lnTo>
                  <a:pt x="2393104" y="5761447"/>
                </a:lnTo>
                <a:lnTo>
                  <a:pt x="2389087" y="5757408"/>
                </a:lnTo>
                <a:lnTo>
                  <a:pt x="2389087" y="5747537"/>
                </a:lnTo>
                <a:close/>
                <a:moveTo>
                  <a:pt x="721960" y="5743499"/>
                </a:moveTo>
                <a:lnTo>
                  <a:pt x="731871" y="5743499"/>
                </a:lnTo>
                <a:lnTo>
                  <a:pt x="735889" y="5747537"/>
                </a:lnTo>
                <a:lnTo>
                  <a:pt x="735889" y="5757408"/>
                </a:lnTo>
                <a:lnTo>
                  <a:pt x="731871" y="5761447"/>
                </a:lnTo>
                <a:lnTo>
                  <a:pt x="721960" y="5761447"/>
                </a:lnTo>
                <a:lnTo>
                  <a:pt x="717941" y="5757408"/>
                </a:lnTo>
                <a:lnTo>
                  <a:pt x="717941" y="5747537"/>
                </a:lnTo>
                <a:close/>
                <a:moveTo>
                  <a:pt x="482648" y="5743499"/>
                </a:moveTo>
                <a:lnTo>
                  <a:pt x="492558" y="5743499"/>
                </a:lnTo>
                <a:lnTo>
                  <a:pt x="496578" y="5747537"/>
                </a:lnTo>
                <a:lnTo>
                  <a:pt x="496578" y="5757408"/>
                </a:lnTo>
                <a:lnTo>
                  <a:pt x="492558" y="5761447"/>
                </a:lnTo>
                <a:lnTo>
                  <a:pt x="482648" y="5761447"/>
                </a:lnTo>
                <a:lnTo>
                  <a:pt x="478629" y="5757408"/>
                </a:lnTo>
                <a:lnTo>
                  <a:pt x="478629" y="5747537"/>
                </a:lnTo>
                <a:close/>
                <a:moveTo>
                  <a:pt x="243334" y="5743499"/>
                </a:moveTo>
                <a:lnTo>
                  <a:pt x="253245" y="5743499"/>
                </a:lnTo>
                <a:lnTo>
                  <a:pt x="257264" y="5747537"/>
                </a:lnTo>
                <a:lnTo>
                  <a:pt x="257264" y="5757408"/>
                </a:lnTo>
                <a:lnTo>
                  <a:pt x="253245" y="5761447"/>
                </a:lnTo>
                <a:lnTo>
                  <a:pt x="243334" y="5761447"/>
                </a:lnTo>
                <a:lnTo>
                  <a:pt x="239315" y="5757408"/>
                </a:lnTo>
                <a:lnTo>
                  <a:pt x="239315" y="5747537"/>
                </a:lnTo>
                <a:close/>
                <a:moveTo>
                  <a:pt x="4021" y="5743499"/>
                </a:moveTo>
                <a:lnTo>
                  <a:pt x="13932" y="5743499"/>
                </a:lnTo>
                <a:lnTo>
                  <a:pt x="17950" y="5747537"/>
                </a:lnTo>
                <a:lnTo>
                  <a:pt x="17950" y="5757408"/>
                </a:lnTo>
                <a:lnTo>
                  <a:pt x="13932" y="5761447"/>
                </a:lnTo>
                <a:lnTo>
                  <a:pt x="4021" y="5761447"/>
                </a:lnTo>
                <a:lnTo>
                  <a:pt x="2" y="5757408"/>
                </a:lnTo>
                <a:lnTo>
                  <a:pt x="2" y="5747537"/>
                </a:lnTo>
                <a:close/>
                <a:moveTo>
                  <a:pt x="9572438" y="5504220"/>
                </a:moveTo>
                <a:lnTo>
                  <a:pt x="9582349" y="5504220"/>
                </a:lnTo>
                <a:lnTo>
                  <a:pt x="9586368" y="5508258"/>
                </a:lnTo>
                <a:lnTo>
                  <a:pt x="9586368" y="5518129"/>
                </a:lnTo>
                <a:lnTo>
                  <a:pt x="9582349" y="5522168"/>
                </a:lnTo>
                <a:lnTo>
                  <a:pt x="9572438" y="5522168"/>
                </a:lnTo>
                <a:lnTo>
                  <a:pt x="9568419" y="5518129"/>
                </a:lnTo>
                <a:lnTo>
                  <a:pt x="9568419" y="5508258"/>
                </a:lnTo>
                <a:close/>
                <a:moveTo>
                  <a:pt x="9333125" y="5504220"/>
                </a:moveTo>
                <a:lnTo>
                  <a:pt x="9343036" y="5504220"/>
                </a:lnTo>
                <a:lnTo>
                  <a:pt x="9347055" y="5508258"/>
                </a:lnTo>
                <a:lnTo>
                  <a:pt x="9347055" y="5518129"/>
                </a:lnTo>
                <a:lnTo>
                  <a:pt x="9343036" y="5522168"/>
                </a:lnTo>
                <a:lnTo>
                  <a:pt x="9333125" y="5522168"/>
                </a:lnTo>
                <a:lnTo>
                  <a:pt x="9329106" y="5518129"/>
                </a:lnTo>
                <a:lnTo>
                  <a:pt x="9329106" y="5508258"/>
                </a:lnTo>
                <a:close/>
                <a:moveTo>
                  <a:pt x="9093811" y="5504220"/>
                </a:moveTo>
                <a:lnTo>
                  <a:pt x="9103722" y="5504220"/>
                </a:lnTo>
                <a:lnTo>
                  <a:pt x="9107741" y="5508258"/>
                </a:lnTo>
                <a:lnTo>
                  <a:pt x="9107741" y="5518129"/>
                </a:lnTo>
                <a:lnTo>
                  <a:pt x="9103722" y="5522168"/>
                </a:lnTo>
                <a:lnTo>
                  <a:pt x="9093811" y="5522168"/>
                </a:lnTo>
                <a:lnTo>
                  <a:pt x="9089792" y="5518129"/>
                </a:lnTo>
                <a:lnTo>
                  <a:pt x="9089792" y="5508258"/>
                </a:lnTo>
                <a:close/>
                <a:moveTo>
                  <a:pt x="8854496" y="5504220"/>
                </a:moveTo>
                <a:lnTo>
                  <a:pt x="8864407" y="5504220"/>
                </a:lnTo>
                <a:lnTo>
                  <a:pt x="8868426" y="5508258"/>
                </a:lnTo>
                <a:lnTo>
                  <a:pt x="8868426" y="5518129"/>
                </a:lnTo>
                <a:lnTo>
                  <a:pt x="8864407" y="5522168"/>
                </a:lnTo>
                <a:lnTo>
                  <a:pt x="8854496" y="5522168"/>
                </a:lnTo>
                <a:lnTo>
                  <a:pt x="8850477" y="5518129"/>
                </a:lnTo>
                <a:lnTo>
                  <a:pt x="8850477" y="5508258"/>
                </a:lnTo>
                <a:close/>
                <a:moveTo>
                  <a:pt x="8615184" y="5504220"/>
                </a:moveTo>
                <a:lnTo>
                  <a:pt x="8625095" y="5504220"/>
                </a:lnTo>
                <a:lnTo>
                  <a:pt x="8629114" y="5508258"/>
                </a:lnTo>
                <a:lnTo>
                  <a:pt x="8629114" y="5518129"/>
                </a:lnTo>
                <a:lnTo>
                  <a:pt x="8625095" y="5522168"/>
                </a:lnTo>
                <a:lnTo>
                  <a:pt x="8615184" y="5522168"/>
                </a:lnTo>
                <a:lnTo>
                  <a:pt x="8611165" y="5518129"/>
                </a:lnTo>
                <a:lnTo>
                  <a:pt x="8611165" y="5508258"/>
                </a:lnTo>
                <a:close/>
                <a:moveTo>
                  <a:pt x="8375869" y="5504220"/>
                </a:moveTo>
                <a:lnTo>
                  <a:pt x="8385779" y="5504220"/>
                </a:lnTo>
                <a:lnTo>
                  <a:pt x="8389799" y="5508258"/>
                </a:lnTo>
                <a:lnTo>
                  <a:pt x="8389799" y="5518129"/>
                </a:lnTo>
                <a:lnTo>
                  <a:pt x="8385779" y="5522168"/>
                </a:lnTo>
                <a:lnTo>
                  <a:pt x="8375869" y="5522168"/>
                </a:lnTo>
                <a:lnTo>
                  <a:pt x="8371850" y="5518129"/>
                </a:lnTo>
                <a:lnTo>
                  <a:pt x="8371850" y="5508258"/>
                </a:lnTo>
                <a:close/>
                <a:moveTo>
                  <a:pt x="8136553" y="5504220"/>
                </a:moveTo>
                <a:lnTo>
                  <a:pt x="8146464" y="5504220"/>
                </a:lnTo>
                <a:lnTo>
                  <a:pt x="8150483" y="5508258"/>
                </a:lnTo>
                <a:lnTo>
                  <a:pt x="8150483" y="5518129"/>
                </a:lnTo>
                <a:lnTo>
                  <a:pt x="8146464" y="5522168"/>
                </a:lnTo>
                <a:lnTo>
                  <a:pt x="8136553" y="5522168"/>
                </a:lnTo>
                <a:lnTo>
                  <a:pt x="8132534" y="5518129"/>
                </a:lnTo>
                <a:lnTo>
                  <a:pt x="8132534" y="5508258"/>
                </a:lnTo>
                <a:close/>
                <a:moveTo>
                  <a:pt x="7897241" y="5504220"/>
                </a:moveTo>
                <a:lnTo>
                  <a:pt x="7907151" y="5504220"/>
                </a:lnTo>
                <a:lnTo>
                  <a:pt x="7911170" y="5508258"/>
                </a:lnTo>
                <a:lnTo>
                  <a:pt x="7911170" y="5518129"/>
                </a:lnTo>
                <a:lnTo>
                  <a:pt x="7907151" y="5522168"/>
                </a:lnTo>
                <a:lnTo>
                  <a:pt x="7897241" y="5522168"/>
                </a:lnTo>
                <a:lnTo>
                  <a:pt x="7893222" y="5518129"/>
                </a:lnTo>
                <a:lnTo>
                  <a:pt x="7893222" y="5508258"/>
                </a:lnTo>
                <a:close/>
                <a:moveTo>
                  <a:pt x="7657926" y="5504220"/>
                </a:moveTo>
                <a:lnTo>
                  <a:pt x="7667836" y="5504220"/>
                </a:lnTo>
                <a:lnTo>
                  <a:pt x="7671855" y="5508258"/>
                </a:lnTo>
                <a:lnTo>
                  <a:pt x="7671855" y="5518129"/>
                </a:lnTo>
                <a:lnTo>
                  <a:pt x="7667836" y="5522168"/>
                </a:lnTo>
                <a:lnTo>
                  <a:pt x="7657926" y="5522168"/>
                </a:lnTo>
                <a:lnTo>
                  <a:pt x="7653906" y="5518129"/>
                </a:lnTo>
                <a:lnTo>
                  <a:pt x="7653906" y="5508258"/>
                </a:lnTo>
                <a:close/>
                <a:moveTo>
                  <a:pt x="7418611" y="5504220"/>
                </a:moveTo>
                <a:lnTo>
                  <a:pt x="7428521" y="5504220"/>
                </a:lnTo>
                <a:lnTo>
                  <a:pt x="7432540" y="5508258"/>
                </a:lnTo>
                <a:lnTo>
                  <a:pt x="7432540" y="5518129"/>
                </a:lnTo>
                <a:lnTo>
                  <a:pt x="7428521" y="5522168"/>
                </a:lnTo>
                <a:lnTo>
                  <a:pt x="7418611" y="5522168"/>
                </a:lnTo>
                <a:lnTo>
                  <a:pt x="7414592" y="5518129"/>
                </a:lnTo>
                <a:lnTo>
                  <a:pt x="7414592" y="5508258"/>
                </a:lnTo>
                <a:close/>
                <a:moveTo>
                  <a:pt x="7179298" y="5504220"/>
                </a:moveTo>
                <a:lnTo>
                  <a:pt x="7189209" y="5504220"/>
                </a:lnTo>
                <a:lnTo>
                  <a:pt x="7193228" y="5508258"/>
                </a:lnTo>
                <a:lnTo>
                  <a:pt x="7193228" y="5518129"/>
                </a:lnTo>
                <a:lnTo>
                  <a:pt x="7189209" y="5522168"/>
                </a:lnTo>
                <a:lnTo>
                  <a:pt x="7179298" y="5522168"/>
                </a:lnTo>
                <a:lnTo>
                  <a:pt x="7175279" y="5518129"/>
                </a:lnTo>
                <a:lnTo>
                  <a:pt x="7175279" y="5508258"/>
                </a:lnTo>
                <a:close/>
                <a:moveTo>
                  <a:pt x="6939983" y="5504220"/>
                </a:moveTo>
                <a:lnTo>
                  <a:pt x="6949894" y="5504220"/>
                </a:lnTo>
                <a:lnTo>
                  <a:pt x="6953913" y="5508258"/>
                </a:lnTo>
                <a:lnTo>
                  <a:pt x="6953913" y="5518129"/>
                </a:lnTo>
                <a:lnTo>
                  <a:pt x="6949894" y="5522168"/>
                </a:lnTo>
                <a:lnTo>
                  <a:pt x="6939983" y="5522168"/>
                </a:lnTo>
                <a:lnTo>
                  <a:pt x="6935964" y="5518129"/>
                </a:lnTo>
                <a:lnTo>
                  <a:pt x="6935964" y="5508258"/>
                </a:lnTo>
                <a:close/>
                <a:moveTo>
                  <a:pt x="6700670" y="5504220"/>
                </a:moveTo>
                <a:lnTo>
                  <a:pt x="6710581" y="5504220"/>
                </a:lnTo>
                <a:lnTo>
                  <a:pt x="6714600" y="5508258"/>
                </a:lnTo>
                <a:lnTo>
                  <a:pt x="6714600" y="5518129"/>
                </a:lnTo>
                <a:lnTo>
                  <a:pt x="6710581" y="5522168"/>
                </a:lnTo>
                <a:lnTo>
                  <a:pt x="6700670" y="5522168"/>
                </a:lnTo>
                <a:lnTo>
                  <a:pt x="6696651" y="5518129"/>
                </a:lnTo>
                <a:lnTo>
                  <a:pt x="6696651" y="5508258"/>
                </a:lnTo>
                <a:close/>
                <a:moveTo>
                  <a:pt x="6461356" y="5504220"/>
                </a:moveTo>
                <a:lnTo>
                  <a:pt x="6471266" y="5504220"/>
                </a:lnTo>
                <a:lnTo>
                  <a:pt x="6475285" y="5508258"/>
                </a:lnTo>
                <a:lnTo>
                  <a:pt x="6475285" y="5518129"/>
                </a:lnTo>
                <a:lnTo>
                  <a:pt x="6471266" y="5522168"/>
                </a:lnTo>
                <a:lnTo>
                  <a:pt x="6461356" y="5522168"/>
                </a:lnTo>
                <a:lnTo>
                  <a:pt x="6457337" y="5518129"/>
                </a:lnTo>
                <a:lnTo>
                  <a:pt x="6457337" y="5508258"/>
                </a:lnTo>
                <a:close/>
                <a:moveTo>
                  <a:pt x="6222042" y="5504220"/>
                </a:moveTo>
                <a:lnTo>
                  <a:pt x="6231952" y="5504220"/>
                </a:lnTo>
                <a:lnTo>
                  <a:pt x="6235971" y="5508258"/>
                </a:lnTo>
                <a:lnTo>
                  <a:pt x="6235971" y="5518129"/>
                </a:lnTo>
                <a:lnTo>
                  <a:pt x="6231952" y="5522168"/>
                </a:lnTo>
                <a:lnTo>
                  <a:pt x="6222042" y="5522168"/>
                </a:lnTo>
                <a:lnTo>
                  <a:pt x="6218023" y="5518129"/>
                </a:lnTo>
                <a:lnTo>
                  <a:pt x="6218023" y="5508258"/>
                </a:lnTo>
                <a:close/>
                <a:moveTo>
                  <a:pt x="5982729" y="5504220"/>
                </a:moveTo>
                <a:lnTo>
                  <a:pt x="5992639" y="5504220"/>
                </a:lnTo>
                <a:lnTo>
                  <a:pt x="5996658" y="5508258"/>
                </a:lnTo>
                <a:lnTo>
                  <a:pt x="5996658" y="5518129"/>
                </a:lnTo>
                <a:lnTo>
                  <a:pt x="5992639" y="5522168"/>
                </a:lnTo>
                <a:lnTo>
                  <a:pt x="5982729" y="5522168"/>
                </a:lnTo>
                <a:lnTo>
                  <a:pt x="5978710" y="5518129"/>
                </a:lnTo>
                <a:lnTo>
                  <a:pt x="5978710" y="5508258"/>
                </a:lnTo>
                <a:close/>
                <a:moveTo>
                  <a:pt x="5743412" y="5504220"/>
                </a:moveTo>
                <a:lnTo>
                  <a:pt x="5753323" y="5504220"/>
                </a:lnTo>
                <a:lnTo>
                  <a:pt x="5757342" y="5508258"/>
                </a:lnTo>
                <a:lnTo>
                  <a:pt x="5757342" y="5518129"/>
                </a:lnTo>
                <a:lnTo>
                  <a:pt x="5753323" y="5522168"/>
                </a:lnTo>
                <a:lnTo>
                  <a:pt x="5743412" y="5522168"/>
                </a:lnTo>
                <a:lnTo>
                  <a:pt x="5739393" y="5518129"/>
                </a:lnTo>
                <a:lnTo>
                  <a:pt x="5739393" y="5508258"/>
                </a:lnTo>
                <a:close/>
                <a:moveTo>
                  <a:pt x="5504099" y="5504220"/>
                </a:moveTo>
                <a:lnTo>
                  <a:pt x="5514010" y="5504220"/>
                </a:lnTo>
                <a:lnTo>
                  <a:pt x="5518029" y="5508258"/>
                </a:lnTo>
                <a:lnTo>
                  <a:pt x="5518029" y="5518129"/>
                </a:lnTo>
                <a:lnTo>
                  <a:pt x="5514010" y="5522168"/>
                </a:lnTo>
                <a:lnTo>
                  <a:pt x="5504099" y="5522168"/>
                </a:lnTo>
                <a:lnTo>
                  <a:pt x="5500080" y="5518129"/>
                </a:lnTo>
                <a:lnTo>
                  <a:pt x="5500080" y="5508258"/>
                </a:lnTo>
                <a:close/>
                <a:moveTo>
                  <a:pt x="5264784" y="5504220"/>
                </a:moveTo>
                <a:lnTo>
                  <a:pt x="5274694" y="5504220"/>
                </a:lnTo>
                <a:lnTo>
                  <a:pt x="5278713" y="5508258"/>
                </a:lnTo>
                <a:lnTo>
                  <a:pt x="5278713" y="5518129"/>
                </a:lnTo>
                <a:lnTo>
                  <a:pt x="5274694" y="5522168"/>
                </a:lnTo>
                <a:lnTo>
                  <a:pt x="5264784" y="5522168"/>
                </a:lnTo>
                <a:lnTo>
                  <a:pt x="5260765" y="5518129"/>
                </a:lnTo>
                <a:lnTo>
                  <a:pt x="5260765" y="5508258"/>
                </a:lnTo>
                <a:close/>
                <a:moveTo>
                  <a:pt x="5025470" y="5504220"/>
                </a:moveTo>
                <a:lnTo>
                  <a:pt x="5035381" y="5504220"/>
                </a:lnTo>
                <a:lnTo>
                  <a:pt x="5039400" y="5508258"/>
                </a:lnTo>
                <a:lnTo>
                  <a:pt x="5039400" y="5518129"/>
                </a:lnTo>
                <a:lnTo>
                  <a:pt x="5035381" y="5522168"/>
                </a:lnTo>
                <a:lnTo>
                  <a:pt x="5025470" y="5522168"/>
                </a:lnTo>
                <a:lnTo>
                  <a:pt x="5021451" y="5518129"/>
                </a:lnTo>
                <a:lnTo>
                  <a:pt x="5021451" y="5508258"/>
                </a:lnTo>
                <a:close/>
                <a:moveTo>
                  <a:pt x="4786241" y="5504220"/>
                </a:moveTo>
                <a:lnTo>
                  <a:pt x="4796152" y="5504220"/>
                </a:lnTo>
                <a:lnTo>
                  <a:pt x="4800171" y="5508258"/>
                </a:lnTo>
                <a:lnTo>
                  <a:pt x="4800171" y="5518129"/>
                </a:lnTo>
                <a:lnTo>
                  <a:pt x="4796152" y="5522168"/>
                </a:lnTo>
                <a:lnTo>
                  <a:pt x="4786241" y="5522168"/>
                </a:lnTo>
                <a:lnTo>
                  <a:pt x="4782224" y="5518129"/>
                </a:lnTo>
                <a:lnTo>
                  <a:pt x="4782224" y="5508258"/>
                </a:lnTo>
                <a:close/>
                <a:moveTo>
                  <a:pt x="4546929" y="5504220"/>
                </a:moveTo>
                <a:lnTo>
                  <a:pt x="4556840" y="5504220"/>
                </a:lnTo>
                <a:lnTo>
                  <a:pt x="4560859" y="5508258"/>
                </a:lnTo>
                <a:lnTo>
                  <a:pt x="4560859" y="5518129"/>
                </a:lnTo>
                <a:lnTo>
                  <a:pt x="4556840" y="5522168"/>
                </a:lnTo>
                <a:lnTo>
                  <a:pt x="4546929" y="5522168"/>
                </a:lnTo>
                <a:lnTo>
                  <a:pt x="4542910" y="5518129"/>
                </a:lnTo>
                <a:lnTo>
                  <a:pt x="4542910" y="5508258"/>
                </a:lnTo>
                <a:close/>
                <a:moveTo>
                  <a:pt x="4307612" y="5504220"/>
                </a:moveTo>
                <a:lnTo>
                  <a:pt x="4317523" y="5504220"/>
                </a:lnTo>
                <a:lnTo>
                  <a:pt x="4321543" y="5508258"/>
                </a:lnTo>
                <a:lnTo>
                  <a:pt x="4321543" y="5518129"/>
                </a:lnTo>
                <a:lnTo>
                  <a:pt x="4317523" y="5522168"/>
                </a:lnTo>
                <a:lnTo>
                  <a:pt x="4307612" y="5522168"/>
                </a:lnTo>
                <a:lnTo>
                  <a:pt x="4303595" y="5518129"/>
                </a:lnTo>
                <a:lnTo>
                  <a:pt x="4303595" y="5508258"/>
                </a:lnTo>
                <a:close/>
                <a:moveTo>
                  <a:pt x="4068297" y="5504220"/>
                </a:moveTo>
                <a:lnTo>
                  <a:pt x="4078210" y="5504220"/>
                </a:lnTo>
                <a:lnTo>
                  <a:pt x="4082229" y="5508258"/>
                </a:lnTo>
                <a:lnTo>
                  <a:pt x="4082229" y="5518129"/>
                </a:lnTo>
                <a:lnTo>
                  <a:pt x="4078210" y="5522168"/>
                </a:lnTo>
                <a:lnTo>
                  <a:pt x="4068297" y="5522168"/>
                </a:lnTo>
                <a:lnTo>
                  <a:pt x="4064278" y="5518129"/>
                </a:lnTo>
                <a:lnTo>
                  <a:pt x="4064278" y="5508258"/>
                </a:lnTo>
                <a:close/>
                <a:moveTo>
                  <a:pt x="3828990" y="5504220"/>
                </a:moveTo>
                <a:lnTo>
                  <a:pt x="3838899" y="5504220"/>
                </a:lnTo>
                <a:lnTo>
                  <a:pt x="3842917" y="5508258"/>
                </a:lnTo>
                <a:lnTo>
                  <a:pt x="3842917" y="5518129"/>
                </a:lnTo>
                <a:lnTo>
                  <a:pt x="3838899" y="5522168"/>
                </a:lnTo>
                <a:lnTo>
                  <a:pt x="3828990" y="5522168"/>
                </a:lnTo>
                <a:lnTo>
                  <a:pt x="3824971" y="5518129"/>
                </a:lnTo>
                <a:lnTo>
                  <a:pt x="3824971" y="5508258"/>
                </a:lnTo>
                <a:close/>
                <a:moveTo>
                  <a:pt x="3589676" y="5504220"/>
                </a:moveTo>
                <a:lnTo>
                  <a:pt x="3599585" y="5504220"/>
                </a:lnTo>
                <a:lnTo>
                  <a:pt x="3603604" y="5508258"/>
                </a:lnTo>
                <a:lnTo>
                  <a:pt x="3603604" y="5518129"/>
                </a:lnTo>
                <a:lnTo>
                  <a:pt x="3599585" y="5522168"/>
                </a:lnTo>
                <a:lnTo>
                  <a:pt x="3589676" y="5522168"/>
                </a:lnTo>
                <a:lnTo>
                  <a:pt x="3585657" y="5518129"/>
                </a:lnTo>
                <a:lnTo>
                  <a:pt x="3585657" y="5508258"/>
                </a:lnTo>
                <a:close/>
                <a:moveTo>
                  <a:pt x="3350359" y="5504220"/>
                </a:moveTo>
                <a:lnTo>
                  <a:pt x="3360268" y="5504220"/>
                </a:lnTo>
                <a:lnTo>
                  <a:pt x="3364287" y="5508258"/>
                </a:lnTo>
                <a:lnTo>
                  <a:pt x="3364287" y="5518129"/>
                </a:lnTo>
                <a:lnTo>
                  <a:pt x="3360268" y="5522168"/>
                </a:lnTo>
                <a:lnTo>
                  <a:pt x="3350359" y="5522168"/>
                </a:lnTo>
                <a:lnTo>
                  <a:pt x="3346340" y="5518129"/>
                </a:lnTo>
                <a:lnTo>
                  <a:pt x="3346340" y="5508258"/>
                </a:lnTo>
                <a:close/>
                <a:moveTo>
                  <a:pt x="3111048" y="5504220"/>
                </a:moveTo>
                <a:lnTo>
                  <a:pt x="3120959" y="5504220"/>
                </a:lnTo>
                <a:lnTo>
                  <a:pt x="3124977" y="5508258"/>
                </a:lnTo>
                <a:lnTo>
                  <a:pt x="3124977" y="5518129"/>
                </a:lnTo>
                <a:lnTo>
                  <a:pt x="3120959" y="5522168"/>
                </a:lnTo>
                <a:lnTo>
                  <a:pt x="3111048" y="5522168"/>
                </a:lnTo>
                <a:lnTo>
                  <a:pt x="3107029" y="5518129"/>
                </a:lnTo>
                <a:lnTo>
                  <a:pt x="3107029" y="5508258"/>
                </a:lnTo>
                <a:close/>
                <a:moveTo>
                  <a:pt x="2871737" y="5504220"/>
                </a:moveTo>
                <a:lnTo>
                  <a:pt x="2881646" y="5504220"/>
                </a:lnTo>
                <a:lnTo>
                  <a:pt x="2885666" y="5508258"/>
                </a:lnTo>
                <a:lnTo>
                  <a:pt x="2885666" y="5518129"/>
                </a:lnTo>
                <a:lnTo>
                  <a:pt x="2881646" y="5522168"/>
                </a:lnTo>
                <a:lnTo>
                  <a:pt x="2871737" y="5522168"/>
                </a:lnTo>
                <a:lnTo>
                  <a:pt x="2867717" y="5518129"/>
                </a:lnTo>
                <a:lnTo>
                  <a:pt x="2867717" y="5508258"/>
                </a:lnTo>
                <a:close/>
                <a:moveTo>
                  <a:pt x="2632423" y="5504220"/>
                </a:moveTo>
                <a:lnTo>
                  <a:pt x="2642334" y="5504220"/>
                </a:lnTo>
                <a:lnTo>
                  <a:pt x="2646352" y="5508258"/>
                </a:lnTo>
                <a:lnTo>
                  <a:pt x="2646352" y="5518129"/>
                </a:lnTo>
                <a:lnTo>
                  <a:pt x="2642334" y="5522168"/>
                </a:lnTo>
                <a:lnTo>
                  <a:pt x="2632423" y="5522168"/>
                </a:lnTo>
                <a:lnTo>
                  <a:pt x="2628404" y="5518129"/>
                </a:lnTo>
                <a:lnTo>
                  <a:pt x="2628404" y="5508258"/>
                </a:lnTo>
                <a:close/>
                <a:moveTo>
                  <a:pt x="2393104" y="5504220"/>
                </a:moveTo>
                <a:lnTo>
                  <a:pt x="2403015" y="5504220"/>
                </a:lnTo>
                <a:lnTo>
                  <a:pt x="2407034" y="5508258"/>
                </a:lnTo>
                <a:lnTo>
                  <a:pt x="2407034" y="5518129"/>
                </a:lnTo>
                <a:lnTo>
                  <a:pt x="2403015" y="5522168"/>
                </a:lnTo>
                <a:lnTo>
                  <a:pt x="2393104" y="5522168"/>
                </a:lnTo>
                <a:lnTo>
                  <a:pt x="2389087" y="5518129"/>
                </a:lnTo>
                <a:lnTo>
                  <a:pt x="2389087" y="5508258"/>
                </a:lnTo>
                <a:close/>
                <a:moveTo>
                  <a:pt x="2157818" y="5504220"/>
                </a:moveTo>
                <a:lnTo>
                  <a:pt x="2167728" y="5504220"/>
                </a:lnTo>
                <a:lnTo>
                  <a:pt x="2171748" y="5508258"/>
                </a:lnTo>
                <a:lnTo>
                  <a:pt x="2171748" y="5518129"/>
                </a:lnTo>
                <a:lnTo>
                  <a:pt x="2167728" y="5522168"/>
                </a:lnTo>
                <a:lnTo>
                  <a:pt x="2157818" y="5522168"/>
                </a:lnTo>
                <a:lnTo>
                  <a:pt x="2153799" y="5518129"/>
                </a:lnTo>
                <a:lnTo>
                  <a:pt x="2153799" y="5508258"/>
                </a:lnTo>
                <a:close/>
                <a:moveTo>
                  <a:pt x="1918510" y="5504220"/>
                </a:moveTo>
                <a:lnTo>
                  <a:pt x="1928420" y="5504220"/>
                </a:lnTo>
                <a:lnTo>
                  <a:pt x="1932438" y="5508258"/>
                </a:lnTo>
                <a:lnTo>
                  <a:pt x="1932438" y="5518129"/>
                </a:lnTo>
                <a:lnTo>
                  <a:pt x="1928420" y="5522168"/>
                </a:lnTo>
                <a:lnTo>
                  <a:pt x="1918510" y="5522168"/>
                </a:lnTo>
                <a:lnTo>
                  <a:pt x="1914490" y="5518129"/>
                </a:lnTo>
                <a:lnTo>
                  <a:pt x="1914490" y="5508258"/>
                </a:lnTo>
                <a:close/>
                <a:moveTo>
                  <a:pt x="1679202" y="5504220"/>
                </a:moveTo>
                <a:lnTo>
                  <a:pt x="1689112" y="5504220"/>
                </a:lnTo>
                <a:lnTo>
                  <a:pt x="1693132" y="5508258"/>
                </a:lnTo>
                <a:lnTo>
                  <a:pt x="1693132" y="5518129"/>
                </a:lnTo>
                <a:lnTo>
                  <a:pt x="1689112" y="5522168"/>
                </a:lnTo>
                <a:lnTo>
                  <a:pt x="1679202" y="5522168"/>
                </a:lnTo>
                <a:lnTo>
                  <a:pt x="1675184" y="5518129"/>
                </a:lnTo>
                <a:lnTo>
                  <a:pt x="1675184" y="5508258"/>
                </a:lnTo>
                <a:close/>
                <a:moveTo>
                  <a:pt x="1439887" y="5504220"/>
                </a:moveTo>
                <a:lnTo>
                  <a:pt x="1449797" y="5504220"/>
                </a:lnTo>
                <a:lnTo>
                  <a:pt x="1453815" y="5508258"/>
                </a:lnTo>
                <a:lnTo>
                  <a:pt x="1453815" y="5518129"/>
                </a:lnTo>
                <a:lnTo>
                  <a:pt x="1449797" y="5522168"/>
                </a:lnTo>
                <a:lnTo>
                  <a:pt x="1439887" y="5522168"/>
                </a:lnTo>
                <a:lnTo>
                  <a:pt x="1435869" y="5518129"/>
                </a:lnTo>
                <a:lnTo>
                  <a:pt x="1435869" y="5508258"/>
                </a:lnTo>
                <a:close/>
                <a:moveTo>
                  <a:pt x="1200572" y="5504220"/>
                </a:moveTo>
                <a:lnTo>
                  <a:pt x="1210483" y="5504220"/>
                </a:lnTo>
                <a:lnTo>
                  <a:pt x="1214501" y="5508258"/>
                </a:lnTo>
                <a:lnTo>
                  <a:pt x="1214501" y="5518129"/>
                </a:lnTo>
                <a:lnTo>
                  <a:pt x="1210483" y="5522168"/>
                </a:lnTo>
                <a:lnTo>
                  <a:pt x="1200572" y="5522168"/>
                </a:lnTo>
                <a:lnTo>
                  <a:pt x="1196554" y="5518129"/>
                </a:lnTo>
                <a:lnTo>
                  <a:pt x="1196554" y="5508258"/>
                </a:lnTo>
                <a:close/>
                <a:moveTo>
                  <a:pt x="961260" y="5504220"/>
                </a:moveTo>
                <a:lnTo>
                  <a:pt x="971169" y="5504220"/>
                </a:lnTo>
                <a:lnTo>
                  <a:pt x="975189" y="5508258"/>
                </a:lnTo>
                <a:lnTo>
                  <a:pt x="975189" y="5518129"/>
                </a:lnTo>
                <a:lnTo>
                  <a:pt x="971169" y="5522168"/>
                </a:lnTo>
                <a:lnTo>
                  <a:pt x="961260" y="5522168"/>
                </a:lnTo>
                <a:lnTo>
                  <a:pt x="957241" y="5518129"/>
                </a:lnTo>
                <a:lnTo>
                  <a:pt x="957241" y="5508258"/>
                </a:lnTo>
                <a:close/>
                <a:moveTo>
                  <a:pt x="721961" y="5504220"/>
                </a:moveTo>
                <a:lnTo>
                  <a:pt x="731871" y="5504220"/>
                </a:lnTo>
                <a:lnTo>
                  <a:pt x="735890" y="5508258"/>
                </a:lnTo>
                <a:lnTo>
                  <a:pt x="735890" y="5518129"/>
                </a:lnTo>
                <a:lnTo>
                  <a:pt x="731871" y="5522168"/>
                </a:lnTo>
                <a:lnTo>
                  <a:pt x="721961" y="5522168"/>
                </a:lnTo>
                <a:lnTo>
                  <a:pt x="717942" y="5518129"/>
                </a:lnTo>
                <a:lnTo>
                  <a:pt x="717942" y="5508258"/>
                </a:lnTo>
                <a:close/>
                <a:moveTo>
                  <a:pt x="482649" y="5504220"/>
                </a:moveTo>
                <a:lnTo>
                  <a:pt x="492559" y="5504220"/>
                </a:lnTo>
                <a:lnTo>
                  <a:pt x="496578" y="5508258"/>
                </a:lnTo>
                <a:lnTo>
                  <a:pt x="496578" y="5518129"/>
                </a:lnTo>
                <a:lnTo>
                  <a:pt x="492559" y="5522168"/>
                </a:lnTo>
                <a:lnTo>
                  <a:pt x="482649" y="5522168"/>
                </a:lnTo>
                <a:lnTo>
                  <a:pt x="478630" y="5518129"/>
                </a:lnTo>
                <a:lnTo>
                  <a:pt x="478630" y="5508258"/>
                </a:lnTo>
                <a:close/>
                <a:moveTo>
                  <a:pt x="243335" y="5504220"/>
                </a:moveTo>
                <a:lnTo>
                  <a:pt x="253245" y="5504220"/>
                </a:lnTo>
                <a:lnTo>
                  <a:pt x="257264" y="5508258"/>
                </a:lnTo>
                <a:lnTo>
                  <a:pt x="257264" y="5518129"/>
                </a:lnTo>
                <a:lnTo>
                  <a:pt x="253245" y="5522168"/>
                </a:lnTo>
                <a:lnTo>
                  <a:pt x="243335" y="5522168"/>
                </a:lnTo>
                <a:lnTo>
                  <a:pt x="239316" y="5518129"/>
                </a:lnTo>
                <a:lnTo>
                  <a:pt x="239316" y="5508258"/>
                </a:lnTo>
                <a:close/>
                <a:moveTo>
                  <a:pt x="4022" y="5504220"/>
                </a:moveTo>
                <a:lnTo>
                  <a:pt x="13932" y="5504220"/>
                </a:lnTo>
                <a:lnTo>
                  <a:pt x="17951" y="5508258"/>
                </a:lnTo>
                <a:lnTo>
                  <a:pt x="17951" y="5518129"/>
                </a:lnTo>
                <a:lnTo>
                  <a:pt x="13932" y="5522168"/>
                </a:lnTo>
                <a:lnTo>
                  <a:pt x="4022" y="5522168"/>
                </a:lnTo>
                <a:lnTo>
                  <a:pt x="3" y="5518129"/>
                </a:lnTo>
                <a:lnTo>
                  <a:pt x="3" y="5508258"/>
                </a:lnTo>
                <a:close/>
                <a:moveTo>
                  <a:pt x="2157818" y="5264940"/>
                </a:moveTo>
                <a:lnTo>
                  <a:pt x="2167729" y="5264940"/>
                </a:lnTo>
                <a:lnTo>
                  <a:pt x="2171748" y="5268978"/>
                </a:lnTo>
                <a:lnTo>
                  <a:pt x="2171748" y="5278849"/>
                </a:lnTo>
                <a:lnTo>
                  <a:pt x="2167729" y="5282888"/>
                </a:lnTo>
                <a:lnTo>
                  <a:pt x="2157818" y="5282888"/>
                </a:lnTo>
                <a:lnTo>
                  <a:pt x="2153799" y="5278849"/>
                </a:lnTo>
                <a:lnTo>
                  <a:pt x="2153799" y="5268978"/>
                </a:lnTo>
                <a:close/>
                <a:moveTo>
                  <a:pt x="1918510" y="5264940"/>
                </a:moveTo>
                <a:lnTo>
                  <a:pt x="1928420" y="5264940"/>
                </a:lnTo>
                <a:lnTo>
                  <a:pt x="1932438" y="5268978"/>
                </a:lnTo>
                <a:lnTo>
                  <a:pt x="1932438" y="5278849"/>
                </a:lnTo>
                <a:lnTo>
                  <a:pt x="1928420" y="5282888"/>
                </a:lnTo>
                <a:lnTo>
                  <a:pt x="1918510" y="5282888"/>
                </a:lnTo>
                <a:lnTo>
                  <a:pt x="1914492" y="5278849"/>
                </a:lnTo>
                <a:lnTo>
                  <a:pt x="1914492" y="5268978"/>
                </a:lnTo>
                <a:close/>
                <a:moveTo>
                  <a:pt x="1679204" y="5264940"/>
                </a:moveTo>
                <a:lnTo>
                  <a:pt x="1689113" y="5264940"/>
                </a:lnTo>
                <a:lnTo>
                  <a:pt x="1693132" y="5268978"/>
                </a:lnTo>
                <a:lnTo>
                  <a:pt x="1693132" y="5278849"/>
                </a:lnTo>
                <a:lnTo>
                  <a:pt x="1689113" y="5282888"/>
                </a:lnTo>
                <a:lnTo>
                  <a:pt x="1679204" y="5282888"/>
                </a:lnTo>
                <a:lnTo>
                  <a:pt x="1675184" y="5278849"/>
                </a:lnTo>
                <a:lnTo>
                  <a:pt x="1675184" y="5268978"/>
                </a:lnTo>
                <a:close/>
                <a:moveTo>
                  <a:pt x="1439889" y="5264940"/>
                </a:moveTo>
                <a:lnTo>
                  <a:pt x="1449798" y="5264940"/>
                </a:lnTo>
                <a:lnTo>
                  <a:pt x="1453817" y="5268978"/>
                </a:lnTo>
                <a:lnTo>
                  <a:pt x="1453817" y="5278849"/>
                </a:lnTo>
                <a:lnTo>
                  <a:pt x="1449798" y="5282888"/>
                </a:lnTo>
                <a:lnTo>
                  <a:pt x="1439889" y="5282888"/>
                </a:lnTo>
                <a:lnTo>
                  <a:pt x="1435869" y="5278849"/>
                </a:lnTo>
                <a:lnTo>
                  <a:pt x="1435869" y="5268978"/>
                </a:lnTo>
                <a:close/>
                <a:moveTo>
                  <a:pt x="1200573" y="5264940"/>
                </a:moveTo>
                <a:lnTo>
                  <a:pt x="1210483" y="5264940"/>
                </a:lnTo>
                <a:lnTo>
                  <a:pt x="1214502" y="5268978"/>
                </a:lnTo>
                <a:lnTo>
                  <a:pt x="1214502" y="5278849"/>
                </a:lnTo>
                <a:lnTo>
                  <a:pt x="1210483" y="5282888"/>
                </a:lnTo>
                <a:lnTo>
                  <a:pt x="1200573" y="5282888"/>
                </a:lnTo>
                <a:lnTo>
                  <a:pt x="1196554" y="5278849"/>
                </a:lnTo>
                <a:lnTo>
                  <a:pt x="1196554" y="5268978"/>
                </a:lnTo>
                <a:close/>
                <a:moveTo>
                  <a:pt x="961260" y="5264940"/>
                </a:moveTo>
                <a:lnTo>
                  <a:pt x="971171" y="5264940"/>
                </a:lnTo>
                <a:lnTo>
                  <a:pt x="975189" y="5268978"/>
                </a:lnTo>
                <a:lnTo>
                  <a:pt x="975189" y="5278849"/>
                </a:lnTo>
                <a:lnTo>
                  <a:pt x="971171" y="5282888"/>
                </a:lnTo>
                <a:lnTo>
                  <a:pt x="961260" y="5282888"/>
                </a:lnTo>
                <a:lnTo>
                  <a:pt x="957241" y="5278849"/>
                </a:lnTo>
                <a:lnTo>
                  <a:pt x="957241" y="5268978"/>
                </a:lnTo>
                <a:close/>
                <a:moveTo>
                  <a:pt x="9572438" y="5264889"/>
                </a:moveTo>
                <a:lnTo>
                  <a:pt x="9582349" y="5264889"/>
                </a:lnTo>
                <a:lnTo>
                  <a:pt x="9586368" y="5268928"/>
                </a:lnTo>
                <a:lnTo>
                  <a:pt x="9586368" y="5278799"/>
                </a:lnTo>
                <a:lnTo>
                  <a:pt x="9582349" y="5282838"/>
                </a:lnTo>
                <a:lnTo>
                  <a:pt x="9572438" y="5282838"/>
                </a:lnTo>
                <a:lnTo>
                  <a:pt x="9568419" y="5278799"/>
                </a:lnTo>
                <a:lnTo>
                  <a:pt x="9568419" y="5268928"/>
                </a:lnTo>
                <a:close/>
                <a:moveTo>
                  <a:pt x="9333125" y="5264889"/>
                </a:moveTo>
                <a:lnTo>
                  <a:pt x="9343036" y="5264889"/>
                </a:lnTo>
                <a:lnTo>
                  <a:pt x="9347055" y="5268928"/>
                </a:lnTo>
                <a:lnTo>
                  <a:pt x="9347055" y="5278799"/>
                </a:lnTo>
                <a:lnTo>
                  <a:pt x="9343036" y="5282838"/>
                </a:lnTo>
                <a:lnTo>
                  <a:pt x="9333125" y="5282838"/>
                </a:lnTo>
                <a:lnTo>
                  <a:pt x="9329106" y="5278799"/>
                </a:lnTo>
                <a:lnTo>
                  <a:pt x="9329106" y="5268928"/>
                </a:lnTo>
                <a:close/>
                <a:moveTo>
                  <a:pt x="9093811" y="5264889"/>
                </a:moveTo>
                <a:lnTo>
                  <a:pt x="9103722" y="5264889"/>
                </a:lnTo>
                <a:lnTo>
                  <a:pt x="9107741" y="5268928"/>
                </a:lnTo>
                <a:lnTo>
                  <a:pt x="9107741" y="5278799"/>
                </a:lnTo>
                <a:lnTo>
                  <a:pt x="9103722" y="5282838"/>
                </a:lnTo>
                <a:lnTo>
                  <a:pt x="9093811" y="5282838"/>
                </a:lnTo>
                <a:lnTo>
                  <a:pt x="9089792" y="5278799"/>
                </a:lnTo>
                <a:lnTo>
                  <a:pt x="9089792" y="5268928"/>
                </a:lnTo>
                <a:close/>
                <a:moveTo>
                  <a:pt x="8854496" y="5264889"/>
                </a:moveTo>
                <a:lnTo>
                  <a:pt x="8864407" y="5264889"/>
                </a:lnTo>
                <a:lnTo>
                  <a:pt x="8868426" y="5268928"/>
                </a:lnTo>
                <a:lnTo>
                  <a:pt x="8868426" y="5278799"/>
                </a:lnTo>
                <a:lnTo>
                  <a:pt x="8864407" y="5282838"/>
                </a:lnTo>
                <a:lnTo>
                  <a:pt x="8854496" y="5282838"/>
                </a:lnTo>
                <a:lnTo>
                  <a:pt x="8850477" y="5278799"/>
                </a:lnTo>
                <a:lnTo>
                  <a:pt x="8850477" y="5268928"/>
                </a:lnTo>
                <a:close/>
                <a:moveTo>
                  <a:pt x="8615184" y="5264889"/>
                </a:moveTo>
                <a:lnTo>
                  <a:pt x="8625095" y="5264889"/>
                </a:lnTo>
                <a:lnTo>
                  <a:pt x="8629114" y="5268928"/>
                </a:lnTo>
                <a:lnTo>
                  <a:pt x="8629114" y="5278799"/>
                </a:lnTo>
                <a:lnTo>
                  <a:pt x="8625095" y="5282838"/>
                </a:lnTo>
                <a:lnTo>
                  <a:pt x="8615184" y="5282838"/>
                </a:lnTo>
                <a:lnTo>
                  <a:pt x="8611165" y="5278799"/>
                </a:lnTo>
                <a:lnTo>
                  <a:pt x="8611165" y="5268928"/>
                </a:lnTo>
                <a:close/>
                <a:moveTo>
                  <a:pt x="8375869" y="5264889"/>
                </a:moveTo>
                <a:lnTo>
                  <a:pt x="8385779" y="5264889"/>
                </a:lnTo>
                <a:lnTo>
                  <a:pt x="8389799" y="5268928"/>
                </a:lnTo>
                <a:lnTo>
                  <a:pt x="8389799" y="5278799"/>
                </a:lnTo>
                <a:lnTo>
                  <a:pt x="8385779" y="5282838"/>
                </a:lnTo>
                <a:lnTo>
                  <a:pt x="8375869" y="5282838"/>
                </a:lnTo>
                <a:lnTo>
                  <a:pt x="8371850" y="5278799"/>
                </a:lnTo>
                <a:lnTo>
                  <a:pt x="8371850" y="5268928"/>
                </a:lnTo>
                <a:close/>
                <a:moveTo>
                  <a:pt x="8136553" y="5264889"/>
                </a:moveTo>
                <a:lnTo>
                  <a:pt x="8146464" y="5264889"/>
                </a:lnTo>
                <a:lnTo>
                  <a:pt x="8150483" y="5268928"/>
                </a:lnTo>
                <a:lnTo>
                  <a:pt x="8150483" y="5278799"/>
                </a:lnTo>
                <a:lnTo>
                  <a:pt x="8146464" y="5282838"/>
                </a:lnTo>
                <a:lnTo>
                  <a:pt x="8136553" y="5282838"/>
                </a:lnTo>
                <a:lnTo>
                  <a:pt x="8132534" y="5278799"/>
                </a:lnTo>
                <a:lnTo>
                  <a:pt x="8132534" y="5268928"/>
                </a:lnTo>
                <a:close/>
                <a:moveTo>
                  <a:pt x="7897241" y="5264889"/>
                </a:moveTo>
                <a:lnTo>
                  <a:pt x="7907151" y="5264889"/>
                </a:lnTo>
                <a:lnTo>
                  <a:pt x="7911170" y="5268928"/>
                </a:lnTo>
                <a:lnTo>
                  <a:pt x="7911170" y="5278799"/>
                </a:lnTo>
                <a:lnTo>
                  <a:pt x="7907151" y="5282838"/>
                </a:lnTo>
                <a:lnTo>
                  <a:pt x="7897241" y="5282838"/>
                </a:lnTo>
                <a:lnTo>
                  <a:pt x="7893222" y="5278799"/>
                </a:lnTo>
                <a:lnTo>
                  <a:pt x="7893222" y="5268928"/>
                </a:lnTo>
                <a:close/>
                <a:moveTo>
                  <a:pt x="7657926" y="5264889"/>
                </a:moveTo>
                <a:lnTo>
                  <a:pt x="7667836" y="5264889"/>
                </a:lnTo>
                <a:lnTo>
                  <a:pt x="7671855" y="5268928"/>
                </a:lnTo>
                <a:lnTo>
                  <a:pt x="7671855" y="5278799"/>
                </a:lnTo>
                <a:lnTo>
                  <a:pt x="7667836" y="5282838"/>
                </a:lnTo>
                <a:lnTo>
                  <a:pt x="7657926" y="5282838"/>
                </a:lnTo>
                <a:lnTo>
                  <a:pt x="7653906" y="5278799"/>
                </a:lnTo>
                <a:lnTo>
                  <a:pt x="7653906" y="5268928"/>
                </a:lnTo>
                <a:close/>
                <a:moveTo>
                  <a:pt x="7418611" y="5264889"/>
                </a:moveTo>
                <a:lnTo>
                  <a:pt x="7428521" y="5264889"/>
                </a:lnTo>
                <a:lnTo>
                  <a:pt x="7432540" y="5268928"/>
                </a:lnTo>
                <a:lnTo>
                  <a:pt x="7432540" y="5278799"/>
                </a:lnTo>
                <a:lnTo>
                  <a:pt x="7428521" y="5282838"/>
                </a:lnTo>
                <a:lnTo>
                  <a:pt x="7418611" y="5282838"/>
                </a:lnTo>
                <a:lnTo>
                  <a:pt x="7414592" y="5278799"/>
                </a:lnTo>
                <a:lnTo>
                  <a:pt x="7414592" y="5268928"/>
                </a:lnTo>
                <a:close/>
                <a:moveTo>
                  <a:pt x="7179298" y="5264889"/>
                </a:moveTo>
                <a:lnTo>
                  <a:pt x="7189209" y="5264889"/>
                </a:lnTo>
                <a:lnTo>
                  <a:pt x="7193228" y="5268928"/>
                </a:lnTo>
                <a:lnTo>
                  <a:pt x="7193228" y="5278799"/>
                </a:lnTo>
                <a:lnTo>
                  <a:pt x="7189209" y="5282838"/>
                </a:lnTo>
                <a:lnTo>
                  <a:pt x="7179298" y="5282838"/>
                </a:lnTo>
                <a:lnTo>
                  <a:pt x="7175279" y="5278799"/>
                </a:lnTo>
                <a:lnTo>
                  <a:pt x="7175279" y="5268928"/>
                </a:lnTo>
                <a:close/>
                <a:moveTo>
                  <a:pt x="6939983" y="5264889"/>
                </a:moveTo>
                <a:lnTo>
                  <a:pt x="6949894" y="5264889"/>
                </a:lnTo>
                <a:lnTo>
                  <a:pt x="6953913" y="5268928"/>
                </a:lnTo>
                <a:lnTo>
                  <a:pt x="6953913" y="5278799"/>
                </a:lnTo>
                <a:lnTo>
                  <a:pt x="6949894" y="5282838"/>
                </a:lnTo>
                <a:lnTo>
                  <a:pt x="6939983" y="5282838"/>
                </a:lnTo>
                <a:lnTo>
                  <a:pt x="6935964" y="5278799"/>
                </a:lnTo>
                <a:lnTo>
                  <a:pt x="6935964" y="5268928"/>
                </a:lnTo>
                <a:close/>
                <a:moveTo>
                  <a:pt x="6700670" y="5264889"/>
                </a:moveTo>
                <a:lnTo>
                  <a:pt x="6710581" y="5264889"/>
                </a:lnTo>
                <a:lnTo>
                  <a:pt x="6714600" y="5268928"/>
                </a:lnTo>
                <a:lnTo>
                  <a:pt x="6714600" y="5278799"/>
                </a:lnTo>
                <a:lnTo>
                  <a:pt x="6710581" y="5282838"/>
                </a:lnTo>
                <a:lnTo>
                  <a:pt x="6700670" y="5282838"/>
                </a:lnTo>
                <a:lnTo>
                  <a:pt x="6696651" y="5278799"/>
                </a:lnTo>
                <a:lnTo>
                  <a:pt x="6696651" y="5268928"/>
                </a:lnTo>
                <a:close/>
                <a:moveTo>
                  <a:pt x="6461356" y="5264889"/>
                </a:moveTo>
                <a:lnTo>
                  <a:pt x="6471266" y="5264889"/>
                </a:lnTo>
                <a:lnTo>
                  <a:pt x="6475285" y="5268928"/>
                </a:lnTo>
                <a:lnTo>
                  <a:pt x="6475285" y="5278799"/>
                </a:lnTo>
                <a:lnTo>
                  <a:pt x="6471266" y="5282838"/>
                </a:lnTo>
                <a:lnTo>
                  <a:pt x="6461356" y="5282838"/>
                </a:lnTo>
                <a:lnTo>
                  <a:pt x="6457337" y="5278799"/>
                </a:lnTo>
                <a:lnTo>
                  <a:pt x="6457337" y="5268928"/>
                </a:lnTo>
                <a:close/>
                <a:moveTo>
                  <a:pt x="6222042" y="5264889"/>
                </a:moveTo>
                <a:lnTo>
                  <a:pt x="6231952" y="5264889"/>
                </a:lnTo>
                <a:lnTo>
                  <a:pt x="6235971" y="5268928"/>
                </a:lnTo>
                <a:lnTo>
                  <a:pt x="6235971" y="5278799"/>
                </a:lnTo>
                <a:lnTo>
                  <a:pt x="6231952" y="5282838"/>
                </a:lnTo>
                <a:lnTo>
                  <a:pt x="6222042" y="5282838"/>
                </a:lnTo>
                <a:lnTo>
                  <a:pt x="6218023" y="5278799"/>
                </a:lnTo>
                <a:lnTo>
                  <a:pt x="6218023" y="5268928"/>
                </a:lnTo>
                <a:close/>
                <a:moveTo>
                  <a:pt x="5982729" y="5264889"/>
                </a:moveTo>
                <a:lnTo>
                  <a:pt x="5992639" y="5264889"/>
                </a:lnTo>
                <a:lnTo>
                  <a:pt x="5996658" y="5268928"/>
                </a:lnTo>
                <a:lnTo>
                  <a:pt x="5996658" y="5278799"/>
                </a:lnTo>
                <a:lnTo>
                  <a:pt x="5992639" y="5282838"/>
                </a:lnTo>
                <a:lnTo>
                  <a:pt x="5982729" y="5282838"/>
                </a:lnTo>
                <a:lnTo>
                  <a:pt x="5978710" y="5278799"/>
                </a:lnTo>
                <a:lnTo>
                  <a:pt x="5978710" y="5268928"/>
                </a:lnTo>
                <a:close/>
                <a:moveTo>
                  <a:pt x="5743412" y="5264889"/>
                </a:moveTo>
                <a:lnTo>
                  <a:pt x="5753323" y="5264889"/>
                </a:lnTo>
                <a:lnTo>
                  <a:pt x="5757342" y="5268928"/>
                </a:lnTo>
                <a:lnTo>
                  <a:pt x="5757342" y="5278799"/>
                </a:lnTo>
                <a:lnTo>
                  <a:pt x="5753323" y="5282838"/>
                </a:lnTo>
                <a:lnTo>
                  <a:pt x="5743412" y="5282838"/>
                </a:lnTo>
                <a:lnTo>
                  <a:pt x="5739393" y="5278799"/>
                </a:lnTo>
                <a:lnTo>
                  <a:pt x="5739393" y="5268928"/>
                </a:lnTo>
                <a:close/>
                <a:moveTo>
                  <a:pt x="5504099" y="5264889"/>
                </a:moveTo>
                <a:lnTo>
                  <a:pt x="5514010" y="5264889"/>
                </a:lnTo>
                <a:lnTo>
                  <a:pt x="5518029" y="5268928"/>
                </a:lnTo>
                <a:lnTo>
                  <a:pt x="5518029" y="5278799"/>
                </a:lnTo>
                <a:lnTo>
                  <a:pt x="5514010" y="5282838"/>
                </a:lnTo>
                <a:lnTo>
                  <a:pt x="5504099" y="5282838"/>
                </a:lnTo>
                <a:lnTo>
                  <a:pt x="5500080" y="5278799"/>
                </a:lnTo>
                <a:lnTo>
                  <a:pt x="5500080" y="5268928"/>
                </a:lnTo>
                <a:close/>
                <a:moveTo>
                  <a:pt x="5264784" y="5264889"/>
                </a:moveTo>
                <a:lnTo>
                  <a:pt x="5274694" y="5264889"/>
                </a:lnTo>
                <a:lnTo>
                  <a:pt x="5278713" y="5268928"/>
                </a:lnTo>
                <a:lnTo>
                  <a:pt x="5278713" y="5278799"/>
                </a:lnTo>
                <a:lnTo>
                  <a:pt x="5274694" y="5282838"/>
                </a:lnTo>
                <a:lnTo>
                  <a:pt x="5264784" y="5282838"/>
                </a:lnTo>
                <a:lnTo>
                  <a:pt x="5260765" y="5278799"/>
                </a:lnTo>
                <a:lnTo>
                  <a:pt x="5260765" y="5268928"/>
                </a:lnTo>
                <a:close/>
                <a:moveTo>
                  <a:pt x="5025470" y="5264889"/>
                </a:moveTo>
                <a:lnTo>
                  <a:pt x="5035381" y="5264889"/>
                </a:lnTo>
                <a:lnTo>
                  <a:pt x="5039400" y="5268928"/>
                </a:lnTo>
                <a:lnTo>
                  <a:pt x="5039400" y="5278799"/>
                </a:lnTo>
                <a:lnTo>
                  <a:pt x="5035381" y="5282838"/>
                </a:lnTo>
                <a:lnTo>
                  <a:pt x="5025470" y="5282838"/>
                </a:lnTo>
                <a:lnTo>
                  <a:pt x="5021451" y="5278799"/>
                </a:lnTo>
                <a:lnTo>
                  <a:pt x="5021451" y="5268928"/>
                </a:lnTo>
                <a:close/>
                <a:moveTo>
                  <a:pt x="4786241" y="5264889"/>
                </a:moveTo>
                <a:lnTo>
                  <a:pt x="4796152" y="5264889"/>
                </a:lnTo>
                <a:lnTo>
                  <a:pt x="4800171" y="5268928"/>
                </a:lnTo>
                <a:lnTo>
                  <a:pt x="4800171" y="5278799"/>
                </a:lnTo>
                <a:lnTo>
                  <a:pt x="4796152" y="5282838"/>
                </a:lnTo>
                <a:lnTo>
                  <a:pt x="4786241" y="5282838"/>
                </a:lnTo>
                <a:lnTo>
                  <a:pt x="4782224" y="5278799"/>
                </a:lnTo>
                <a:lnTo>
                  <a:pt x="4782224" y="5268928"/>
                </a:lnTo>
                <a:close/>
                <a:moveTo>
                  <a:pt x="4546929" y="5264889"/>
                </a:moveTo>
                <a:lnTo>
                  <a:pt x="4556840" y="5264889"/>
                </a:lnTo>
                <a:lnTo>
                  <a:pt x="4560859" y="5268928"/>
                </a:lnTo>
                <a:lnTo>
                  <a:pt x="4560859" y="5278799"/>
                </a:lnTo>
                <a:lnTo>
                  <a:pt x="4556840" y="5282838"/>
                </a:lnTo>
                <a:lnTo>
                  <a:pt x="4546929" y="5282838"/>
                </a:lnTo>
                <a:lnTo>
                  <a:pt x="4542910" y="5278799"/>
                </a:lnTo>
                <a:lnTo>
                  <a:pt x="4542910" y="5268928"/>
                </a:lnTo>
                <a:close/>
                <a:moveTo>
                  <a:pt x="4307612" y="5264889"/>
                </a:moveTo>
                <a:lnTo>
                  <a:pt x="4317523" y="5264889"/>
                </a:lnTo>
                <a:lnTo>
                  <a:pt x="4321543" y="5268928"/>
                </a:lnTo>
                <a:lnTo>
                  <a:pt x="4321543" y="5278799"/>
                </a:lnTo>
                <a:lnTo>
                  <a:pt x="4317523" y="5282838"/>
                </a:lnTo>
                <a:lnTo>
                  <a:pt x="4307612" y="5282838"/>
                </a:lnTo>
                <a:lnTo>
                  <a:pt x="4303595" y="5278799"/>
                </a:lnTo>
                <a:lnTo>
                  <a:pt x="4303595" y="5268928"/>
                </a:lnTo>
                <a:close/>
                <a:moveTo>
                  <a:pt x="4068297" y="5264889"/>
                </a:moveTo>
                <a:lnTo>
                  <a:pt x="4078210" y="5264889"/>
                </a:lnTo>
                <a:lnTo>
                  <a:pt x="4082229" y="5268928"/>
                </a:lnTo>
                <a:lnTo>
                  <a:pt x="4082229" y="5278799"/>
                </a:lnTo>
                <a:lnTo>
                  <a:pt x="4078210" y="5282838"/>
                </a:lnTo>
                <a:lnTo>
                  <a:pt x="4068297" y="5282838"/>
                </a:lnTo>
                <a:lnTo>
                  <a:pt x="4064278" y="5278799"/>
                </a:lnTo>
                <a:lnTo>
                  <a:pt x="4064278" y="5268928"/>
                </a:lnTo>
                <a:close/>
                <a:moveTo>
                  <a:pt x="3828990" y="5264889"/>
                </a:moveTo>
                <a:lnTo>
                  <a:pt x="3838899" y="5264889"/>
                </a:lnTo>
                <a:lnTo>
                  <a:pt x="3842917" y="5268928"/>
                </a:lnTo>
                <a:lnTo>
                  <a:pt x="3842917" y="5278799"/>
                </a:lnTo>
                <a:lnTo>
                  <a:pt x="3838899" y="5282838"/>
                </a:lnTo>
                <a:lnTo>
                  <a:pt x="3828990" y="5282838"/>
                </a:lnTo>
                <a:lnTo>
                  <a:pt x="3824971" y="5278799"/>
                </a:lnTo>
                <a:lnTo>
                  <a:pt x="3824971" y="5268928"/>
                </a:lnTo>
                <a:close/>
                <a:moveTo>
                  <a:pt x="3589676" y="5264889"/>
                </a:moveTo>
                <a:lnTo>
                  <a:pt x="3599585" y="5264889"/>
                </a:lnTo>
                <a:lnTo>
                  <a:pt x="3603604" y="5268928"/>
                </a:lnTo>
                <a:lnTo>
                  <a:pt x="3603604" y="5278799"/>
                </a:lnTo>
                <a:lnTo>
                  <a:pt x="3599585" y="5282838"/>
                </a:lnTo>
                <a:lnTo>
                  <a:pt x="3589676" y="5282838"/>
                </a:lnTo>
                <a:lnTo>
                  <a:pt x="3585657" y="5278799"/>
                </a:lnTo>
                <a:lnTo>
                  <a:pt x="3585657" y="5268928"/>
                </a:lnTo>
                <a:close/>
                <a:moveTo>
                  <a:pt x="3350359" y="5264889"/>
                </a:moveTo>
                <a:lnTo>
                  <a:pt x="3360268" y="5264889"/>
                </a:lnTo>
                <a:lnTo>
                  <a:pt x="3364287" y="5268928"/>
                </a:lnTo>
                <a:lnTo>
                  <a:pt x="3364287" y="5278799"/>
                </a:lnTo>
                <a:lnTo>
                  <a:pt x="3360268" y="5282838"/>
                </a:lnTo>
                <a:lnTo>
                  <a:pt x="3350359" y="5282838"/>
                </a:lnTo>
                <a:lnTo>
                  <a:pt x="3346340" y="5278799"/>
                </a:lnTo>
                <a:lnTo>
                  <a:pt x="3346340" y="5268928"/>
                </a:lnTo>
                <a:close/>
                <a:moveTo>
                  <a:pt x="3111048" y="5264889"/>
                </a:moveTo>
                <a:lnTo>
                  <a:pt x="3120959" y="5264889"/>
                </a:lnTo>
                <a:lnTo>
                  <a:pt x="3124977" y="5268928"/>
                </a:lnTo>
                <a:lnTo>
                  <a:pt x="3124977" y="5278799"/>
                </a:lnTo>
                <a:lnTo>
                  <a:pt x="3120959" y="5282838"/>
                </a:lnTo>
                <a:lnTo>
                  <a:pt x="3111048" y="5282838"/>
                </a:lnTo>
                <a:lnTo>
                  <a:pt x="3107029" y="5278799"/>
                </a:lnTo>
                <a:lnTo>
                  <a:pt x="3107029" y="5268928"/>
                </a:lnTo>
                <a:close/>
                <a:moveTo>
                  <a:pt x="2871737" y="5264889"/>
                </a:moveTo>
                <a:lnTo>
                  <a:pt x="2881646" y="5264889"/>
                </a:lnTo>
                <a:lnTo>
                  <a:pt x="2885666" y="5268928"/>
                </a:lnTo>
                <a:lnTo>
                  <a:pt x="2885666" y="5278799"/>
                </a:lnTo>
                <a:lnTo>
                  <a:pt x="2881646" y="5282838"/>
                </a:lnTo>
                <a:lnTo>
                  <a:pt x="2871737" y="5282838"/>
                </a:lnTo>
                <a:lnTo>
                  <a:pt x="2867717" y="5278799"/>
                </a:lnTo>
                <a:lnTo>
                  <a:pt x="2867717" y="5268928"/>
                </a:lnTo>
                <a:close/>
                <a:moveTo>
                  <a:pt x="2632423" y="5264889"/>
                </a:moveTo>
                <a:lnTo>
                  <a:pt x="2642334" y="5264889"/>
                </a:lnTo>
                <a:lnTo>
                  <a:pt x="2646352" y="5268928"/>
                </a:lnTo>
                <a:lnTo>
                  <a:pt x="2646352" y="5278799"/>
                </a:lnTo>
                <a:lnTo>
                  <a:pt x="2642334" y="5282838"/>
                </a:lnTo>
                <a:lnTo>
                  <a:pt x="2632423" y="5282838"/>
                </a:lnTo>
                <a:lnTo>
                  <a:pt x="2628404" y="5278799"/>
                </a:lnTo>
                <a:lnTo>
                  <a:pt x="2628404" y="5268928"/>
                </a:lnTo>
                <a:close/>
                <a:moveTo>
                  <a:pt x="2393104" y="5264889"/>
                </a:moveTo>
                <a:lnTo>
                  <a:pt x="2403015" y="5264889"/>
                </a:lnTo>
                <a:lnTo>
                  <a:pt x="2407034" y="5268928"/>
                </a:lnTo>
                <a:lnTo>
                  <a:pt x="2407034" y="5278799"/>
                </a:lnTo>
                <a:lnTo>
                  <a:pt x="2403015" y="5282838"/>
                </a:lnTo>
                <a:lnTo>
                  <a:pt x="2393104" y="5282838"/>
                </a:lnTo>
                <a:lnTo>
                  <a:pt x="2389087" y="5278799"/>
                </a:lnTo>
                <a:lnTo>
                  <a:pt x="2389087" y="5268928"/>
                </a:lnTo>
                <a:close/>
                <a:moveTo>
                  <a:pt x="721961" y="5264889"/>
                </a:moveTo>
                <a:lnTo>
                  <a:pt x="731872" y="5264889"/>
                </a:lnTo>
                <a:lnTo>
                  <a:pt x="735891" y="5268928"/>
                </a:lnTo>
                <a:lnTo>
                  <a:pt x="735891" y="5278799"/>
                </a:lnTo>
                <a:lnTo>
                  <a:pt x="731872" y="5282838"/>
                </a:lnTo>
                <a:lnTo>
                  <a:pt x="721961" y="5282838"/>
                </a:lnTo>
                <a:lnTo>
                  <a:pt x="717943" y="5278799"/>
                </a:lnTo>
                <a:lnTo>
                  <a:pt x="717943" y="5268928"/>
                </a:lnTo>
                <a:close/>
                <a:moveTo>
                  <a:pt x="482649" y="5264889"/>
                </a:moveTo>
                <a:lnTo>
                  <a:pt x="492560" y="5264889"/>
                </a:lnTo>
                <a:lnTo>
                  <a:pt x="496579" y="5268928"/>
                </a:lnTo>
                <a:lnTo>
                  <a:pt x="496579" y="5278799"/>
                </a:lnTo>
                <a:lnTo>
                  <a:pt x="492560" y="5282838"/>
                </a:lnTo>
                <a:lnTo>
                  <a:pt x="482649" y="5282838"/>
                </a:lnTo>
                <a:lnTo>
                  <a:pt x="478630" y="5278799"/>
                </a:lnTo>
                <a:lnTo>
                  <a:pt x="478630" y="5268928"/>
                </a:lnTo>
                <a:close/>
                <a:moveTo>
                  <a:pt x="243336" y="5264889"/>
                </a:moveTo>
                <a:lnTo>
                  <a:pt x="253246" y="5264889"/>
                </a:lnTo>
                <a:lnTo>
                  <a:pt x="257265" y="5268928"/>
                </a:lnTo>
                <a:lnTo>
                  <a:pt x="257265" y="5278799"/>
                </a:lnTo>
                <a:lnTo>
                  <a:pt x="253246" y="5282838"/>
                </a:lnTo>
                <a:lnTo>
                  <a:pt x="243336" y="5282838"/>
                </a:lnTo>
                <a:lnTo>
                  <a:pt x="239317" y="5278799"/>
                </a:lnTo>
                <a:lnTo>
                  <a:pt x="239317" y="5268928"/>
                </a:lnTo>
                <a:close/>
                <a:moveTo>
                  <a:pt x="4022" y="5264889"/>
                </a:moveTo>
                <a:lnTo>
                  <a:pt x="13933" y="5264889"/>
                </a:lnTo>
                <a:lnTo>
                  <a:pt x="17952" y="5268928"/>
                </a:lnTo>
                <a:lnTo>
                  <a:pt x="17952" y="5278799"/>
                </a:lnTo>
                <a:lnTo>
                  <a:pt x="13933" y="5282838"/>
                </a:lnTo>
                <a:lnTo>
                  <a:pt x="4022" y="5282838"/>
                </a:lnTo>
                <a:lnTo>
                  <a:pt x="3" y="5278799"/>
                </a:lnTo>
                <a:lnTo>
                  <a:pt x="3" y="5268928"/>
                </a:lnTo>
                <a:close/>
                <a:moveTo>
                  <a:pt x="2157819" y="5025610"/>
                </a:moveTo>
                <a:lnTo>
                  <a:pt x="2167729" y="5025610"/>
                </a:lnTo>
                <a:lnTo>
                  <a:pt x="2171748" y="5029648"/>
                </a:lnTo>
                <a:lnTo>
                  <a:pt x="2171748" y="5039519"/>
                </a:lnTo>
                <a:lnTo>
                  <a:pt x="2167729" y="5043558"/>
                </a:lnTo>
                <a:lnTo>
                  <a:pt x="2157819" y="5043558"/>
                </a:lnTo>
                <a:lnTo>
                  <a:pt x="2153800" y="5039519"/>
                </a:lnTo>
                <a:lnTo>
                  <a:pt x="2153800" y="5029648"/>
                </a:lnTo>
                <a:close/>
                <a:moveTo>
                  <a:pt x="1918510" y="5025610"/>
                </a:moveTo>
                <a:lnTo>
                  <a:pt x="1928420" y="5025610"/>
                </a:lnTo>
                <a:lnTo>
                  <a:pt x="1932440" y="5029648"/>
                </a:lnTo>
                <a:lnTo>
                  <a:pt x="1932440" y="5039519"/>
                </a:lnTo>
                <a:lnTo>
                  <a:pt x="1928420" y="5043558"/>
                </a:lnTo>
                <a:lnTo>
                  <a:pt x="1918510" y="5043558"/>
                </a:lnTo>
                <a:lnTo>
                  <a:pt x="1914492" y="5039519"/>
                </a:lnTo>
                <a:lnTo>
                  <a:pt x="1914492" y="5029648"/>
                </a:lnTo>
                <a:close/>
                <a:moveTo>
                  <a:pt x="1679204" y="5025610"/>
                </a:moveTo>
                <a:lnTo>
                  <a:pt x="1689115" y="5025610"/>
                </a:lnTo>
                <a:lnTo>
                  <a:pt x="1693133" y="5029648"/>
                </a:lnTo>
                <a:lnTo>
                  <a:pt x="1693133" y="5039519"/>
                </a:lnTo>
                <a:lnTo>
                  <a:pt x="1689115" y="5043558"/>
                </a:lnTo>
                <a:lnTo>
                  <a:pt x="1679204" y="5043558"/>
                </a:lnTo>
                <a:lnTo>
                  <a:pt x="1675185" y="5039519"/>
                </a:lnTo>
                <a:lnTo>
                  <a:pt x="1675185" y="5029648"/>
                </a:lnTo>
                <a:close/>
                <a:moveTo>
                  <a:pt x="1439889" y="5025610"/>
                </a:moveTo>
                <a:lnTo>
                  <a:pt x="1449798" y="5025610"/>
                </a:lnTo>
                <a:lnTo>
                  <a:pt x="1453818" y="5029648"/>
                </a:lnTo>
                <a:lnTo>
                  <a:pt x="1453818" y="5039519"/>
                </a:lnTo>
                <a:lnTo>
                  <a:pt x="1449798" y="5043558"/>
                </a:lnTo>
                <a:lnTo>
                  <a:pt x="1439889" y="5043558"/>
                </a:lnTo>
                <a:lnTo>
                  <a:pt x="1435870" y="5039519"/>
                </a:lnTo>
                <a:lnTo>
                  <a:pt x="1435870" y="5029648"/>
                </a:lnTo>
                <a:close/>
                <a:moveTo>
                  <a:pt x="1200573" y="5025610"/>
                </a:moveTo>
                <a:lnTo>
                  <a:pt x="1210484" y="5025610"/>
                </a:lnTo>
                <a:lnTo>
                  <a:pt x="1214502" y="5029648"/>
                </a:lnTo>
                <a:lnTo>
                  <a:pt x="1214502" y="5039519"/>
                </a:lnTo>
                <a:lnTo>
                  <a:pt x="1210484" y="5043558"/>
                </a:lnTo>
                <a:lnTo>
                  <a:pt x="1200573" y="5043558"/>
                </a:lnTo>
                <a:lnTo>
                  <a:pt x="1196555" y="5039519"/>
                </a:lnTo>
                <a:lnTo>
                  <a:pt x="1196555" y="5029648"/>
                </a:lnTo>
                <a:close/>
                <a:moveTo>
                  <a:pt x="961261" y="5025610"/>
                </a:moveTo>
                <a:lnTo>
                  <a:pt x="971171" y="5025610"/>
                </a:lnTo>
                <a:lnTo>
                  <a:pt x="975190" y="5029648"/>
                </a:lnTo>
                <a:lnTo>
                  <a:pt x="975190" y="5039519"/>
                </a:lnTo>
                <a:lnTo>
                  <a:pt x="971171" y="5043558"/>
                </a:lnTo>
                <a:lnTo>
                  <a:pt x="961261" y="5043558"/>
                </a:lnTo>
                <a:lnTo>
                  <a:pt x="957242" y="5039519"/>
                </a:lnTo>
                <a:lnTo>
                  <a:pt x="957242" y="5029648"/>
                </a:lnTo>
                <a:close/>
                <a:moveTo>
                  <a:pt x="9572438" y="5025558"/>
                </a:moveTo>
                <a:lnTo>
                  <a:pt x="9582349" y="5025558"/>
                </a:lnTo>
                <a:lnTo>
                  <a:pt x="9586368" y="5029597"/>
                </a:lnTo>
                <a:lnTo>
                  <a:pt x="9586368" y="5039468"/>
                </a:lnTo>
                <a:lnTo>
                  <a:pt x="9582349" y="5043507"/>
                </a:lnTo>
                <a:lnTo>
                  <a:pt x="9572438" y="5043507"/>
                </a:lnTo>
                <a:lnTo>
                  <a:pt x="9568419" y="5039468"/>
                </a:lnTo>
                <a:lnTo>
                  <a:pt x="9568419" y="5029597"/>
                </a:lnTo>
                <a:close/>
                <a:moveTo>
                  <a:pt x="9333125" y="5025558"/>
                </a:moveTo>
                <a:lnTo>
                  <a:pt x="9343036" y="5025558"/>
                </a:lnTo>
                <a:lnTo>
                  <a:pt x="9347055" y="5029597"/>
                </a:lnTo>
                <a:lnTo>
                  <a:pt x="9347055" y="5039468"/>
                </a:lnTo>
                <a:lnTo>
                  <a:pt x="9343036" y="5043507"/>
                </a:lnTo>
                <a:lnTo>
                  <a:pt x="9333125" y="5043507"/>
                </a:lnTo>
                <a:lnTo>
                  <a:pt x="9329106" y="5039468"/>
                </a:lnTo>
                <a:lnTo>
                  <a:pt x="9329106" y="5029597"/>
                </a:lnTo>
                <a:close/>
                <a:moveTo>
                  <a:pt x="9093811" y="5025558"/>
                </a:moveTo>
                <a:lnTo>
                  <a:pt x="9103722" y="5025558"/>
                </a:lnTo>
                <a:lnTo>
                  <a:pt x="9107741" y="5029597"/>
                </a:lnTo>
                <a:lnTo>
                  <a:pt x="9107741" y="5039468"/>
                </a:lnTo>
                <a:lnTo>
                  <a:pt x="9103722" y="5043507"/>
                </a:lnTo>
                <a:lnTo>
                  <a:pt x="9093811" y="5043507"/>
                </a:lnTo>
                <a:lnTo>
                  <a:pt x="9089792" y="5039468"/>
                </a:lnTo>
                <a:lnTo>
                  <a:pt x="9089792" y="5029597"/>
                </a:lnTo>
                <a:close/>
                <a:moveTo>
                  <a:pt x="8854496" y="5025558"/>
                </a:moveTo>
                <a:lnTo>
                  <a:pt x="8864407" y="5025558"/>
                </a:lnTo>
                <a:lnTo>
                  <a:pt x="8868426" y="5029597"/>
                </a:lnTo>
                <a:lnTo>
                  <a:pt x="8868426" y="5039468"/>
                </a:lnTo>
                <a:lnTo>
                  <a:pt x="8864407" y="5043507"/>
                </a:lnTo>
                <a:lnTo>
                  <a:pt x="8854496" y="5043507"/>
                </a:lnTo>
                <a:lnTo>
                  <a:pt x="8850477" y="5039468"/>
                </a:lnTo>
                <a:lnTo>
                  <a:pt x="8850477" y="5029597"/>
                </a:lnTo>
                <a:close/>
                <a:moveTo>
                  <a:pt x="8615184" y="5025558"/>
                </a:moveTo>
                <a:lnTo>
                  <a:pt x="8625095" y="5025558"/>
                </a:lnTo>
                <a:lnTo>
                  <a:pt x="8629114" y="5029597"/>
                </a:lnTo>
                <a:lnTo>
                  <a:pt x="8629114" y="5039468"/>
                </a:lnTo>
                <a:lnTo>
                  <a:pt x="8625095" y="5043507"/>
                </a:lnTo>
                <a:lnTo>
                  <a:pt x="8615184" y="5043507"/>
                </a:lnTo>
                <a:lnTo>
                  <a:pt x="8611165" y="5039468"/>
                </a:lnTo>
                <a:lnTo>
                  <a:pt x="8611165" y="5029597"/>
                </a:lnTo>
                <a:close/>
                <a:moveTo>
                  <a:pt x="8375869" y="5025558"/>
                </a:moveTo>
                <a:lnTo>
                  <a:pt x="8385779" y="5025558"/>
                </a:lnTo>
                <a:lnTo>
                  <a:pt x="8389799" y="5029597"/>
                </a:lnTo>
                <a:lnTo>
                  <a:pt x="8389799" y="5039468"/>
                </a:lnTo>
                <a:lnTo>
                  <a:pt x="8385779" y="5043507"/>
                </a:lnTo>
                <a:lnTo>
                  <a:pt x="8375869" y="5043507"/>
                </a:lnTo>
                <a:lnTo>
                  <a:pt x="8371850" y="5039468"/>
                </a:lnTo>
                <a:lnTo>
                  <a:pt x="8371850" y="5029597"/>
                </a:lnTo>
                <a:close/>
                <a:moveTo>
                  <a:pt x="8136553" y="5025558"/>
                </a:moveTo>
                <a:lnTo>
                  <a:pt x="8146464" y="5025558"/>
                </a:lnTo>
                <a:lnTo>
                  <a:pt x="8150483" y="5029597"/>
                </a:lnTo>
                <a:lnTo>
                  <a:pt x="8150483" y="5039468"/>
                </a:lnTo>
                <a:lnTo>
                  <a:pt x="8146464" y="5043507"/>
                </a:lnTo>
                <a:lnTo>
                  <a:pt x="8136553" y="5043507"/>
                </a:lnTo>
                <a:lnTo>
                  <a:pt x="8132534" y="5039468"/>
                </a:lnTo>
                <a:lnTo>
                  <a:pt x="8132534" y="5029597"/>
                </a:lnTo>
                <a:close/>
                <a:moveTo>
                  <a:pt x="7897241" y="5025558"/>
                </a:moveTo>
                <a:lnTo>
                  <a:pt x="7907151" y="5025558"/>
                </a:lnTo>
                <a:lnTo>
                  <a:pt x="7911170" y="5029597"/>
                </a:lnTo>
                <a:lnTo>
                  <a:pt x="7911170" y="5039468"/>
                </a:lnTo>
                <a:lnTo>
                  <a:pt x="7907151" y="5043507"/>
                </a:lnTo>
                <a:lnTo>
                  <a:pt x="7897241" y="5043507"/>
                </a:lnTo>
                <a:lnTo>
                  <a:pt x="7893222" y="5039468"/>
                </a:lnTo>
                <a:lnTo>
                  <a:pt x="7893222" y="5029597"/>
                </a:lnTo>
                <a:close/>
                <a:moveTo>
                  <a:pt x="7657926" y="5025558"/>
                </a:moveTo>
                <a:lnTo>
                  <a:pt x="7667836" y="5025558"/>
                </a:lnTo>
                <a:lnTo>
                  <a:pt x="7671855" y="5029597"/>
                </a:lnTo>
                <a:lnTo>
                  <a:pt x="7671855" y="5039468"/>
                </a:lnTo>
                <a:lnTo>
                  <a:pt x="7667836" y="5043507"/>
                </a:lnTo>
                <a:lnTo>
                  <a:pt x="7657926" y="5043507"/>
                </a:lnTo>
                <a:lnTo>
                  <a:pt x="7653906" y="5039468"/>
                </a:lnTo>
                <a:lnTo>
                  <a:pt x="7653906" y="5029597"/>
                </a:lnTo>
                <a:close/>
                <a:moveTo>
                  <a:pt x="7418611" y="5025558"/>
                </a:moveTo>
                <a:lnTo>
                  <a:pt x="7428521" y="5025558"/>
                </a:lnTo>
                <a:lnTo>
                  <a:pt x="7432540" y="5029597"/>
                </a:lnTo>
                <a:lnTo>
                  <a:pt x="7432540" y="5039468"/>
                </a:lnTo>
                <a:lnTo>
                  <a:pt x="7428521" y="5043507"/>
                </a:lnTo>
                <a:lnTo>
                  <a:pt x="7418611" y="5043507"/>
                </a:lnTo>
                <a:lnTo>
                  <a:pt x="7414592" y="5039468"/>
                </a:lnTo>
                <a:lnTo>
                  <a:pt x="7414592" y="5029597"/>
                </a:lnTo>
                <a:close/>
                <a:moveTo>
                  <a:pt x="7179298" y="5025558"/>
                </a:moveTo>
                <a:lnTo>
                  <a:pt x="7189209" y="5025558"/>
                </a:lnTo>
                <a:lnTo>
                  <a:pt x="7193228" y="5029597"/>
                </a:lnTo>
                <a:lnTo>
                  <a:pt x="7193228" y="5039468"/>
                </a:lnTo>
                <a:lnTo>
                  <a:pt x="7189209" y="5043507"/>
                </a:lnTo>
                <a:lnTo>
                  <a:pt x="7179298" y="5043507"/>
                </a:lnTo>
                <a:lnTo>
                  <a:pt x="7175279" y="5039468"/>
                </a:lnTo>
                <a:lnTo>
                  <a:pt x="7175279" y="5029597"/>
                </a:lnTo>
                <a:close/>
                <a:moveTo>
                  <a:pt x="6939983" y="5025558"/>
                </a:moveTo>
                <a:lnTo>
                  <a:pt x="6949894" y="5025558"/>
                </a:lnTo>
                <a:lnTo>
                  <a:pt x="6953913" y="5029597"/>
                </a:lnTo>
                <a:lnTo>
                  <a:pt x="6953913" y="5039468"/>
                </a:lnTo>
                <a:lnTo>
                  <a:pt x="6949894" y="5043507"/>
                </a:lnTo>
                <a:lnTo>
                  <a:pt x="6939983" y="5043507"/>
                </a:lnTo>
                <a:lnTo>
                  <a:pt x="6935964" y="5039468"/>
                </a:lnTo>
                <a:lnTo>
                  <a:pt x="6935964" y="5029597"/>
                </a:lnTo>
                <a:close/>
                <a:moveTo>
                  <a:pt x="6700670" y="5025558"/>
                </a:moveTo>
                <a:lnTo>
                  <a:pt x="6710581" y="5025558"/>
                </a:lnTo>
                <a:lnTo>
                  <a:pt x="6714600" y="5029597"/>
                </a:lnTo>
                <a:lnTo>
                  <a:pt x="6714600" y="5039468"/>
                </a:lnTo>
                <a:lnTo>
                  <a:pt x="6710581" y="5043507"/>
                </a:lnTo>
                <a:lnTo>
                  <a:pt x="6700670" y="5043507"/>
                </a:lnTo>
                <a:lnTo>
                  <a:pt x="6696651" y="5039468"/>
                </a:lnTo>
                <a:lnTo>
                  <a:pt x="6696651" y="5029597"/>
                </a:lnTo>
                <a:close/>
                <a:moveTo>
                  <a:pt x="6461356" y="5025558"/>
                </a:moveTo>
                <a:lnTo>
                  <a:pt x="6471266" y="5025558"/>
                </a:lnTo>
                <a:lnTo>
                  <a:pt x="6475285" y="5029597"/>
                </a:lnTo>
                <a:lnTo>
                  <a:pt x="6475285" y="5039468"/>
                </a:lnTo>
                <a:lnTo>
                  <a:pt x="6471266" y="5043507"/>
                </a:lnTo>
                <a:lnTo>
                  <a:pt x="6461356" y="5043507"/>
                </a:lnTo>
                <a:lnTo>
                  <a:pt x="6457337" y="5039468"/>
                </a:lnTo>
                <a:lnTo>
                  <a:pt x="6457337" y="5029597"/>
                </a:lnTo>
                <a:close/>
                <a:moveTo>
                  <a:pt x="6222042" y="5025558"/>
                </a:moveTo>
                <a:lnTo>
                  <a:pt x="6231952" y="5025558"/>
                </a:lnTo>
                <a:lnTo>
                  <a:pt x="6235971" y="5029597"/>
                </a:lnTo>
                <a:lnTo>
                  <a:pt x="6235971" y="5039468"/>
                </a:lnTo>
                <a:lnTo>
                  <a:pt x="6231952" y="5043507"/>
                </a:lnTo>
                <a:lnTo>
                  <a:pt x="6222042" y="5043507"/>
                </a:lnTo>
                <a:lnTo>
                  <a:pt x="6218023" y="5039468"/>
                </a:lnTo>
                <a:lnTo>
                  <a:pt x="6218023" y="5029597"/>
                </a:lnTo>
                <a:close/>
                <a:moveTo>
                  <a:pt x="5982729" y="5025558"/>
                </a:moveTo>
                <a:lnTo>
                  <a:pt x="5992639" y="5025558"/>
                </a:lnTo>
                <a:lnTo>
                  <a:pt x="5996658" y="5029597"/>
                </a:lnTo>
                <a:lnTo>
                  <a:pt x="5996658" y="5039468"/>
                </a:lnTo>
                <a:lnTo>
                  <a:pt x="5992639" y="5043507"/>
                </a:lnTo>
                <a:lnTo>
                  <a:pt x="5982729" y="5043507"/>
                </a:lnTo>
                <a:lnTo>
                  <a:pt x="5978710" y="5039468"/>
                </a:lnTo>
                <a:lnTo>
                  <a:pt x="5978710" y="5029597"/>
                </a:lnTo>
                <a:close/>
                <a:moveTo>
                  <a:pt x="5743412" y="5025558"/>
                </a:moveTo>
                <a:lnTo>
                  <a:pt x="5753323" y="5025558"/>
                </a:lnTo>
                <a:lnTo>
                  <a:pt x="5757342" y="5029597"/>
                </a:lnTo>
                <a:lnTo>
                  <a:pt x="5757342" y="5039468"/>
                </a:lnTo>
                <a:lnTo>
                  <a:pt x="5753323" y="5043507"/>
                </a:lnTo>
                <a:lnTo>
                  <a:pt x="5743412" y="5043507"/>
                </a:lnTo>
                <a:lnTo>
                  <a:pt x="5739393" y="5039468"/>
                </a:lnTo>
                <a:lnTo>
                  <a:pt x="5739393" y="5029597"/>
                </a:lnTo>
                <a:close/>
                <a:moveTo>
                  <a:pt x="5504099" y="5025558"/>
                </a:moveTo>
                <a:lnTo>
                  <a:pt x="5514010" y="5025558"/>
                </a:lnTo>
                <a:lnTo>
                  <a:pt x="5518029" y="5029597"/>
                </a:lnTo>
                <a:lnTo>
                  <a:pt x="5518029" y="5039468"/>
                </a:lnTo>
                <a:lnTo>
                  <a:pt x="5514010" y="5043507"/>
                </a:lnTo>
                <a:lnTo>
                  <a:pt x="5504099" y="5043507"/>
                </a:lnTo>
                <a:lnTo>
                  <a:pt x="5500080" y="5039468"/>
                </a:lnTo>
                <a:lnTo>
                  <a:pt x="5500080" y="5029597"/>
                </a:lnTo>
                <a:close/>
                <a:moveTo>
                  <a:pt x="5264784" y="5025558"/>
                </a:moveTo>
                <a:lnTo>
                  <a:pt x="5274694" y="5025558"/>
                </a:lnTo>
                <a:lnTo>
                  <a:pt x="5278713" y="5029597"/>
                </a:lnTo>
                <a:lnTo>
                  <a:pt x="5278713" y="5039468"/>
                </a:lnTo>
                <a:lnTo>
                  <a:pt x="5274694" y="5043507"/>
                </a:lnTo>
                <a:lnTo>
                  <a:pt x="5264784" y="5043507"/>
                </a:lnTo>
                <a:lnTo>
                  <a:pt x="5260765" y="5039468"/>
                </a:lnTo>
                <a:lnTo>
                  <a:pt x="5260765" y="5029597"/>
                </a:lnTo>
                <a:close/>
                <a:moveTo>
                  <a:pt x="5025470" y="5025558"/>
                </a:moveTo>
                <a:lnTo>
                  <a:pt x="5035381" y="5025558"/>
                </a:lnTo>
                <a:lnTo>
                  <a:pt x="5039400" y="5029597"/>
                </a:lnTo>
                <a:lnTo>
                  <a:pt x="5039400" y="5039468"/>
                </a:lnTo>
                <a:lnTo>
                  <a:pt x="5035381" y="5043507"/>
                </a:lnTo>
                <a:lnTo>
                  <a:pt x="5025470" y="5043507"/>
                </a:lnTo>
                <a:lnTo>
                  <a:pt x="5021451" y="5039468"/>
                </a:lnTo>
                <a:lnTo>
                  <a:pt x="5021451" y="5029597"/>
                </a:lnTo>
                <a:close/>
                <a:moveTo>
                  <a:pt x="4786241" y="5025558"/>
                </a:moveTo>
                <a:lnTo>
                  <a:pt x="4796152" y="5025558"/>
                </a:lnTo>
                <a:lnTo>
                  <a:pt x="4800171" y="5029597"/>
                </a:lnTo>
                <a:lnTo>
                  <a:pt x="4800171" y="5039468"/>
                </a:lnTo>
                <a:lnTo>
                  <a:pt x="4796152" y="5043507"/>
                </a:lnTo>
                <a:lnTo>
                  <a:pt x="4786241" y="5043507"/>
                </a:lnTo>
                <a:lnTo>
                  <a:pt x="4782224" y="5039468"/>
                </a:lnTo>
                <a:lnTo>
                  <a:pt x="4782224" y="5029597"/>
                </a:lnTo>
                <a:close/>
                <a:moveTo>
                  <a:pt x="4546929" y="5025558"/>
                </a:moveTo>
                <a:lnTo>
                  <a:pt x="4556840" y="5025558"/>
                </a:lnTo>
                <a:lnTo>
                  <a:pt x="4560859" y="5029597"/>
                </a:lnTo>
                <a:lnTo>
                  <a:pt x="4560859" y="5039468"/>
                </a:lnTo>
                <a:lnTo>
                  <a:pt x="4556840" y="5043507"/>
                </a:lnTo>
                <a:lnTo>
                  <a:pt x="4546929" y="5043507"/>
                </a:lnTo>
                <a:lnTo>
                  <a:pt x="4542910" y="5039468"/>
                </a:lnTo>
                <a:lnTo>
                  <a:pt x="4542910" y="5029597"/>
                </a:lnTo>
                <a:close/>
                <a:moveTo>
                  <a:pt x="4307612" y="5025558"/>
                </a:moveTo>
                <a:lnTo>
                  <a:pt x="4317523" y="5025558"/>
                </a:lnTo>
                <a:lnTo>
                  <a:pt x="4321543" y="5029597"/>
                </a:lnTo>
                <a:lnTo>
                  <a:pt x="4321543" y="5039468"/>
                </a:lnTo>
                <a:lnTo>
                  <a:pt x="4317523" y="5043507"/>
                </a:lnTo>
                <a:lnTo>
                  <a:pt x="4307612" y="5043507"/>
                </a:lnTo>
                <a:lnTo>
                  <a:pt x="4303595" y="5039468"/>
                </a:lnTo>
                <a:lnTo>
                  <a:pt x="4303595" y="5029597"/>
                </a:lnTo>
                <a:close/>
                <a:moveTo>
                  <a:pt x="4068297" y="5025558"/>
                </a:moveTo>
                <a:lnTo>
                  <a:pt x="4078210" y="5025558"/>
                </a:lnTo>
                <a:lnTo>
                  <a:pt x="4082229" y="5029597"/>
                </a:lnTo>
                <a:lnTo>
                  <a:pt x="4082229" y="5039468"/>
                </a:lnTo>
                <a:lnTo>
                  <a:pt x="4078210" y="5043507"/>
                </a:lnTo>
                <a:lnTo>
                  <a:pt x="4068297" y="5043507"/>
                </a:lnTo>
                <a:lnTo>
                  <a:pt x="4064278" y="5039468"/>
                </a:lnTo>
                <a:lnTo>
                  <a:pt x="4064278" y="5029597"/>
                </a:lnTo>
                <a:close/>
                <a:moveTo>
                  <a:pt x="3828990" y="5025558"/>
                </a:moveTo>
                <a:lnTo>
                  <a:pt x="3838899" y="5025558"/>
                </a:lnTo>
                <a:lnTo>
                  <a:pt x="3842917" y="5029597"/>
                </a:lnTo>
                <a:lnTo>
                  <a:pt x="3842917" y="5039468"/>
                </a:lnTo>
                <a:lnTo>
                  <a:pt x="3838899" y="5043507"/>
                </a:lnTo>
                <a:lnTo>
                  <a:pt x="3828990" y="5043507"/>
                </a:lnTo>
                <a:lnTo>
                  <a:pt x="3824971" y="5039468"/>
                </a:lnTo>
                <a:lnTo>
                  <a:pt x="3824971" y="5029597"/>
                </a:lnTo>
                <a:close/>
                <a:moveTo>
                  <a:pt x="3589676" y="5025558"/>
                </a:moveTo>
                <a:lnTo>
                  <a:pt x="3599585" y="5025558"/>
                </a:lnTo>
                <a:lnTo>
                  <a:pt x="3603604" y="5029597"/>
                </a:lnTo>
                <a:lnTo>
                  <a:pt x="3603604" y="5039468"/>
                </a:lnTo>
                <a:lnTo>
                  <a:pt x="3599585" y="5043507"/>
                </a:lnTo>
                <a:lnTo>
                  <a:pt x="3589676" y="5043507"/>
                </a:lnTo>
                <a:lnTo>
                  <a:pt x="3585657" y="5039468"/>
                </a:lnTo>
                <a:lnTo>
                  <a:pt x="3585657" y="5029597"/>
                </a:lnTo>
                <a:close/>
                <a:moveTo>
                  <a:pt x="3350359" y="5025558"/>
                </a:moveTo>
                <a:lnTo>
                  <a:pt x="3360268" y="5025558"/>
                </a:lnTo>
                <a:lnTo>
                  <a:pt x="3364287" y="5029597"/>
                </a:lnTo>
                <a:lnTo>
                  <a:pt x="3364287" y="5039468"/>
                </a:lnTo>
                <a:lnTo>
                  <a:pt x="3360268" y="5043507"/>
                </a:lnTo>
                <a:lnTo>
                  <a:pt x="3350359" y="5043507"/>
                </a:lnTo>
                <a:lnTo>
                  <a:pt x="3346340" y="5039468"/>
                </a:lnTo>
                <a:lnTo>
                  <a:pt x="3346340" y="5029597"/>
                </a:lnTo>
                <a:close/>
                <a:moveTo>
                  <a:pt x="3111048" y="5025558"/>
                </a:moveTo>
                <a:lnTo>
                  <a:pt x="3120959" y="5025558"/>
                </a:lnTo>
                <a:lnTo>
                  <a:pt x="3124977" y="5029597"/>
                </a:lnTo>
                <a:lnTo>
                  <a:pt x="3124977" y="5039468"/>
                </a:lnTo>
                <a:lnTo>
                  <a:pt x="3120959" y="5043507"/>
                </a:lnTo>
                <a:lnTo>
                  <a:pt x="3111048" y="5043507"/>
                </a:lnTo>
                <a:lnTo>
                  <a:pt x="3107029" y="5039468"/>
                </a:lnTo>
                <a:lnTo>
                  <a:pt x="3107029" y="5029597"/>
                </a:lnTo>
                <a:close/>
                <a:moveTo>
                  <a:pt x="2871737" y="5025558"/>
                </a:moveTo>
                <a:lnTo>
                  <a:pt x="2881646" y="5025558"/>
                </a:lnTo>
                <a:lnTo>
                  <a:pt x="2885666" y="5029597"/>
                </a:lnTo>
                <a:lnTo>
                  <a:pt x="2885666" y="5039468"/>
                </a:lnTo>
                <a:lnTo>
                  <a:pt x="2881646" y="5043507"/>
                </a:lnTo>
                <a:lnTo>
                  <a:pt x="2871737" y="5043507"/>
                </a:lnTo>
                <a:lnTo>
                  <a:pt x="2867717" y="5039468"/>
                </a:lnTo>
                <a:lnTo>
                  <a:pt x="2867717" y="5029597"/>
                </a:lnTo>
                <a:close/>
                <a:moveTo>
                  <a:pt x="2632423" y="5025558"/>
                </a:moveTo>
                <a:lnTo>
                  <a:pt x="2642334" y="5025558"/>
                </a:lnTo>
                <a:lnTo>
                  <a:pt x="2646352" y="5029597"/>
                </a:lnTo>
                <a:lnTo>
                  <a:pt x="2646352" y="5039468"/>
                </a:lnTo>
                <a:lnTo>
                  <a:pt x="2642334" y="5043507"/>
                </a:lnTo>
                <a:lnTo>
                  <a:pt x="2632423" y="5043507"/>
                </a:lnTo>
                <a:lnTo>
                  <a:pt x="2628404" y="5039468"/>
                </a:lnTo>
                <a:lnTo>
                  <a:pt x="2628404" y="5029597"/>
                </a:lnTo>
                <a:close/>
                <a:moveTo>
                  <a:pt x="2393104" y="5025558"/>
                </a:moveTo>
                <a:lnTo>
                  <a:pt x="2403015" y="5025558"/>
                </a:lnTo>
                <a:lnTo>
                  <a:pt x="2407034" y="5029597"/>
                </a:lnTo>
                <a:lnTo>
                  <a:pt x="2407034" y="5039468"/>
                </a:lnTo>
                <a:lnTo>
                  <a:pt x="2403015" y="5043507"/>
                </a:lnTo>
                <a:lnTo>
                  <a:pt x="2393104" y="5043507"/>
                </a:lnTo>
                <a:lnTo>
                  <a:pt x="2389087" y="5039468"/>
                </a:lnTo>
                <a:lnTo>
                  <a:pt x="2389087" y="5029597"/>
                </a:lnTo>
                <a:close/>
                <a:moveTo>
                  <a:pt x="721962" y="5025558"/>
                </a:moveTo>
                <a:lnTo>
                  <a:pt x="731872" y="5025558"/>
                </a:lnTo>
                <a:lnTo>
                  <a:pt x="735891" y="5029597"/>
                </a:lnTo>
                <a:lnTo>
                  <a:pt x="735891" y="5039468"/>
                </a:lnTo>
                <a:lnTo>
                  <a:pt x="731872" y="5043507"/>
                </a:lnTo>
                <a:lnTo>
                  <a:pt x="721962" y="5043507"/>
                </a:lnTo>
                <a:lnTo>
                  <a:pt x="717944" y="5039468"/>
                </a:lnTo>
                <a:lnTo>
                  <a:pt x="717944" y="5029597"/>
                </a:lnTo>
                <a:close/>
                <a:moveTo>
                  <a:pt x="482650" y="5025558"/>
                </a:moveTo>
                <a:lnTo>
                  <a:pt x="492560" y="5025558"/>
                </a:lnTo>
                <a:lnTo>
                  <a:pt x="496580" y="5029597"/>
                </a:lnTo>
                <a:lnTo>
                  <a:pt x="496580" y="5039468"/>
                </a:lnTo>
                <a:lnTo>
                  <a:pt x="492560" y="5043507"/>
                </a:lnTo>
                <a:lnTo>
                  <a:pt x="482650" y="5043507"/>
                </a:lnTo>
                <a:lnTo>
                  <a:pt x="478631" y="5039468"/>
                </a:lnTo>
                <a:lnTo>
                  <a:pt x="478631" y="5029597"/>
                </a:lnTo>
                <a:close/>
                <a:moveTo>
                  <a:pt x="243336" y="5025558"/>
                </a:moveTo>
                <a:lnTo>
                  <a:pt x="253247" y="5025558"/>
                </a:lnTo>
                <a:lnTo>
                  <a:pt x="257266" y="5029597"/>
                </a:lnTo>
                <a:lnTo>
                  <a:pt x="257266" y="5039468"/>
                </a:lnTo>
                <a:lnTo>
                  <a:pt x="253247" y="5043507"/>
                </a:lnTo>
                <a:lnTo>
                  <a:pt x="243336" y="5043507"/>
                </a:lnTo>
                <a:lnTo>
                  <a:pt x="239317" y="5039468"/>
                </a:lnTo>
                <a:lnTo>
                  <a:pt x="239317" y="5029597"/>
                </a:lnTo>
                <a:close/>
                <a:moveTo>
                  <a:pt x="4024" y="5025558"/>
                </a:moveTo>
                <a:lnTo>
                  <a:pt x="13933" y="5025558"/>
                </a:lnTo>
                <a:lnTo>
                  <a:pt x="17952" y="5029597"/>
                </a:lnTo>
                <a:lnTo>
                  <a:pt x="17952" y="5039468"/>
                </a:lnTo>
                <a:lnTo>
                  <a:pt x="13933" y="5043507"/>
                </a:lnTo>
                <a:lnTo>
                  <a:pt x="4024" y="5043507"/>
                </a:lnTo>
                <a:lnTo>
                  <a:pt x="4" y="5039468"/>
                </a:lnTo>
                <a:lnTo>
                  <a:pt x="4" y="5029597"/>
                </a:lnTo>
                <a:close/>
                <a:moveTo>
                  <a:pt x="9572438" y="4786279"/>
                </a:moveTo>
                <a:lnTo>
                  <a:pt x="9582349" y="4786279"/>
                </a:lnTo>
                <a:lnTo>
                  <a:pt x="9586368" y="4790317"/>
                </a:lnTo>
                <a:lnTo>
                  <a:pt x="9586368" y="4800188"/>
                </a:lnTo>
                <a:lnTo>
                  <a:pt x="9582349" y="4804227"/>
                </a:lnTo>
                <a:lnTo>
                  <a:pt x="9572438" y="4804227"/>
                </a:lnTo>
                <a:lnTo>
                  <a:pt x="9568419" y="4800188"/>
                </a:lnTo>
                <a:lnTo>
                  <a:pt x="9568419" y="4790317"/>
                </a:lnTo>
                <a:close/>
                <a:moveTo>
                  <a:pt x="9333125" y="4786279"/>
                </a:moveTo>
                <a:lnTo>
                  <a:pt x="9343036" y="4786279"/>
                </a:lnTo>
                <a:lnTo>
                  <a:pt x="9347055" y="4790317"/>
                </a:lnTo>
                <a:lnTo>
                  <a:pt x="9347055" y="4800188"/>
                </a:lnTo>
                <a:lnTo>
                  <a:pt x="9343036" y="4804227"/>
                </a:lnTo>
                <a:lnTo>
                  <a:pt x="9333125" y="4804227"/>
                </a:lnTo>
                <a:lnTo>
                  <a:pt x="9329106" y="4800188"/>
                </a:lnTo>
                <a:lnTo>
                  <a:pt x="9329106" y="4790317"/>
                </a:lnTo>
                <a:close/>
                <a:moveTo>
                  <a:pt x="9093811" y="4786279"/>
                </a:moveTo>
                <a:lnTo>
                  <a:pt x="9103722" y="4786279"/>
                </a:lnTo>
                <a:lnTo>
                  <a:pt x="9107741" y="4790317"/>
                </a:lnTo>
                <a:lnTo>
                  <a:pt x="9107741" y="4800188"/>
                </a:lnTo>
                <a:lnTo>
                  <a:pt x="9103722" y="4804227"/>
                </a:lnTo>
                <a:lnTo>
                  <a:pt x="9093811" y="4804227"/>
                </a:lnTo>
                <a:lnTo>
                  <a:pt x="9089792" y="4800188"/>
                </a:lnTo>
                <a:lnTo>
                  <a:pt x="9089792" y="4790317"/>
                </a:lnTo>
                <a:close/>
                <a:moveTo>
                  <a:pt x="8854496" y="4786279"/>
                </a:moveTo>
                <a:lnTo>
                  <a:pt x="8864407" y="4786279"/>
                </a:lnTo>
                <a:lnTo>
                  <a:pt x="8868426" y="4790317"/>
                </a:lnTo>
                <a:lnTo>
                  <a:pt x="8868426" y="4800188"/>
                </a:lnTo>
                <a:lnTo>
                  <a:pt x="8864407" y="4804227"/>
                </a:lnTo>
                <a:lnTo>
                  <a:pt x="8854496" y="4804227"/>
                </a:lnTo>
                <a:lnTo>
                  <a:pt x="8850477" y="4800188"/>
                </a:lnTo>
                <a:lnTo>
                  <a:pt x="8850477" y="4790317"/>
                </a:lnTo>
                <a:close/>
                <a:moveTo>
                  <a:pt x="8615184" y="4786279"/>
                </a:moveTo>
                <a:lnTo>
                  <a:pt x="8625095" y="4786279"/>
                </a:lnTo>
                <a:lnTo>
                  <a:pt x="8629114" y="4790317"/>
                </a:lnTo>
                <a:lnTo>
                  <a:pt x="8629114" y="4800188"/>
                </a:lnTo>
                <a:lnTo>
                  <a:pt x="8625095" y="4804227"/>
                </a:lnTo>
                <a:lnTo>
                  <a:pt x="8615184" y="4804227"/>
                </a:lnTo>
                <a:lnTo>
                  <a:pt x="8611165" y="4800188"/>
                </a:lnTo>
                <a:lnTo>
                  <a:pt x="8611165" y="4790317"/>
                </a:lnTo>
                <a:close/>
                <a:moveTo>
                  <a:pt x="8375869" y="4786279"/>
                </a:moveTo>
                <a:lnTo>
                  <a:pt x="8385779" y="4786279"/>
                </a:lnTo>
                <a:lnTo>
                  <a:pt x="8389799" y="4790317"/>
                </a:lnTo>
                <a:lnTo>
                  <a:pt x="8389799" y="4800188"/>
                </a:lnTo>
                <a:lnTo>
                  <a:pt x="8385779" y="4804227"/>
                </a:lnTo>
                <a:lnTo>
                  <a:pt x="8375869" y="4804227"/>
                </a:lnTo>
                <a:lnTo>
                  <a:pt x="8371850" y="4800188"/>
                </a:lnTo>
                <a:lnTo>
                  <a:pt x="8371850" y="4790317"/>
                </a:lnTo>
                <a:close/>
                <a:moveTo>
                  <a:pt x="8136553" y="4786279"/>
                </a:moveTo>
                <a:lnTo>
                  <a:pt x="8146464" y="4786279"/>
                </a:lnTo>
                <a:lnTo>
                  <a:pt x="8150483" y="4790317"/>
                </a:lnTo>
                <a:lnTo>
                  <a:pt x="8150483" y="4800188"/>
                </a:lnTo>
                <a:lnTo>
                  <a:pt x="8146464" y="4804227"/>
                </a:lnTo>
                <a:lnTo>
                  <a:pt x="8136553" y="4804227"/>
                </a:lnTo>
                <a:lnTo>
                  <a:pt x="8132534" y="4800188"/>
                </a:lnTo>
                <a:lnTo>
                  <a:pt x="8132534" y="4790317"/>
                </a:lnTo>
                <a:close/>
                <a:moveTo>
                  <a:pt x="7897241" y="4786279"/>
                </a:moveTo>
                <a:lnTo>
                  <a:pt x="7907151" y="4786279"/>
                </a:lnTo>
                <a:lnTo>
                  <a:pt x="7911170" y="4790317"/>
                </a:lnTo>
                <a:lnTo>
                  <a:pt x="7911170" y="4800188"/>
                </a:lnTo>
                <a:lnTo>
                  <a:pt x="7907151" y="4804227"/>
                </a:lnTo>
                <a:lnTo>
                  <a:pt x="7897241" y="4804227"/>
                </a:lnTo>
                <a:lnTo>
                  <a:pt x="7893222" y="4800188"/>
                </a:lnTo>
                <a:lnTo>
                  <a:pt x="7893222" y="4790317"/>
                </a:lnTo>
                <a:close/>
                <a:moveTo>
                  <a:pt x="7657926" y="4786279"/>
                </a:moveTo>
                <a:lnTo>
                  <a:pt x="7667836" y="4786279"/>
                </a:lnTo>
                <a:lnTo>
                  <a:pt x="7671855" y="4790317"/>
                </a:lnTo>
                <a:lnTo>
                  <a:pt x="7671855" y="4800188"/>
                </a:lnTo>
                <a:lnTo>
                  <a:pt x="7667836" y="4804227"/>
                </a:lnTo>
                <a:lnTo>
                  <a:pt x="7657926" y="4804227"/>
                </a:lnTo>
                <a:lnTo>
                  <a:pt x="7653906" y="4800188"/>
                </a:lnTo>
                <a:lnTo>
                  <a:pt x="7653906" y="4790317"/>
                </a:lnTo>
                <a:close/>
                <a:moveTo>
                  <a:pt x="7418611" y="4786279"/>
                </a:moveTo>
                <a:lnTo>
                  <a:pt x="7428521" y="4786279"/>
                </a:lnTo>
                <a:lnTo>
                  <a:pt x="7432540" y="4790317"/>
                </a:lnTo>
                <a:lnTo>
                  <a:pt x="7432540" y="4800188"/>
                </a:lnTo>
                <a:lnTo>
                  <a:pt x="7428521" y="4804227"/>
                </a:lnTo>
                <a:lnTo>
                  <a:pt x="7418611" y="4804227"/>
                </a:lnTo>
                <a:lnTo>
                  <a:pt x="7414592" y="4800188"/>
                </a:lnTo>
                <a:lnTo>
                  <a:pt x="7414592" y="4790317"/>
                </a:lnTo>
                <a:close/>
                <a:moveTo>
                  <a:pt x="7179298" y="4786279"/>
                </a:moveTo>
                <a:lnTo>
                  <a:pt x="7189209" y="4786279"/>
                </a:lnTo>
                <a:lnTo>
                  <a:pt x="7193228" y="4790317"/>
                </a:lnTo>
                <a:lnTo>
                  <a:pt x="7193228" y="4800188"/>
                </a:lnTo>
                <a:lnTo>
                  <a:pt x="7189209" y="4804227"/>
                </a:lnTo>
                <a:lnTo>
                  <a:pt x="7179298" y="4804227"/>
                </a:lnTo>
                <a:lnTo>
                  <a:pt x="7175279" y="4800188"/>
                </a:lnTo>
                <a:lnTo>
                  <a:pt x="7175279" y="4790317"/>
                </a:lnTo>
                <a:close/>
                <a:moveTo>
                  <a:pt x="6939983" y="4786279"/>
                </a:moveTo>
                <a:lnTo>
                  <a:pt x="6949894" y="4786279"/>
                </a:lnTo>
                <a:lnTo>
                  <a:pt x="6953913" y="4790317"/>
                </a:lnTo>
                <a:lnTo>
                  <a:pt x="6953913" y="4800188"/>
                </a:lnTo>
                <a:lnTo>
                  <a:pt x="6949894" y="4804227"/>
                </a:lnTo>
                <a:lnTo>
                  <a:pt x="6939983" y="4804227"/>
                </a:lnTo>
                <a:lnTo>
                  <a:pt x="6935964" y="4800188"/>
                </a:lnTo>
                <a:lnTo>
                  <a:pt x="6935964" y="4790317"/>
                </a:lnTo>
                <a:close/>
                <a:moveTo>
                  <a:pt x="6700670" y="4786279"/>
                </a:moveTo>
                <a:lnTo>
                  <a:pt x="6710581" y="4786279"/>
                </a:lnTo>
                <a:lnTo>
                  <a:pt x="6714600" y="4790317"/>
                </a:lnTo>
                <a:lnTo>
                  <a:pt x="6714600" y="4800188"/>
                </a:lnTo>
                <a:lnTo>
                  <a:pt x="6710581" y="4804227"/>
                </a:lnTo>
                <a:lnTo>
                  <a:pt x="6700670" y="4804227"/>
                </a:lnTo>
                <a:lnTo>
                  <a:pt x="6696651" y="4800188"/>
                </a:lnTo>
                <a:lnTo>
                  <a:pt x="6696651" y="4790317"/>
                </a:lnTo>
                <a:close/>
                <a:moveTo>
                  <a:pt x="6461356" y="4786279"/>
                </a:moveTo>
                <a:lnTo>
                  <a:pt x="6471266" y="4786279"/>
                </a:lnTo>
                <a:lnTo>
                  <a:pt x="6475285" y="4790317"/>
                </a:lnTo>
                <a:lnTo>
                  <a:pt x="6475285" y="4800188"/>
                </a:lnTo>
                <a:lnTo>
                  <a:pt x="6471266" y="4804227"/>
                </a:lnTo>
                <a:lnTo>
                  <a:pt x="6461356" y="4804227"/>
                </a:lnTo>
                <a:lnTo>
                  <a:pt x="6457337" y="4800188"/>
                </a:lnTo>
                <a:lnTo>
                  <a:pt x="6457337" y="4790317"/>
                </a:lnTo>
                <a:close/>
                <a:moveTo>
                  <a:pt x="6222042" y="4786279"/>
                </a:moveTo>
                <a:lnTo>
                  <a:pt x="6231952" y="4786279"/>
                </a:lnTo>
                <a:lnTo>
                  <a:pt x="6235971" y="4790317"/>
                </a:lnTo>
                <a:lnTo>
                  <a:pt x="6235971" y="4800188"/>
                </a:lnTo>
                <a:lnTo>
                  <a:pt x="6231952" y="4804227"/>
                </a:lnTo>
                <a:lnTo>
                  <a:pt x="6222042" y="4804227"/>
                </a:lnTo>
                <a:lnTo>
                  <a:pt x="6218023" y="4800188"/>
                </a:lnTo>
                <a:lnTo>
                  <a:pt x="6218023" y="4790317"/>
                </a:lnTo>
                <a:close/>
                <a:moveTo>
                  <a:pt x="5982729" y="4786279"/>
                </a:moveTo>
                <a:lnTo>
                  <a:pt x="5992639" y="4786279"/>
                </a:lnTo>
                <a:lnTo>
                  <a:pt x="5996658" y="4790317"/>
                </a:lnTo>
                <a:lnTo>
                  <a:pt x="5996658" y="4800188"/>
                </a:lnTo>
                <a:lnTo>
                  <a:pt x="5992639" y="4804227"/>
                </a:lnTo>
                <a:lnTo>
                  <a:pt x="5982729" y="4804227"/>
                </a:lnTo>
                <a:lnTo>
                  <a:pt x="5978710" y="4800188"/>
                </a:lnTo>
                <a:lnTo>
                  <a:pt x="5978710" y="4790317"/>
                </a:lnTo>
                <a:close/>
                <a:moveTo>
                  <a:pt x="5743412" y="4786279"/>
                </a:moveTo>
                <a:lnTo>
                  <a:pt x="5753323" y="4786279"/>
                </a:lnTo>
                <a:lnTo>
                  <a:pt x="5757342" y="4790317"/>
                </a:lnTo>
                <a:lnTo>
                  <a:pt x="5757342" y="4800188"/>
                </a:lnTo>
                <a:lnTo>
                  <a:pt x="5753323" y="4804227"/>
                </a:lnTo>
                <a:lnTo>
                  <a:pt x="5743412" y="4804227"/>
                </a:lnTo>
                <a:lnTo>
                  <a:pt x="5739393" y="4800188"/>
                </a:lnTo>
                <a:lnTo>
                  <a:pt x="5739393" y="4790317"/>
                </a:lnTo>
                <a:close/>
                <a:moveTo>
                  <a:pt x="5504099" y="4786279"/>
                </a:moveTo>
                <a:lnTo>
                  <a:pt x="5514010" y="4786279"/>
                </a:lnTo>
                <a:lnTo>
                  <a:pt x="5518029" y="4790317"/>
                </a:lnTo>
                <a:lnTo>
                  <a:pt x="5518029" y="4800188"/>
                </a:lnTo>
                <a:lnTo>
                  <a:pt x="5514010" y="4804227"/>
                </a:lnTo>
                <a:lnTo>
                  <a:pt x="5504099" y="4804227"/>
                </a:lnTo>
                <a:lnTo>
                  <a:pt x="5500080" y="4800188"/>
                </a:lnTo>
                <a:lnTo>
                  <a:pt x="5500080" y="4790317"/>
                </a:lnTo>
                <a:close/>
                <a:moveTo>
                  <a:pt x="5264784" y="4786279"/>
                </a:moveTo>
                <a:lnTo>
                  <a:pt x="5274694" y="4786279"/>
                </a:lnTo>
                <a:lnTo>
                  <a:pt x="5278713" y="4790317"/>
                </a:lnTo>
                <a:lnTo>
                  <a:pt x="5278713" y="4800188"/>
                </a:lnTo>
                <a:lnTo>
                  <a:pt x="5274694" y="4804227"/>
                </a:lnTo>
                <a:lnTo>
                  <a:pt x="5264784" y="4804227"/>
                </a:lnTo>
                <a:lnTo>
                  <a:pt x="5260765" y="4800188"/>
                </a:lnTo>
                <a:lnTo>
                  <a:pt x="5260765" y="4790317"/>
                </a:lnTo>
                <a:close/>
                <a:moveTo>
                  <a:pt x="5025470" y="4786279"/>
                </a:moveTo>
                <a:lnTo>
                  <a:pt x="5035381" y="4786279"/>
                </a:lnTo>
                <a:lnTo>
                  <a:pt x="5039400" y="4790317"/>
                </a:lnTo>
                <a:lnTo>
                  <a:pt x="5039400" y="4800188"/>
                </a:lnTo>
                <a:lnTo>
                  <a:pt x="5035381" y="4804227"/>
                </a:lnTo>
                <a:lnTo>
                  <a:pt x="5025470" y="4804227"/>
                </a:lnTo>
                <a:lnTo>
                  <a:pt x="5021451" y="4800188"/>
                </a:lnTo>
                <a:lnTo>
                  <a:pt x="5021451" y="4790317"/>
                </a:lnTo>
                <a:close/>
                <a:moveTo>
                  <a:pt x="4786241" y="4786279"/>
                </a:moveTo>
                <a:lnTo>
                  <a:pt x="4796152" y="4786279"/>
                </a:lnTo>
                <a:lnTo>
                  <a:pt x="4800171" y="4790317"/>
                </a:lnTo>
                <a:lnTo>
                  <a:pt x="4800171" y="4800188"/>
                </a:lnTo>
                <a:lnTo>
                  <a:pt x="4796152" y="4804227"/>
                </a:lnTo>
                <a:lnTo>
                  <a:pt x="4786241" y="4804227"/>
                </a:lnTo>
                <a:lnTo>
                  <a:pt x="4782224" y="4800188"/>
                </a:lnTo>
                <a:lnTo>
                  <a:pt x="4782224" y="4790317"/>
                </a:lnTo>
                <a:close/>
                <a:moveTo>
                  <a:pt x="4546929" y="4786279"/>
                </a:moveTo>
                <a:lnTo>
                  <a:pt x="4556840" y="4786279"/>
                </a:lnTo>
                <a:lnTo>
                  <a:pt x="4560859" y="4790317"/>
                </a:lnTo>
                <a:lnTo>
                  <a:pt x="4560859" y="4800188"/>
                </a:lnTo>
                <a:lnTo>
                  <a:pt x="4556840" y="4804227"/>
                </a:lnTo>
                <a:lnTo>
                  <a:pt x="4546929" y="4804227"/>
                </a:lnTo>
                <a:lnTo>
                  <a:pt x="4542910" y="4800188"/>
                </a:lnTo>
                <a:lnTo>
                  <a:pt x="4542910" y="4790317"/>
                </a:lnTo>
                <a:close/>
                <a:moveTo>
                  <a:pt x="4307612" y="4786279"/>
                </a:moveTo>
                <a:lnTo>
                  <a:pt x="4317523" y="4786279"/>
                </a:lnTo>
                <a:lnTo>
                  <a:pt x="4321543" y="4790317"/>
                </a:lnTo>
                <a:lnTo>
                  <a:pt x="4321543" y="4800188"/>
                </a:lnTo>
                <a:lnTo>
                  <a:pt x="4317523" y="4804227"/>
                </a:lnTo>
                <a:lnTo>
                  <a:pt x="4307612" y="4804227"/>
                </a:lnTo>
                <a:lnTo>
                  <a:pt x="4303595" y="4800188"/>
                </a:lnTo>
                <a:lnTo>
                  <a:pt x="4303595" y="4790317"/>
                </a:lnTo>
                <a:close/>
                <a:moveTo>
                  <a:pt x="4068297" y="4786279"/>
                </a:moveTo>
                <a:lnTo>
                  <a:pt x="4078210" y="4786279"/>
                </a:lnTo>
                <a:lnTo>
                  <a:pt x="4082229" y="4790317"/>
                </a:lnTo>
                <a:lnTo>
                  <a:pt x="4082229" y="4800188"/>
                </a:lnTo>
                <a:lnTo>
                  <a:pt x="4078210" y="4804227"/>
                </a:lnTo>
                <a:lnTo>
                  <a:pt x="4068297" y="4804227"/>
                </a:lnTo>
                <a:lnTo>
                  <a:pt x="4064278" y="4800188"/>
                </a:lnTo>
                <a:lnTo>
                  <a:pt x="4064278" y="4790317"/>
                </a:lnTo>
                <a:close/>
                <a:moveTo>
                  <a:pt x="3828990" y="4786279"/>
                </a:moveTo>
                <a:lnTo>
                  <a:pt x="3838899" y="4786279"/>
                </a:lnTo>
                <a:lnTo>
                  <a:pt x="3842917" y="4790317"/>
                </a:lnTo>
                <a:lnTo>
                  <a:pt x="3842917" y="4800188"/>
                </a:lnTo>
                <a:lnTo>
                  <a:pt x="3838899" y="4804227"/>
                </a:lnTo>
                <a:lnTo>
                  <a:pt x="3828990" y="4804227"/>
                </a:lnTo>
                <a:lnTo>
                  <a:pt x="3824971" y="4800188"/>
                </a:lnTo>
                <a:lnTo>
                  <a:pt x="3824971" y="4790317"/>
                </a:lnTo>
                <a:close/>
                <a:moveTo>
                  <a:pt x="3589676" y="4786279"/>
                </a:moveTo>
                <a:lnTo>
                  <a:pt x="3599585" y="4786279"/>
                </a:lnTo>
                <a:lnTo>
                  <a:pt x="3603604" y="4790317"/>
                </a:lnTo>
                <a:lnTo>
                  <a:pt x="3603604" y="4800188"/>
                </a:lnTo>
                <a:lnTo>
                  <a:pt x="3599585" y="4804227"/>
                </a:lnTo>
                <a:lnTo>
                  <a:pt x="3589676" y="4804227"/>
                </a:lnTo>
                <a:lnTo>
                  <a:pt x="3585657" y="4800188"/>
                </a:lnTo>
                <a:lnTo>
                  <a:pt x="3585657" y="4790317"/>
                </a:lnTo>
                <a:close/>
                <a:moveTo>
                  <a:pt x="3350359" y="4786279"/>
                </a:moveTo>
                <a:lnTo>
                  <a:pt x="3360268" y="4786279"/>
                </a:lnTo>
                <a:lnTo>
                  <a:pt x="3364287" y="4790317"/>
                </a:lnTo>
                <a:lnTo>
                  <a:pt x="3364287" y="4800188"/>
                </a:lnTo>
                <a:lnTo>
                  <a:pt x="3360268" y="4804227"/>
                </a:lnTo>
                <a:lnTo>
                  <a:pt x="3350359" y="4804227"/>
                </a:lnTo>
                <a:lnTo>
                  <a:pt x="3346340" y="4800188"/>
                </a:lnTo>
                <a:lnTo>
                  <a:pt x="3346340" y="4790317"/>
                </a:lnTo>
                <a:close/>
                <a:moveTo>
                  <a:pt x="3111048" y="4786279"/>
                </a:moveTo>
                <a:lnTo>
                  <a:pt x="3120959" y="4786279"/>
                </a:lnTo>
                <a:lnTo>
                  <a:pt x="3124977" y="4790317"/>
                </a:lnTo>
                <a:lnTo>
                  <a:pt x="3124977" y="4800188"/>
                </a:lnTo>
                <a:lnTo>
                  <a:pt x="3120959" y="4804227"/>
                </a:lnTo>
                <a:lnTo>
                  <a:pt x="3111048" y="4804227"/>
                </a:lnTo>
                <a:lnTo>
                  <a:pt x="3107029" y="4800188"/>
                </a:lnTo>
                <a:lnTo>
                  <a:pt x="3107029" y="4790317"/>
                </a:lnTo>
                <a:close/>
                <a:moveTo>
                  <a:pt x="2871737" y="4786279"/>
                </a:moveTo>
                <a:lnTo>
                  <a:pt x="2881646" y="4786279"/>
                </a:lnTo>
                <a:lnTo>
                  <a:pt x="2885666" y="4790317"/>
                </a:lnTo>
                <a:lnTo>
                  <a:pt x="2885666" y="4800188"/>
                </a:lnTo>
                <a:lnTo>
                  <a:pt x="2881646" y="4804227"/>
                </a:lnTo>
                <a:lnTo>
                  <a:pt x="2871737" y="4804227"/>
                </a:lnTo>
                <a:lnTo>
                  <a:pt x="2867717" y="4800188"/>
                </a:lnTo>
                <a:lnTo>
                  <a:pt x="2867717" y="4790317"/>
                </a:lnTo>
                <a:close/>
                <a:moveTo>
                  <a:pt x="2632423" y="4786279"/>
                </a:moveTo>
                <a:lnTo>
                  <a:pt x="2642334" y="4786279"/>
                </a:lnTo>
                <a:lnTo>
                  <a:pt x="2646352" y="4790317"/>
                </a:lnTo>
                <a:lnTo>
                  <a:pt x="2646352" y="4800188"/>
                </a:lnTo>
                <a:lnTo>
                  <a:pt x="2642334" y="4804227"/>
                </a:lnTo>
                <a:lnTo>
                  <a:pt x="2632423" y="4804227"/>
                </a:lnTo>
                <a:lnTo>
                  <a:pt x="2628404" y="4800188"/>
                </a:lnTo>
                <a:lnTo>
                  <a:pt x="2628404" y="4790317"/>
                </a:lnTo>
                <a:close/>
                <a:moveTo>
                  <a:pt x="2393104" y="4786279"/>
                </a:moveTo>
                <a:lnTo>
                  <a:pt x="2403015" y="4786279"/>
                </a:lnTo>
                <a:lnTo>
                  <a:pt x="2407034" y="4790317"/>
                </a:lnTo>
                <a:lnTo>
                  <a:pt x="2407034" y="4800188"/>
                </a:lnTo>
                <a:lnTo>
                  <a:pt x="2403015" y="4804227"/>
                </a:lnTo>
                <a:lnTo>
                  <a:pt x="2393104" y="4804227"/>
                </a:lnTo>
                <a:lnTo>
                  <a:pt x="2389087" y="4800188"/>
                </a:lnTo>
                <a:lnTo>
                  <a:pt x="2389087" y="4790317"/>
                </a:lnTo>
                <a:close/>
                <a:moveTo>
                  <a:pt x="2157819" y="4786279"/>
                </a:moveTo>
                <a:lnTo>
                  <a:pt x="2167729" y="4786279"/>
                </a:lnTo>
                <a:lnTo>
                  <a:pt x="2171748" y="4790317"/>
                </a:lnTo>
                <a:lnTo>
                  <a:pt x="2171748" y="4800188"/>
                </a:lnTo>
                <a:lnTo>
                  <a:pt x="2167729" y="4804227"/>
                </a:lnTo>
                <a:lnTo>
                  <a:pt x="2157819" y="4804227"/>
                </a:lnTo>
                <a:lnTo>
                  <a:pt x="2153800" y="4800188"/>
                </a:lnTo>
                <a:lnTo>
                  <a:pt x="2153800" y="4790317"/>
                </a:lnTo>
                <a:close/>
                <a:moveTo>
                  <a:pt x="1918510" y="4786279"/>
                </a:moveTo>
                <a:lnTo>
                  <a:pt x="1928420" y="4786279"/>
                </a:lnTo>
                <a:lnTo>
                  <a:pt x="1932440" y="4790317"/>
                </a:lnTo>
                <a:lnTo>
                  <a:pt x="1932440" y="4800188"/>
                </a:lnTo>
                <a:lnTo>
                  <a:pt x="1928420" y="4804227"/>
                </a:lnTo>
                <a:lnTo>
                  <a:pt x="1918510" y="4804227"/>
                </a:lnTo>
                <a:lnTo>
                  <a:pt x="1914492" y="4800188"/>
                </a:lnTo>
                <a:lnTo>
                  <a:pt x="1914492" y="4790317"/>
                </a:lnTo>
                <a:close/>
                <a:moveTo>
                  <a:pt x="1679205" y="4786279"/>
                </a:moveTo>
                <a:lnTo>
                  <a:pt x="1689115" y="4786279"/>
                </a:lnTo>
                <a:lnTo>
                  <a:pt x="1693134" y="4790317"/>
                </a:lnTo>
                <a:lnTo>
                  <a:pt x="1693134" y="4800188"/>
                </a:lnTo>
                <a:lnTo>
                  <a:pt x="1689115" y="4804227"/>
                </a:lnTo>
                <a:lnTo>
                  <a:pt x="1679205" y="4804227"/>
                </a:lnTo>
                <a:lnTo>
                  <a:pt x="1675187" y="4800188"/>
                </a:lnTo>
                <a:lnTo>
                  <a:pt x="1675187" y="4790317"/>
                </a:lnTo>
                <a:close/>
                <a:moveTo>
                  <a:pt x="1439890" y="4786279"/>
                </a:moveTo>
                <a:lnTo>
                  <a:pt x="1449800" y="4786279"/>
                </a:lnTo>
                <a:lnTo>
                  <a:pt x="1453818" y="4790317"/>
                </a:lnTo>
                <a:lnTo>
                  <a:pt x="1453818" y="4800188"/>
                </a:lnTo>
                <a:lnTo>
                  <a:pt x="1449800" y="4804227"/>
                </a:lnTo>
                <a:lnTo>
                  <a:pt x="1439890" y="4804227"/>
                </a:lnTo>
                <a:lnTo>
                  <a:pt x="1435870" y="4800188"/>
                </a:lnTo>
                <a:lnTo>
                  <a:pt x="1435870" y="4790317"/>
                </a:lnTo>
                <a:close/>
                <a:moveTo>
                  <a:pt x="1200574" y="4786279"/>
                </a:moveTo>
                <a:lnTo>
                  <a:pt x="1210484" y="4786279"/>
                </a:lnTo>
                <a:lnTo>
                  <a:pt x="1214503" y="4790317"/>
                </a:lnTo>
                <a:lnTo>
                  <a:pt x="1214503" y="4800188"/>
                </a:lnTo>
                <a:lnTo>
                  <a:pt x="1210484" y="4804227"/>
                </a:lnTo>
                <a:lnTo>
                  <a:pt x="1200574" y="4804227"/>
                </a:lnTo>
                <a:lnTo>
                  <a:pt x="1196555" y="4800188"/>
                </a:lnTo>
                <a:lnTo>
                  <a:pt x="1196555" y="4790317"/>
                </a:lnTo>
                <a:close/>
                <a:moveTo>
                  <a:pt x="961262" y="4786279"/>
                </a:moveTo>
                <a:lnTo>
                  <a:pt x="971172" y="4786279"/>
                </a:lnTo>
                <a:lnTo>
                  <a:pt x="975190" y="4790317"/>
                </a:lnTo>
                <a:lnTo>
                  <a:pt x="975190" y="4800188"/>
                </a:lnTo>
                <a:lnTo>
                  <a:pt x="971172" y="4804227"/>
                </a:lnTo>
                <a:lnTo>
                  <a:pt x="961262" y="4804227"/>
                </a:lnTo>
                <a:lnTo>
                  <a:pt x="957242" y="4800188"/>
                </a:lnTo>
                <a:lnTo>
                  <a:pt x="957242" y="4790317"/>
                </a:lnTo>
                <a:close/>
                <a:moveTo>
                  <a:pt x="721963" y="4786279"/>
                </a:moveTo>
                <a:lnTo>
                  <a:pt x="731873" y="4786279"/>
                </a:lnTo>
                <a:lnTo>
                  <a:pt x="735892" y="4790317"/>
                </a:lnTo>
                <a:lnTo>
                  <a:pt x="735892" y="4800188"/>
                </a:lnTo>
                <a:lnTo>
                  <a:pt x="731873" y="4804227"/>
                </a:lnTo>
                <a:lnTo>
                  <a:pt x="721963" y="4804227"/>
                </a:lnTo>
                <a:lnTo>
                  <a:pt x="717944" y="4800188"/>
                </a:lnTo>
                <a:lnTo>
                  <a:pt x="717944" y="4790317"/>
                </a:lnTo>
                <a:close/>
                <a:moveTo>
                  <a:pt x="482651" y="4786279"/>
                </a:moveTo>
                <a:lnTo>
                  <a:pt x="492561" y="4786279"/>
                </a:lnTo>
                <a:lnTo>
                  <a:pt x="496580" y="4790317"/>
                </a:lnTo>
                <a:lnTo>
                  <a:pt x="496580" y="4800188"/>
                </a:lnTo>
                <a:lnTo>
                  <a:pt x="492561" y="4804227"/>
                </a:lnTo>
                <a:lnTo>
                  <a:pt x="482651" y="4804227"/>
                </a:lnTo>
                <a:lnTo>
                  <a:pt x="478632" y="4800188"/>
                </a:lnTo>
                <a:lnTo>
                  <a:pt x="478632" y="4790317"/>
                </a:lnTo>
                <a:close/>
                <a:moveTo>
                  <a:pt x="243338" y="4786279"/>
                </a:moveTo>
                <a:lnTo>
                  <a:pt x="253247" y="4786279"/>
                </a:lnTo>
                <a:lnTo>
                  <a:pt x="257266" y="4790317"/>
                </a:lnTo>
                <a:lnTo>
                  <a:pt x="257266" y="4800188"/>
                </a:lnTo>
                <a:lnTo>
                  <a:pt x="253247" y="4804227"/>
                </a:lnTo>
                <a:lnTo>
                  <a:pt x="243338" y="4804227"/>
                </a:lnTo>
                <a:lnTo>
                  <a:pt x="239318" y="4800188"/>
                </a:lnTo>
                <a:lnTo>
                  <a:pt x="239318" y="4790317"/>
                </a:lnTo>
                <a:close/>
                <a:moveTo>
                  <a:pt x="4024" y="4786279"/>
                </a:moveTo>
                <a:lnTo>
                  <a:pt x="13934" y="4786279"/>
                </a:lnTo>
                <a:lnTo>
                  <a:pt x="17954" y="4790317"/>
                </a:lnTo>
                <a:lnTo>
                  <a:pt x="17954" y="4800188"/>
                </a:lnTo>
                <a:lnTo>
                  <a:pt x="13934" y="4804227"/>
                </a:lnTo>
                <a:lnTo>
                  <a:pt x="4024" y="4804227"/>
                </a:lnTo>
                <a:lnTo>
                  <a:pt x="5" y="4800188"/>
                </a:lnTo>
                <a:lnTo>
                  <a:pt x="5" y="4790317"/>
                </a:lnTo>
                <a:close/>
                <a:moveTo>
                  <a:pt x="2157819" y="4546999"/>
                </a:moveTo>
                <a:lnTo>
                  <a:pt x="2167729" y="4546999"/>
                </a:lnTo>
                <a:lnTo>
                  <a:pt x="2171748" y="4551038"/>
                </a:lnTo>
                <a:lnTo>
                  <a:pt x="2171748" y="4560909"/>
                </a:lnTo>
                <a:lnTo>
                  <a:pt x="2167729" y="4564948"/>
                </a:lnTo>
                <a:lnTo>
                  <a:pt x="2157819" y="4564948"/>
                </a:lnTo>
                <a:lnTo>
                  <a:pt x="2153801" y="4560909"/>
                </a:lnTo>
                <a:lnTo>
                  <a:pt x="2153801" y="4551038"/>
                </a:lnTo>
                <a:close/>
                <a:moveTo>
                  <a:pt x="1918510" y="4546999"/>
                </a:moveTo>
                <a:lnTo>
                  <a:pt x="1928421" y="4546999"/>
                </a:lnTo>
                <a:lnTo>
                  <a:pt x="1932440" y="4551038"/>
                </a:lnTo>
                <a:lnTo>
                  <a:pt x="1932440" y="4560909"/>
                </a:lnTo>
                <a:lnTo>
                  <a:pt x="1928421" y="4564948"/>
                </a:lnTo>
                <a:lnTo>
                  <a:pt x="1918510" y="4564948"/>
                </a:lnTo>
                <a:lnTo>
                  <a:pt x="1914492" y="4560909"/>
                </a:lnTo>
                <a:lnTo>
                  <a:pt x="1914492" y="4551038"/>
                </a:lnTo>
                <a:close/>
                <a:moveTo>
                  <a:pt x="1679206" y="4546999"/>
                </a:moveTo>
                <a:lnTo>
                  <a:pt x="1689116" y="4546999"/>
                </a:lnTo>
                <a:lnTo>
                  <a:pt x="1693134" y="4551038"/>
                </a:lnTo>
                <a:lnTo>
                  <a:pt x="1693134" y="4560909"/>
                </a:lnTo>
                <a:lnTo>
                  <a:pt x="1689116" y="4564948"/>
                </a:lnTo>
                <a:lnTo>
                  <a:pt x="1679206" y="4564948"/>
                </a:lnTo>
                <a:lnTo>
                  <a:pt x="1675187" y="4560909"/>
                </a:lnTo>
                <a:lnTo>
                  <a:pt x="1675187" y="4551038"/>
                </a:lnTo>
                <a:close/>
                <a:moveTo>
                  <a:pt x="1439890" y="4546999"/>
                </a:moveTo>
                <a:lnTo>
                  <a:pt x="1449800" y="4546999"/>
                </a:lnTo>
                <a:lnTo>
                  <a:pt x="1453819" y="4551038"/>
                </a:lnTo>
                <a:lnTo>
                  <a:pt x="1453819" y="4560909"/>
                </a:lnTo>
                <a:lnTo>
                  <a:pt x="1449800" y="4564948"/>
                </a:lnTo>
                <a:lnTo>
                  <a:pt x="1439890" y="4564948"/>
                </a:lnTo>
                <a:lnTo>
                  <a:pt x="1435871" y="4560909"/>
                </a:lnTo>
                <a:lnTo>
                  <a:pt x="1435871" y="4551038"/>
                </a:lnTo>
                <a:close/>
                <a:moveTo>
                  <a:pt x="1200575" y="4546999"/>
                </a:moveTo>
                <a:lnTo>
                  <a:pt x="1210485" y="4546999"/>
                </a:lnTo>
                <a:lnTo>
                  <a:pt x="1214504" y="4551038"/>
                </a:lnTo>
                <a:lnTo>
                  <a:pt x="1214504" y="4560909"/>
                </a:lnTo>
                <a:lnTo>
                  <a:pt x="1210485" y="4564948"/>
                </a:lnTo>
                <a:lnTo>
                  <a:pt x="1200575" y="4564948"/>
                </a:lnTo>
                <a:lnTo>
                  <a:pt x="1196556" y="4560909"/>
                </a:lnTo>
                <a:lnTo>
                  <a:pt x="1196556" y="4551038"/>
                </a:lnTo>
                <a:close/>
                <a:moveTo>
                  <a:pt x="961262" y="4546999"/>
                </a:moveTo>
                <a:lnTo>
                  <a:pt x="971172" y="4546999"/>
                </a:lnTo>
                <a:lnTo>
                  <a:pt x="975191" y="4551038"/>
                </a:lnTo>
                <a:lnTo>
                  <a:pt x="975191" y="4560909"/>
                </a:lnTo>
                <a:lnTo>
                  <a:pt x="971172" y="4564948"/>
                </a:lnTo>
                <a:lnTo>
                  <a:pt x="961262" y="4564948"/>
                </a:lnTo>
                <a:lnTo>
                  <a:pt x="957243" y="4560909"/>
                </a:lnTo>
                <a:lnTo>
                  <a:pt x="957243" y="4551038"/>
                </a:lnTo>
                <a:close/>
                <a:moveTo>
                  <a:pt x="9572438" y="4546948"/>
                </a:moveTo>
                <a:lnTo>
                  <a:pt x="9582349" y="4546948"/>
                </a:lnTo>
                <a:lnTo>
                  <a:pt x="9586368" y="4550987"/>
                </a:lnTo>
                <a:lnTo>
                  <a:pt x="9586368" y="4560858"/>
                </a:lnTo>
                <a:lnTo>
                  <a:pt x="9582349" y="4564897"/>
                </a:lnTo>
                <a:lnTo>
                  <a:pt x="9572438" y="4564897"/>
                </a:lnTo>
                <a:lnTo>
                  <a:pt x="9568419" y="4560858"/>
                </a:lnTo>
                <a:lnTo>
                  <a:pt x="9568419" y="4550987"/>
                </a:lnTo>
                <a:close/>
                <a:moveTo>
                  <a:pt x="9333125" y="4546948"/>
                </a:moveTo>
                <a:lnTo>
                  <a:pt x="9343036" y="4546948"/>
                </a:lnTo>
                <a:lnTo>
                  <a:pt x="9347055" y="4550987"/>
                </a:lnTo>
                <a:lnTo>
                  <a:pt x="9347055" y="4560858"/>
                </a:lnTo>
                <a:lnTo>
                  <a:pt x="9343036" y="4564897"/>
                </a:lnTo>
                <a:lnTo>
                  <a:pt x="9333125" y="4564897"/>
                </a:lnTo>
                <a:lnTo>
                  <a:pt x="9329106" y="4560858"/>
                </a:lnTo>
                <a:lnTo>
                  <a:pt x="9329106" y="4550987"/>
                </a:lnTo>
                <a:close/>
                <a:moveTo>
                  <a:pt x="9093811" y="4546948"/>
                </a:moveTo>
                <a:lnTo>
                  <a:pt x="9103722" y="4546948"/>
                </a:lnTo>
                <a:lnTo>
                  <a:pt x="9107741" y="4550987"/>
                </a:lnTo>
                <a:lnTo>
                  <a:pt x="9107741" y="4560858"/>
                </a:lnTo>
                <a:lnTo>
                  <a:pt x="9103722" y="4564897"/>
                </a:lnTo>
                <a:lnTo>
                  <a:pt x="9093811" y="4564897"/>
                </a:lnTo>
                <a:lnTo>
                  <a:pt x="9089792" y="4560858"/>
                </a:lnTo>
                <a:lnTo>
                  <a:pt x="9089792" y="4550987"/>
                </a:lnTo>
                <a:close/>
                <a:moveTo>
                  <a:pt x="8854496" y="4546948"/>
                </a:moveTo>
                <a:lnTo>
                  <a:pt x="8864407" y="4546948"/>
                </a:lnTo>
                <a:lnTo>
                  <a:pt x="8868426" y="4550987"/>
                </a:lnTo>
                <a:lnTo>
                  <a:pt x="8868426" y="4560858"/>
                </a:lnTo>
                <a:lnTo>
                  <a:pt x="8864407" y="4564897"/>
                </a:lnTo>
                <a:lnTo>
                  <a:pt x="8854496" y="4564897"/>
                </a:lnTo>
                <a:lnTo>
                  <a:pt x="8850477" y="4560858"/>
                </a:lnTo>
                <a:lnTo>
                  <a:pt x="8850477" y="4550987"/>
                </a:lnTo>
                <a:close/>
                <a:moveTo>
                  <a:pt x="8615184" y="4546948"/>
                </a:moveTo>
                <a:lnTo>
                  <a:pt x="8625095" y="4546948"/>
                </a:lnTo>
                <a:lnTo>
                  <a:pt x="8629114" y="4550987"/>
                </a:lnTo>
                <a:lnTo>
                  <a:pt x="8629114" y="4560858"/>
                </a:lnTo>
                <a:lnTo>
                  <a:pt x="8625095" y="4564897"/>
                </a:lnTo>
                <a:lnTo>
                  <a:pt x="8615184" y="4564897"/>
                </a:lnTo>
                <a:lnTo>
                  <a:pt x="8611165" y="4560858"/>
                </a:lnTo>
                <a:lnTo>
                  <a:pt x="8611165" y="4550987"/>
                </a:lnTo>
                <a:close/>
                <a:moveTo>
                  <a:pt x="8375869" y="4546948"/>
                </a:moveTo>
                <a:lnTo>
                  <a:pt x="8385779" y="4546948"/>
                </a:lnTo>
                <a:lnTo>
                  <a:pt x="8389799" y="4550987"/>
                </a:lnTo>
                <a:lnTo>
                  <a:pt x="8389799" y="4560858"/>
                </a:lnTo>
                <a:lnTo>
                  <a:pt x="8385779" y="4564897"/>
                </a:lnTo>
                <a:lnTo>
                  <a:pt x="8375869" y="4564897"/>
                </a:lnTo>
                <a:lnTo>
                  <a:pt x="8371850" y="4560858"/>
                </a:lnTo>
                <a:lnTo>
                  <a:pt x="8371850" y="4550987"/>
                </a:lnTo>
                <a:close/>
                <a:moveTo>
                  <a:pt x="8136553" y="4546948"/>
                </a:moveTo>
                <a:lnTo>
                  <a:pt x="8146464" y="4546948"/>
                </a:lnTo>
                <a:lnTo>
                  <a:pt x="8150483" y="4550987"/>
                </a:lnTo>
                <a:lnTo>
                  <a:pt x="8150483" y="4560858"/>
                </a:lnTo>
                <a:lnTo>
                  <a:pt x="8146464" y="4564897"/>
                </a:lnTo>
                <a:lnTo>
                  <a:pt x="8136553" y="4564897"/>
                </a:lnTo>
                <a:lnTo>
                  <a:pt x="8132534" y="4560858"/>
                </a:lnTo>
                <a:lnTo>
                  <a:pt x="8132534" y="4550987"/>
                </a:lnTo>
                <a:close/>
                <a:moveTo>
                  <a:pt x="7897241" y="4546948"/>
                </a:moveTo>
                <a:lnTo>
                  <a:pt x="7907151" y="4546948"/>
                </a:lnTo>
                <a:lnTo>
                  <a:pt x="7911170" y="4550987"/>
                </a:lnTo>
                <a:lnTo>
                  <a:pt x="7911170" y="4560858"/>
                </a:lnTo>
                <a:lnTo>
                  <a:pt x="7907151" y="4564897"/>
                </a:lnTo>
                <a:lnTo>
                  <a:pt x="7897241" y="4564897"/>
                </a:lnTo>
                <a:lnTo>
                  <a:pt x="7893222" y="4560858"/>
                </a:lnTo>
                <a:lnTo>
                  <a:pt x="7893222" y="4550987"/>
                </a:lnTo>
                <a:close/>
                <a:moveTo>
                  <a:pt x="7657926" y="4546948"/>
                </a:moveTo>
                <a:lnTo>
                  <a:pt x="7667836" y="4546948"/>
                </a:lnTo>
                <a:lnTo>
                  <a:pt x="7671855" y="4550987"/>
                </a:lnTo>
                <a:lnTo>
                  <a:pt x="7671855" y="4560858"/>
                </a:lnTo>
                <a:lnTo>
                  <a:pt x="7667836" y="4564897"/>
                </a:lnTo>
                <a:lnTo>
                  <a:pt x="7657926" y="4564897"/>
                </a:lnTo>
                <a:lnTo>
                  <a:pt x="7653906" y="4560858"/>
                </a:lnTo>
                <a:lnTo>
                  <a:pt x="7653906" y="4550987"/>
                </a:lnTo>
                <a:close/>
                <a:moveTo>
                  <a:pt x="7418611" y="4546948"/>
                </a:moveTo>
                <a:lnTo>
                  <a:pt x="7428521" y="4546948"/>
                </a:lnTo>
                <a:lnTo>
                  <a:pt x="7432540" y="4550987"/>
                </a:lnTo>
                <a:lnTo>
                  <a:pt x="7432540" y="4560858"/>
                </a:lnTo>
                <a:lnTo>
                  <a:pt x="7428521" y="4564897"/>
                </a:lnTo>
                <a:lnTo>
                  <a:pt x="7418611" y="4564897"/>
                </a:lnTo>
                <a:lnTo>
                  <a:pt x="7414592" y="4560858"/>
                </a:lnTo>
                <a:lnTo>
                  <a:pt x="7414592" y="4550987"/>
                </a:lnTo>
                <a:close/>
                <a:moveTo>
                  <a:pt x="7179298" y="4546948"/>
                </a:moveTo>
                <a:lnTo>
                  <a:pt x="7189209" y="4546948"/>
                </a:lnTo>
                <a:lnTo>
                  <a:pt x="7193228" y="4550987"/>
                </a:lnTo>
                <a:lnTo>
                  <a:pt x="7193228" y="4560858"/>
                </a:lnTo>
                <a:lnTo>
                  <a:pt x="7189209" y="4564897"/>
                </a:lnTo>
                <a:lnTo>
                  <a:pt x="7179298" y="4564897"/>
                </a:lnTo>
                <a:lnTo>
                  <a:pt x="7175279" y="4560858"/>
                </a:lnTo>
                <a:lnTo>
                  <a:pt x="7175279" y="4550987"/>
                </a:lnTo>
                <a:close/>
                <a:moveTo>
                  <a:pt x="6939983" y="4546948"/>
                </a:moveTo>
                <a:lnTo>
                  <a:pt x="6949894" y="4546948"/>
                </a:lnTo>
                <a:lnTo>
                  <a:pt x="6953913" y="4550987"/>
                </a:lnTo>
                <a:lnTo>
                  <a:pt x="6953913" y="4560858"/>
                </a:lnTo>
                <a:lnTo>
                  <a:pt x="6949894" y="4564897"/>
                </a:lnTo>
                <a:lnTo>
                  <a:pt x="6939983" y="4564897"/>
                </a:lnTo>
                <a:lnTo>
                  <a:pt x="6935964" y="4560858"/>
                </a:lnTo>
                <a:lnTo>
                  <a:pt x="6935964" y="4550987"/>
                </a:lnTo>
                <a:close/>
                <a:moveTo>
                  <a:pt x="6700670" y="4546948"/>
                </a:moveTo>
                <a:lnTo>
                  <a:pt x="6710581" y="4546948"/>
                </a:lnTo>
                <a:lnTo>
                  <a:pt x="6714600" y="4550987"/>
                </a:lnTo>
                <a:lnTo>
                  <a:pt x="6714600" y="4560858"/>
                </a:lnTo>
                <a:lnTo>
                  <a:pt x="6710581" y="4564897"/>
                </a:lnTo>
                <a:lnTo>
                  <a:pt x="6700670" y="4564897"/>
                </a:lnTo>
                <a:lnTo>
                  <a:pt x="6696651" y="4560858"/>
                </a:lnTo>
                <a:lnTo>
                  <a:pt x="6696651" y="4550987"/>
                </a:lnTo>
                <a:close/>
                <a:moveTo>
                  <a:pt x="6461356" y="4546948"/>
                </a:moveTo>
                <a:lnTo>
                  <a:pt x="6471266" y="4546948"/>
                </a:lnTo>
                <a:lnTo>
                  <a:pt x="6475285" y="4550987"/>
                </a:lnTo>
                <a:lnTo>
                  <a:pt x="6475285" y="4560858"/>
                </a:lnTo>
                <a:lnTo>
                  <a:pt x="6471266" y="4564897"/>
                </a:lnTo>
                <a:lnTo>
                  <a:pt x="6461356" y="4564897"/>
                </a:lnTo>
                <a:lnTo>
                  <a:pt x="6457337" y="4560858"/>
                </a:lnTo>
                <a:lnTo>
                  <a:pt x="6457337" y="4550987"/>
                </a:lnTo>
                <a:close/>
                <a:moveTo>
                  <a:pt x="6222042" y="4546948"/>
                </a:moveTo>
                <a:lnTo>
                  <a:pt x="6231952" y="4546948"/>
                </a:lnTo>
                <a:lnTo>
                  <a:pt x="6235971" y="4550987"/>
                </a:lnTo>
                <a:lnTo>
                  <a:pt x="6235971" y="4560858"/>
                </a:lnTo>
                <a:lnTo>
                  <a:pt x="6231952" y="4564897"/>
                </a:lnTo>
                <a:lnTo>
                  <a:pt x="6222042" y="4564897"/>
                </a:lnTo>
                <a:lnTo>
                  <a:pt x="6218023" y="4560858"/>
                </a:lnTo>
                <a:lnTo>
                  <a:pt x="6218023" y="4550987"/>
                </a:lnTo>
                <a:close/>
                <a:moveTo>
                  <a:pt x="5982729" y="4546948"/>
                </a:moveTo>
                <a:lnTo>
                  <a:pt x="5992639" y="4546948"/>
                </a:lnTo>
                <a:lnTo>
                  <a:pt x="5996658" y="4550987"/>
                </a:lnTo>
                <a:lnTo>
                  <a:pt x="5996658" y="4560858"/>
                </a:lnTo>
                <a:lnTo>
                  <a:pt x="5992639" y="4564897"/>
                </a:lnTo>
                <a:lnTo>
                  <a:pt x="5982729" y="4564897"/>
                </a:lnTo>
                <a:lnTo>
                  <a:pt x="5978710" y="4560858"/>
                </a:lnTo>
                <a:lnTo>
                  <a:pt x="5978710" y="4550987"/>
                </a:lnTo>
                <a:close/>
                <a:moveTo>
                  <a:pt x="5743412" y="4546948"/>
                </a:moveTo>
                <a:lnTo>
                  <a:pt x="5753323" y="4546948"/>
                </a:lnTo>
                <a:lnTo>
                  <a:pt x="5757342" y="4550987"/>
                </a:lnTo>
                <a:lnTo>
                  <a:pt x="5757342" y="4560858"/>
                </a:lnTo>
                <a:lnTo>
                  <a:pt x="5753323" y="4564897"/>
                </a:lnTo>
                <a:lnTo>
                  <a:pt x="5743412" y="4564897"/>
                </a:lnTo>
                <a:lnTo>
                  <a:pt x="5739393" y="4560858"/>
                </a:lnTo>
                <a:lnTo>
                  <a:pt x="5739393" y="4550987"/>
                </a:lnTo>
                <a:close/>
                <a:moveTo>
                  <a:pt x="5504099" y="4546948"/>
                </a:moveTo>
                <a:lnTo>
                  <a:pt x="5514010" y="4546948"/>
                </a:lnTo>
                <a:lnTo>
                  <a:pt x="5518029" y="4550987"/>
                </a:lnTo>
                <a:lnTo>
                  <a:pt x="5518029" y="4560858"/>
                </a:lnTo>
                <a:lnTo>
                  <a:pt x="5514010" y="4564897"/>
                </a:lnTo>
                <a:lnTo>
                  <a:pt x="5504099" y="4564897"/>
                </a:lnTo>
                <a:lnTo>
                  <a:pt x="5500080" y="4560858"/>
                </a:lnTo>
                <a:lnTo>
                  <a:pt x="5500080" y="4550987"/>
                </a:lnTo>
                <a:close/>
                <a:moveTo>
                  <a:pt x="5264784" y="4546948"/>
                </a:moveTo>
                <a:lnTo>
                  <a:pt x="5274694" y="4546948"/>
                </a:lnTo>
                <a:lnTo>
                  <a:pt x="5278713" y="4550987"/>
                </a:lnTo>
                <a:lnTo>
                  <a:pt x="5278713" y="4560858"/>
                </a:lnTo>
                <a:lnTo>
                  <a:pt x="5274694" y="4564897"/>
                </a:lnTo>
                <a:lnTo>
                  <a:pt x="5264784" y="4564897"/>
                </a:lnTo>
                <a:lnTo>
                  <a:pt x="5260765" y="4560858"/>
                </a:lnTo>
                <a:lnTo>
                  <a:pt x="5260765" y="4550987"/>
                </a:lnTo>
                <a:close/>
                <a:moveTo>
                  <a:pt x="5025470" y="4546948"/>
                </a:moveTo>
                <a:lnTo>
                  <a:pt x="5035381" y="4546948"/>
                </a:lnTo>
                <a:lnTo>
                  <a:pt x="5039400" y="4550987"/>
                </a:lnTo>
                <a:lnTo>
                  <a:pt x="5039400" y="4560858"/>
                </a:lnTo>
                <a:lnTo>
                  <a:pt x="5035381" y="4564897"/>
                </a:lnTo>
                <a:lnTo>
                  <a:pt x="5025470" y="4564897"/>
                </a:lnTo>
                <a:lnTo>
                  <a:pt x="5021451" y="4560858"/>
                </a:lnTo>
                <a:lnTo>
                  <a:pt x="5021451" y="4550987"/>
                </a:lnTo>
                <a:close/>
                <a:moveTo>
                  <a:pt x="4786241" y="4546948"/>
                </a:moveTo>
                <a:lnTo>
                  <a:pt x="4796152" y="4546948"/>
                </a:lnTo>
                <a:lnTo>
                  <a:pt x="4800171" y="4550987"/>
                </a:lnTo>
                <a:lnTo>
                  <a:pt x="4800171" y="4560858"/>
                </a:lnTo>
                <a:lnTo>
                  <a:pt x="4796152" y="4564897"/>
                </a:lnTo>
                <a:lnTo>
                  <a:pt x="4786241" y="4564897"/>
                </a:lnTo>
                <a:lnTo>
                  <a:pt x="4782224" y="4560858"/>
                </a:lnTo>
                <a:lnTo>
                  <a:pt x="4782224" y="4550987"/>
                </a:lnTo>
                <a:close/>
                <a:moveTo>
                  <a:pt x="4546929" y="4546948"/>
                </a:moveTo>
                <a:lnTo>
                  <a:pt x="4556840" y="4546948"/>
                </a:lnTo>
                <a:lnTo>
                  <a:pt x="4560859" y="4550987"/>
                </a:lnTo>
                <a:lnTo>
                  <a:pt x="4560859" y="4560858"/>
                </a:lnTo>
                <a:lnTo>
                  <a:pt x="4556840" y="4564897"/>
                </a:lnTo>
                <a:lnTo>
                  <a:pt x="4546929" y="4564897"/>
                </a:lnTo>
                <a:lnTo>
                  <a:pt x="4542910" y="4560858"/>
                </a:lnTo>
                <a:lnTo>
                  <a:pt x="4542910" y="4550987"/>
                </a:lnTo>
                <a:close/>
                <a:moveTo>
                  <a:pt x="4307612" y="4546948"/>
                </a:moveTo>
                <a:lnTo>
                  <a:pt x="4317523" y="4546948"/>
                </a:lnTo>
                <a:lnTo>
                  <a:pt x="4321543" y="4550987"/>
                </a:lnTo>
                <a:lnTo>
                  <a:pt x="4321543" y="4560858"/>
                </a:lnTo>
                <a:lnTo>
                  <a:pt x="4317523" y="4564897"/>
                </a:lnTo>
                <a:lnTo>
                  <a:pt x="4307612" y="4564897"/>
                </a:lnTo>
                <a:lnTo>
                  <a:pt x="4303595" y="4560858"/>
                </a:lnTo>
                <a:lnTo>
                  <a:pt x="4303595" y="4550987"/>
                </a:lnTo>
                <a:close/>
                <a:moveTo>
                  <a:pt x="4068297" y="4546948"/>
                </a:moveTo>
                <a:lnTo>
                  <a:pt x="4078210" y="4546948"/>
                </a:lnTo>
                <a:lnTo>
                  <a:pt x="4082229" y="4550987"/>
                </a:lnTo>
                <a:lnTo>
                  <a:pt x="4082229" y="4560858"/>
                </a:lnTo>
                <a:lnTo>
                  <a:pt x="4078210" y="4564897"/>
                </a:lnTo>
                <a:lnTo>
                  <a:pt x="4068297" y="4564897"/>
                </a:lnTo>
                <a:lnTo>
                  <a:pt x="4064278" y="4560858"/>
                </a:lnTo>
                <a:lnTo>
                  <a:pt x="4064278" y="4550987"/>
                </a:lnTo>
                <a:close/>
                <a:moveTo>
                  <a:pt x="3828990" y="4546948"/>
                </a:moveTo>
                <a:lnTo>
                  <a:pt x="3838899" y="4546948"/>
                </a:lnTo>
                <a:lnTo>
                  <a:pt x="3842917" y="4550987"/>
                </a:lnTo>
                <a:lnTo>
                  <a:pt x="3842917" y="4560858"/>
                </a:lnTo>
                <a:lnTo>
                  <a:pt x="3838899" y="4564897"/>
                </a:lnTo>
                <a:lnTo>
                  <a:pt x="3828990" y="4564897"/>
                </a:lnTo>
                <a:lnTo>
                  <a:pt x="3824971" y="4560858"/>
                </a:lnTo>
                <a:lnTo>
                  <a:pt x="3824971" y="4550987"/>
                </a:lnTo>
                <a:close/>
                <a:moveTo>
                  <a:pt x="3589676" y="4546948"/>
                </a:moveTo>
                <a:lnTo>
                  <a:pt x="3599585" y="4546948"/>
                </a:lnTo>
                <a:lnTo>
                  <a:pt x="3603604" y="4550987"/>
                </a:lnTo>
                <a:lnTo>
                  <a:pt x="3603604" y="4560858"/>
                </a:lnTo>
                <a:lnTo>
                  <a:pt x="3599585" y="4564897"/>
                </a:lnTo>
                <a:lnTo>
                  <a:pt x="3589676" y="4564897"/>
                </a:lnTo>
                <a:lnTo>
                  <a:pt x="3585657" y="4560858"/>
                </a:lnTo>
                <a:lnTo>
                  <a:pt x="3585657" y="4550987"/>
                </a:lnTo>
                <a:close/>
                <a:moveTo>
                  <a:pt x="3350359" y="4546948"/>
                </a:moveTo>
                <a:lnTo>
                  <a:pt x="3360268" y="4546948"/>
                </a:lnTo>
                <a:lnTo>
                  <a:pt x="3364287" y="4550987"/>
                </a:lnTo>
                <a:lnTo>
                  <a:pt x="3364287" y="4560858"/>
                </a:lnTo>
                <a:lnTo>
                  <a:pt x="3360268" y="4564897"/>
                </a:lnTo>
                <a:lnTo>
                  <a:pt x="3350359" y="4564897"/>
                </a:lnTo>
                <a:lnTo>
                  <a:pt x="3346340" y="4560858"/>
                </a:lnTo>
                <a:lnTo>
                  <a:pt x="3346340" y="4550987"/>
                </a:lnTo>
                <a:close/>
                <a:moveTo>
                  <a:pt x="3111048" y="4546948"/>
                </a:moveTo>
                <a:lnTo>
                  <a:pt x="3120959" y="4546948"/>
                </a:lnTo>
                <a:lnTo>
                  <a:pt x="3124977" y="4550987"/>
                </a:lnTo>
                <a:lnTo>
                  <a:pt x="3124977" y="4560858"/>
                </a:lnTo>
                <a:lnTo>
                  <a:pt x="3120959" y="4564897"/>
                </a:lnTo>
                <a:lnTo>
                  <a:pt x="3111048" y="4564897"/>
                </a:lnTo>
                <a:lnTo>
                  <a:pt x="3107029" y="4560858"/>
                </a:lnTo>
                <a:lnTo>
                  <a:pt x="3107029" y="4550987"/>
                </a:lnTo>
                <a:close/>
                <a:moveTo>
                  <a:pt x="2871737" y="4546948"/>
                </a:moveTo>
                <a:lnTo>
                  <a:pt x="2881646" y="4546948"/>
                </a:lnTo>
                <a:lnTo>
                  <a:pt x="2885666" y="4550987"/>
                </a:lnTo>
                <a:lnTo>
                  <a:pt x="2885666" y="4560858"/>
                </a:lnTo>
                <a:lnTo>
                  <a:pt x="2881646" y="4564897"/>
                </a:lnTo>
                <a:lnTo>
                  <a:pt x="2871737" y="4564897"/>
                </a:lnTo>
                <a:lnTo>
                  <a:pt x="2867717" y="4560858"/>
                </a:lnTo>
                <a:lnTo>
                  <a:pt x="2867717" y="4550987"/>
                </a:lnTo>
                <a:close/>
                <a:moveTo>
                  <a:pt x="2632423" y="4546948"/>
                </a:moveTo>
                <a:lnTo>
                  <a:pt x="2642334" y="4546948"/>
                </a:lnTo>
                <a:lnTo>
                  <a:pt x="2646352" y="4550987"/>
                </a:lnTo>
                <a:lnTo>
                  <a:pt x="2646352" y="4560858"/>
                </a:lnTo>
                <a:lnTo>
                  <a:pt x="2642334" y="4564897"/>
                </a:lnTo>
                <a:lnTo>
                  <a:pt x="2632423" y="4564897"/>
                </a:lnTo>
                <a:lnTo>
                  <a:pt x="2628404" y="4560858"/>
                </a:lnTo>
                <a:lnTo>
                  <a:pt x="2628404" y="4550987"/>
                </a:lnTo>
                <a:close/>
                <a:moveTo>
                  <a:pt x="2393104" y="4546948"/>
                </a:moveTo>
                <a:lnTo>
                  <a:pt x="2403015" y="4546948"/>
                </a:lnTo>
                <a:lnTo>
                  <a:pt x="2407034" y="4550987"/>
                </a:lnTo>
                <a:lnTo>
                  <a:pt x="2407034" y="4560858"/>
                </a:lnTo>
                <a:lnTo>
                  <a:pt x="2403015" y="4564897"/>
                </a:lnTo>
                <a:lnTo>
                  <a:pt x="2393104" y="4564897"/>
                </a:lnTo>
                <a:lnTo>
                  <a:pt x="2389087" y="4560858"/>
                </a:lnTo>
                <a:lnTo>
                  <a:pt x="2389087" y="4550987"/>
                </a:lnTo>
                <a:close/>
                <a:moveTo>
                  <a:pt x="721964" y="4546948"/>
                </a:moveTo>
                <a:lnTo>
                  <a:pt x="731874" y="4546948"/>
                </a:lnTo>
                <a:lnTo>
                  <a:pt x="735893" y="4550987"/>
                </a:lnTo>
                <a:lnTo>
                  <a:pt x="735893" y="4560858"/>
                </a:lnTo>
                <a:lnTo>
                  <a:pt x="731874" y="4564897"/>
                </a:lnTo>
                <a:lnTo>
                  <a:pt x="721964" y="4564897"/>
                </a:lnTo>
                <a:lnTo>
                  <a:pt x="717945" y="4560858"/>
                </a:lnTo>
                <a:lnTo>
                  <a:pt x="717945" y="4550987"/>
                </a:lnTo>
                <a:close/>
                <a:moveTo>
                  <a:pt x="482651" y="4546948"/>
                </a:moveTo>
                <a:lnTo>
                  <a:pt x="492562" y="4546948"/>
                </a:lnTo>
                <a:lnTo>
                  <a:pt x="496581" y="4550987"/>
                </a:lnTo>
                <a:lnTo>
                  <a:pt x="496581" y="4560858"/>
                </a:lnTo>
                <a:lnTo>
                  <a:pt x="492562" y="4564897"/>
                </a:lnTo>
                <a:lnTo>
                  <a:pt x="482651" y="4564897"/>
                </a:lnTo>
                <a:lnTo>
                  <a:pt x="478632" y="4560858"/>
                </a:lnTo>
                <a:lnTo>
                  <a:pt x="478632" y="4550987"/>
                </a:lnTo>
                <a:close/>
                <a:moveTo>
                  <a:pt x="243338" y="4546948"/>
                </a:moveTo>
                <a:lnTo>
                  <a:pt x="253248" y="4546948"/>
                </a:lnTo>
                <a:lnTo>
                  <a:pt x="257267" y="4550987"/>
                </a:lnTo>
                <a:lnTo>
                  <a:pt x="257267" y="4560858"/>
                </a:lnTo>
                <a:lnTo>
                  <a:pt x="253248" y="4564897"/>
                </a:lnTo>
                <a:lnTo>
                  <a:pt x="243338" y="4564897"/>
                </a:lnTo>
                <a:lnTo>
                  <a:pt x="239319" y="4560858"/>
                </a:lnTo>
                <a:lnTo>
                  <a:pt x="239319" y="4550987"/>
                </a:lnTo>
                <a:close/>
                <a:moveTo>
                  <a:pt x="4025" y="4546948"/>
                </a:moveTo>
                <a:lnTo>
                  <a:pt x="13935" y="4546948"/>
                </a:lnTo>
                <a:lnTo>
                  <a:pt x="17954" y="4550987"/>
                </a:lnTo>
                <a:lnTo>
                  <a:pt x="17954" y="4560858"/>
                </a:lnTo>
                <a:lnTo>
                  <a:pt x="13935" y="4564897"/>
                </a:lnTo>
                <a:lnTo>
                  <a:pt x="4025" y="4564897"/>
                </a:lnTo>
                <a:lnTo>
                  <a:pt x="6" y="4560858"/>
                </a:lnTo>
                <a:lnTo>
                  <a:pt x="6" y="4550987"/>
                </a:lnTo>
                <a:close/>
                <a:moveTo>
                  <a:pt x="2157819" y="4307669"/>
                </a:moveTo>
                <a:lnTo>
                  <a:pt x="2167729" y="4307669"/>
                </a:lnTo>
                <a:lnTo>
                  <a:pt x="2171749" y="4311708"/>
                </a:lnTo>
                <a:lnTo>
                  <a:pt x="2171749" y="4321579"/>
                </a:lnTo>
                <a:lnTo>
                  <a:pt x="2167729" y="4325618"/>
                </a:lnTo>
                <a:lnTo>
                  <a:pt x="2157819" y="4325618"/>
                </a:lnTo>
                <a:lnTo>
                  <a:pt x="2153801" y="4321579"/>
                </a:lnTo>
                <a:lnTo>
                  <a:pt x="2153801" y="4311708"/>
                </a:lnTo>
                <a:close/>
                <a:moveTo>
                  <a:pt x="1918511" y="4307669"/>
                </a:moveTo>
                <a:lnTo>
                  <a:pt x="1928421" y="4307669"/>
                </a:lnTo>
                <a:lnTo>
                  <a:pt x="1932440" y="4311708"/>
                </a:lnTo>
                <a:lnTo>
                  <a:pt x="1932440" y="4321579"/>
                </a:lnTo>
                <a:lnTo>
                  <a:pt x="1928421" y="4325618"/>
                </a:lnTo>
                <a:lnTo>
                  <a:pt x="1918511" y="4325618"/>
                </a:lnTo>
                <a:lnTo>
                  <a:pt x="1914492" y="4321579"/>
                </a:lnTo>
                <a:lnTo>
                  <a:pt x="1914492" y="4311708"/>
                </a:lnTo>
                <a:close/>
                <a:moveTo>
                  <a:pt x="1679206" y="4307669"/>
                </a:moveTo>
                <a:lnTo>
                  <a:pt x="1689117" y="4307669"/>
                </a:lnTo>
                <a:lnTo>
                  <a:pt x="1693136" y="4311708"/>
                </a:lnTo>
                <a:lnTo>
                  <a:pt x="1693136" y="4321579"/>
                </a:lnTo>
                <a:lnTo>
                  <a:pt x="1689117" y="4325618"/>
                </a:lnTo>
                <a:lnTo>
                  <a:pt x="1679206" y="4325618"/>
                </a:lnTo>
                <a:lnTo>
                  <a:pt x="1675188" y="4321579"/>
                </a:lnTo>
                <a:lnTo>
                  <a:pt x="1675188" y="4311708"/>
                </a:lnTo>
                <a:close/>
                <a:moveTo>
                  <a:pt x="1439891" y="4307669"/>
                </a:moveTo>
                <a:lnTo>
                  <a:pt x="1449801" y="4307669"/>
                </a:lnTo>
                <a:lnTo>
                  <a:pt x="1453819" y="4311708"/>
                </a:lnTo>
                <a:lnTo>
                  <a:pt x="1453819" y="4321579"/>
                </a:lnTo>
                <a:lnTo>
                  <a:pt x="1449801" y="4325618"/>
                </a:lnTo>
                <a:lnTo>
                  <a:pt x="1439891" y="4325618"/>
                </a:lnTo>
                <a:lnTo>
                  <a:pt x="1435871" y="4321579"/>
                </a:lnTo>
                <a:lnTo>
                  <a:pt x="1435871" y="4311708"/>
                </a:lnTo>
                <a:close/>
                <a:moveTo>
                  <a:pt x="1200575" y="4307669"/>
                </a:moveTo>
                <a:lnTo>
                  <a:pt x="1210486" y="4307669"/>
                </a:lnTo>
                <a:lnTo>
                  <a:pt x="1214505" y="4311708"/>
                </a:lnTo>
                <a:lnTo>
                  <a:pt x="1214505" y="4321579"/>
                </a:lnTo>
                <a:lnTo>
                  <a:pt x="1210486" y="4325618"/>
                </a:lnTo>
                <a:lnTo>
                  <a:pt x="1200575" y="4325618"/>
                </a:lnTo>
                <a:lnTo>
                  <a:pt x="1196556" y="4321579"/>
                </a:lnTo>
                <a:lnTo>
                  <a:pt x="1196556" y="4311708"/>
                </a:lnTo>
                <a:close/>
                <a:moveTo>
                  <a:pt x="961263" y="4307669"/>
                </a:moveTo>
                <a:lnTo>
                  <a:pt x="971173" y="4307669"/>
                </a:lnTo>
                <a:lnTo>
                  <a:pt x="975191" y="4311708"/>
                </a:lnTo>
                <a:lnTo>
                  <a:pt x="975191" y="4321579"/>
                </a:lnTo>
                <a:lnTo>
                  <a:pt x="971173" y="4325618"/>
                </a:lnTo>
                <a:lnTo>
                  <a:pt x="961263" y="4325618"/>
                </a:lnTo>
                <a:lnTo>
                  <a:pt x="957244" y="4321579"/>
                </a:lnTo>
                <a:lnTo>
                  <a:pt x="957244" y="4311708"/>
                </a:lnTo>
                <a:close/>
                <a:moveTo>
                  <a:pt x="9572438" y="4307617"/>
                </a:moveTo>
                <a:lnTo>
                  <a:pt x="9582349" y="4307617"/>
                </a:lnTo>
                <a:lnTo>
                  <a:pt x="9586368" y="4311656"/>
                </a:lnTo>
                <a:lnTo>
                  <a:pt x="9586368" y="4321527"/>
                </a:lnTo>
                <a:lnTo>
                  <a:pt x="9582349" y="4325566"/>
                </a:lnTo>
                <a:lnTo>
                  <a:pt x="9572438" y="4325566"/>
                </a:lnTo>
                <a:lnTo>
                  <a:pt x="9568419" y="4321527"/>
                </a:lnTo>
                <a:lnTo>
                  <a:pt x="9568419" y="4311656"/>
                </a:lnTo>
                <a:close/>
                <a:moveTo>
                  <a:pt x="9333125" y="4307617"/>
                </a:moveTo>
                <a:lnTo>
                  <a:pt x="9343036" y="4307617"/>
                </a:lnTo>
                <a:lnTo>
                  <a:pt x="9347055" y="4311656"/>
                </a:lnTo>
                <a:lnTo>
                  <a:pt x="9347055" y="4321527"/>
                </a:lnTo>
                <a:lnTo>
                  <a:pt x="9343036" y="4325566"/>
                </a:lnTo>
                <a:lnTo>
                  <a:pt x="9333125" y="4325566"/>
                </a:lnTo>
                <a:lnTo>
                  <a:pt x="9329106" y="4321527"/>
                </a:lnTo>
                <a:lnTo>
                  <a:pt x="9329106" y="4311656"/>
                </a:lnTo>
                <a:close/>
                <a:moveTo>
                  <a:pt x="9093811" y="4307617"/>
                </a:moveTo>
                <a:lnTo>
                  <a:pt x="9103722" y="4307617"/>
                </a:lnTo>
                <a:lnTo>
                  <a:pt x="9107741" y="4311656"/>
                </a:lnTo>
                <a:lnTo>
                  <a:pt x="9107741" y="4321527"/>
                </a:lnTo>
                <a:lnTo>
                  <a:pt x="9103722" y="4325566"/>
                </a:lnTo>
                <a:lnTo>
                  <a:pt x="9093811" y="4325566"/>
                </a:lnTo>
                <a:lnTo>
                  <a:pt x="9089792" y="4321527"/>
                </a:lnTo>
                <a:lnTo>
                  <a:pt x="9089792" y="4311656"/>
                </a:lnTo>
                <a:close/>
                <a:moveTo>
                  <a:pt x="8854496" y="4307617"/>
                </a:moveTo>
                <a:lnTo>
                  <a:pt x="8864407" y="4307617"/>
                </a:lnTo>
                <a:lnTo>
                  <a:pt x="8868426" y="4311656"/>
                </a:lnTo>
                <a:lnTo>
                  <a:pt x="8868426" y="4321527"/>
                </a:lnTo>
                <a:lnTo>
                  <a:pt x="8864407" y="4325566"/>
                </a:lnTo>
                <a:lnTo>
                  <a:pt x="8854496" y="4325566"/>
                </a:lnTo>
                <a:lnTo>
                  <a:pt x="8850477" y="4321527"/>
                </a:lnTo>
                <a:lnTo>
                  <a:pt x="8850477" y="4311656"/>
                </a:lnTo>
                <a:close/>
                <a:moveTo>
                  <a:pt x="8615184" y="4307617"/>
                </a:moveTo>
                <a:lnTo>
                  <a:pt x="8625095" y="4307617"/>
                </a:lnTo>
                <a:lnTo>
                  <a:pt x="8629114" y="4311656"/>
                </a:lnTo>
                <a:lnTo>
                  <a:pt x="8629114" y="4321527"/>
                </a:lnTo>
                <a:lnTo>
                  <a:pt x="8625095" y="4325566"/>
                </a:lnTo>
                <a:lnTo>
                  <a:pt x="8615184" y="4325566"/>
                </a:lnTo>
                <a:lnTo>
                  <a:pt x="8611165" y="4321527"/>
                </a:lnTo>
                <a:lnTo>
                  <a:pt x="8611165" y="4311656"/>
                </a:lnTo>
                <a:close/>
                <a:moveTo>
                  <a:pt x="8375869" y="4307617"/>
                </a:moveTo>
                <a:lnTo>
                  <a:pt x="8385779" y="4307617"/>
                </a:lnTo>
                <a:lnTo>
                  <a:pt x="8389799" y="4311656"/>
                </a:lnTo>
                <a:lnTo>
                  <a:pt x="8389799" y="4321527"/>
                </a:lnTo>
                <a:lnTo>
                  <a:pt x="8385779" y="4325566"/>
                </a:lnTo>
                <a:lnTo>
                  <a:pt x="8375869" y="4325566"/>
                </a:lnTo>
                <a:lnTo>
                  <a:pt x="8371850" y="4321527"/>
                </a:lnTo>
                <a:lnTo>
                  <a:pt x="8371850" y="4311656"/>
                </a:lnTo>
                <a:close/>
                <a:moveTo>
                  <a:pt x="8136553" y="4307617"/>
                </a:moveTo>
                <a:lnTo>
                  <a:pt x="8146464" y="4307617"/>
                </a:lnTo>
                <a:lnTo>
                  <a:pt x="8150483" y="4311656"/>
                </a:lnTo>
                <a:lnTo>
                  <a:pt x="8150483" y="4321527"/>
                </a:lnTo>
                <a:lnTo>
                  <a:pt x="8146464" y="4325566"/>
                </a:lnTo>
                <a:lnTo>
                  <a:pt x="8136553" y="4325566"/>
                </a:lnTo>
                <a:lnTo>
                  <a:pt x="8132534" y="4321527"/>
                </a:lnTo>
                <a:lnTo>
                  <a:pt x="8132534" y="4311656"/>
                </a:lnTo>
                <a:close/>
                <a:moveTo>
                  <a:pt x="7897241" y="4307617"/>
                </a:moveTo>
                <a:lnTo>
                  <a:pt x="7907151" y="4307617"/>
                </a:lnTo>
                <a:lnTo>
                  <a:pt x="7911170" y="4311656"/>
                </a:lnTo>
                <a:lnTo>
                  <a:pt x="7911170" y="4321527"/>
                </a:lnTo>
                <a:lnTo>
                  <a:pt x="7907151" y="4325566"/>
                </a:lnTo>
                <a:lnTo>
                  <a:pt x="7897241" y="4325566"/>
                </a:lnTo>
                <a:lnTo>
                  <a:pt x="7893222" y="4321527"/>
                </a:lnTo>
                <a:lnTo>
                  <a:pt x="7893222" y="4311656"/>
                </a:lnTo>
                <a:close/>
                <a:moveTo>
                  <a:pt x="7657926" y="4307617"/>
                </a:moveTo>
                <a:lnTo>
                  <a:pt x="7667836" y="4307617"/>
                </a:lnTo>
                <a:lnTo>
                  <a:pt x="7671855" y="4311656"/>
                </a:lnTo>
                <a:lnTo>
                  <a:pt x="7671855" y="4321527"/>
                </a:lnTo>
                <a:lnTo>
                  <a:pt x="7667836" y="4325566"/>
                </a:lnTo>
                <a:lnTo>
                  <a:pt x="7657926" y="4325566"/>
                </a:lnTo>
                <a:lnTo>
                  <a:pt x="7653906" y="4321527"/>
                </a:lnTo>
                <a:lnTo>
                  <a:pt x="7653906" y="4311656"/>
                </a:lnTo>
                <a:close/>
                <a:moveTo>
                  <a:pt x="7418611" y="4307617"/>
                </a:moveTo>
                <a:lnTo>
                  <a:pt x="7428521" y="4307617"/>
                </a:lnTo>
                <a:lnTo>
                  <a:pt x="7432540" y="4311656"/>
                </a:lnTo>
                <a:lnTo>
                  <a:pt x="7432540" y="4321527"/>
                </a:lnTo>
                <a:lnTo>
                  <a:pt x="7428521" y="4325566"/>
                </a:lnTo>
                <a:lnTo>
                  <a:pt x="7418611" y="4325566"/>
                </a:lnTo>
                <a:lnTo>
                  <a:pt x="7414592" y="4321527"/>
                </a:lnTo>
                <a:lnTo>
                  <a:pt x="7414592" y="4311656"/>
                </a:lnTo>
                <a:close/>
                <a:moveTo>
                  <a:pt x="7179298" y="4307617"/>
                </a:moveTo>
                <a:lnTo>
                  <a:pt x="7189209" y="4307617"/>
                </a:lnTo>
                <a:lnTo>
                  <a:pt x="7193228" y="4311656"/>
                </a:lnTo>
                <a:lnTo>
                  <a:pt x="7193228" y="4321527"/>
                </a:lnTo>
                <a:lnTo>
                  <a:pt x="7189209" y="4325566"/>
                </a:lnTo>
                <a:lnTo>
                  <a:pt x="7179298" y="4325566"/>
                </a:lnTo>
                <a:lnTo>
                  <a:pt x="7175279" y="4321527"/>
                </a:lnTo>
                <a:lnTo>
                  <a:pt x="7175279" y="4311656"/>
                </a:lnTo>
                <a:close/>
                <a:moveTo>
                  <a:pt x="6939983" y="4307617"/>
                </a:moveTo>
                <a:lnTo>
                  <a:pt x="6949894" y="4307617"/>
                </a:lnTo>
                <a:lnTo>
                  <a:pt x="6953913" y="4311656"/>
                </a:lnTo>
                <a:lnTo>
                  <a:pt x="6953913" y="4321527"/>
                </a:lnTo>
                <a:lnTo>
                  <a:pt x="6949894" y="4325566"/>
                </a:lnTo>
                <a:lnTo>
                  <a:pt x="6939983" y="4325566"/>
                </a:lnTo>
                <a:lnTo>
                  <a:pt x="6935964" y="4321527"/>
                </a:lnTo>
                <a:lnTo>
                  <a:pt x="6935964" y="4311656"/>
                </a:lnTo>
                <a:close/>
                <a:moveTo>
                  <a:pt x="6700670" y="4307617"/>
                </a:moveTo>
                <a:lnTo>
                  <a:pt x="6710581" y="4307617"/>
                </a:lnTo>
                <a:lnTo>
                  <a:pt x="6714600" y="4311656"/>
                </a:lnTo>
                <a:lnTo>
                  <a:pt x="6714600" y="4321527"/>
                </a:lnTo>
                <a:lnTo>
                  <a:pt x="6710581" y="4325566"/>
                </a:lnTo>
                <a:lnTo>
                  <a:pt x="6700670" y="4325566"/>
                </a:lnTo>
                <a:lnTo>
                  <a:pt x="6696651" y="4321527"/>
                </a:lnTo>
                <a:lnTo>
                  <a:pt x="6696651" y="4311656"/>
                </a:lnTo>
                <a:close/>
                <a:moveTo>
                  <a:pt x="6461356" y="4307617"/>
                </a:moveTo>
                <a:lnTo>
                  <a:pt x="6471266" y="4307617"/>
                </a:lnTo>
                <a:lnTo>
                  <a:pt x="6475285" y="4311656"/>
                </a:lnTo>
                <a:lnTo>
                  <a:pt x="6475285" y="4321527"/>
                </a:lnTo>
                <a:lnTo>
                  <a:pt x="6471266" y="4325566"/>
                </a:lnTo>
                <a:lnTo>
                  <a:pt x="6461356" y="4325566"/>
                </a:lnTo>
                <a:lnTo>
                  <a:pt x="6457337" y="4321527"/>
                </a:lnTo>
                <a:lnTo>
                  <a:pt x="6457337" y="4311656"/>
                </a:lnTo>
                <a:close/>
                <a:moveTo>
                  <a:pt x="6222042" y="4307617"/>
                </a:moveTo>
                <a:lnTo>
                  <a:pt x="6231952" y="4307617"/>
                </a:lnTo>
                <a:lnTo>
                  <a:pt x="6235971" y="4311656"/>
                </a:lnTo>
                <a:lnTo>
                  <a:pt x="6235971" y="4321527"/>
                </a:lnTo>
                <a:lnTo>
                  <a:pt x="6231952" y="4325566"/>
                </a:lnTo>
                <a:lnTo>
                  <a:pt x="6222042" y="4325566"/>
                </a:lnTo>
                <a:lnTo>
                  <a:pt x="6218023" y="4321527"/>
                </a:lnTo>
                <a:lnTo>
                  <a:pt x="6218023" y="4311656"/>
                </a:lnTo>
                <a:close/>
                <a:moveTo>
                  <a:pt x="5982729" y="4307617"/>
                </a:moveTo>
                <a:lnTo>
                  <a:pt x="5992639" y="4307617"/>
                </a:lnTo>
                <a:lnTo>
                  <a:pt x="5996658" y="4311656"/>
                </a:lnTo>
                <a:lnTo>
                  <a:pt x="5996658" y="4321527"/>
                </a:lnTo>
                <a:lnTo>
                  <a:pt x="5992639" y="4325566"/>
                </a:lnTo>
                <a:lnTo>
                  <a:pt x="5982729" y="4325566"/>
                </a:lnTo>
                <a:lnTo>
                  <a:pt x="5978710" y="4321527"/>
                </a:lnTo>
                <a:lnTo>
                  <a:pt x="5978710" y="4311656"/>
                </a:lnTo>
                <a:close/>
                <a:moveTo>
                  <a:pt x="5743412" y="4307617"/>
                </a:moveTo>
                <a:lnTo>
                  <a:pt x="5753323" y="4307617"/>
                </a:lnTo>
                <a:lnTo>
                  <a:pt x="5757342" y="4311656"/>
                </a:lnTo>
                <a:lnTo>
                  <a:pt x="5757342" y="4321527"/>
                </a:lnTo>
                <a:lnTo>
                  <a:pt x="5753323" y="4325566"/>
                </a:lnTo>
                <a:lnTo>
                  <a:pt x="5743412" y="4325566"/>
                </a:lnTo>
                <a:lnTo>
                  <a:pt x="5739393" y="4321527"/>
                </a:lnTo>
                <a:lnTo>
                  <a:pt x="5739393" y="4311656"/>
                </a:lnTo>
                <a:close/>
                <a:moveTo>
                  <a:pt x="5504099" y="4307617"/>
                </a:moveTo>
                <a:lnTo>
                  <a:pt x="5514010" y="4307617"/>
                </a:lnTo>
                <a:lnTo>
                  <a:pt x="5518029" y="4311656"/>
                </a:lnTo>
                <a:lnTo>
                  <a:pt x="5518029" y="4321527"/>
                </a:lnTo>
                <a:lnTo>
                  <a:pt x="5514010" y="4325566"/>
                </a:lnTo>
                <a:lnTo>
                  <a:pt x="5504099" y="4325566"/>
                </a:lnTo>
                <a:lnTo>
                  <a:pt x="5500080" y="4321527"/>
                </a:lnTo>
                <a:lnTo>
                  <a:pt x="5500080" y="4311656"/>
                </a:lnTo>
                <a:close/>
                <a:moveTo>
                  <a:pt x="5264784" y="4307617"/>
                </a:moveTo>
                <a:lnTo>
                  <a:pt x="5274694" y="4307617"/>
                </a:lnTo>
                <a:lnTo>
                  <a:pt x="5278713" y="4311656"/>
                </a:lnTo>
                <a:lnTo>
                  <a:pt x="5278713" y="4321527"/>
                </a:lnTo>
                <a:lnTo>
                  <a:pt x="5274694" y="4325566"/>
                </a:lnTo>
                <a:lnTo>
                  <a:pt x="5264784" y="4325566"/>
                </a:lnTo>
                <a:lnTo>
                  <a:pt x="5260765" y="4321527"/>
                </a:lnTo>
                <a:lnTo>
                  <a:pt x="5260765" y="4311656"/>
                </a:lnTo>
                <a:close/>
                <a:moveTo>
                  <a:pt x="5025470" y="4307617"/>
                </a:moveTo>
                <a:lnTo>
                  <a:pt x="5035381" y="4307617"/>
                </a:lnTo>
                <a:lnTo>
                  <a:pt x="5039400" y="4311656"/>
                </a:lnTo>
                <a:lnTo>
                  <a:pt x="5039400" y="4321527"/>
                </a:lnTo>
                <a:lnTo>
                  <a:pt x="5035381" y="4325566"/>
                </a:lnTo>
                <a:lnTo>
                  <a:pt x="5025470" y="4325566"/>
                </a:lnTo>
                <a:lnTo>
                  <a:pt x="5021451" y="4321527"/>
                </a:lnTo>
                <a:lnTo>
                  <a:pt x="5021451" y="4311656"/>
                </a:lnTo>
                <a:close/>
                <a:moveTo>
                  <a:pt x="4786241" y="4307617"/>
                </a:moveTo>
                <a:lnTo>
                  <a:pt x="4796152" y="4307617"/>
                </a:lnTo>
                <a:lnTo>
                  <a:pt x="4800171" y="4311656"/>
                </a:lnTo>
                <a:lnTo>
                  <a:pt x="4800171" y="4321527"/>
                </a:lnTo>
                <a:lnTo>
                  <a:pt x="4796152" y="4325566"/>
                </a:lnTo>
                <a:lnTo>
                  <a:pt x="4786241" y="4325566"/>
                </a:lnTo>
                <a:lnTo>
                  <a:pt x="4782224" y="4321527"/>
                </a:lnTo>
                <a:lnTo>
                  <a:pt x="4782224" y="4311656"/>
                </a:lnTo>
                <a:close/>
                <a:moveTo>
                  <a:pt x="4546929" y="4307617"/>
                </a:moveTo>
                <a:lnTo>
                  <a:pt x="4556840" y="4307617"/>
                </a:lnTo>
                <a:lnTo>
                  <a:pt x="4560859" y="4311656"/>
                </a:lnTo>
                <a:lnTo>
                  <a:pt x="4560859" y="4321527"/>
                </a:lnTo>
                <a:lnTo>
                  <a:pt x="4556840" y="4325566"/>
                </a:lnTo>
                <a:lnTo>
                  <a:pt x="4546929" y="4325566"/>
                </a:lnTo>
                <a:lnTo>
                  <a:pt x="4542910" y="4321527"/>
                </a:lnTo>
                <a:lnTo>
                  <a:pt x="4542910" y="4311656"/>
                </a:lnTo>
                <a:close/>
                <a:moveTo>
                  <a:pt x="4307612" y="4307617"/>
                </a:moveTo>
                <a:lnTo>
                  <a:pt x="4317523" y="4307617"/>
                </a:lnTo>
                <a:lnTo>
                  <a:pt x="4321543" y="4311656"/>
                </a:lnTo>
                <a:lnTo>
                  <a:pt x="4321543" y="4321527"/>
                </a:lnTo>
                <a:lnTo>
                  <a:pt x="4317523" y="4325566"/>
                </a:lnTo>
                <a:lnTo>
                  <a:pt x="4307612" y="4325566"/>
                </a:lnTo>
                <a:lnTo>
                  <a:pt x="4303595" y="4321527"/>
                </a:lnTo>
                <a:lnTo>
                  <a:pt x="4303595" y="4311656"/>
                </a:lnTo>
                <a:close/>
                <a:moveTo>
                  <a:pt x="4068297" y="4307617"/>
                </a:moveTo>
                <a:lnTo>
                  <a:pt x="4078210" y="4307617"/>
                </a:lnTo>
                <a:lnTo>
                  <a:pt x="4082229" y="4311656"/>
                </a:lnTo>
                <a:lnTo>
                  <a:pt x="4082229" y="4321527"/>
                </a:lnTo>
                <a:lnTo>
                  <a:pt x="4078210" y="4325566"/>
                </a:lnTo>
                <a:lnTo>
                  <a:pt x="4068297" y="4325566"/>
                </a:lnTo>
                <a:lnTo>
                  <a:pt x="4064278" y="4321527"/>
                </a:lnTo>
                <a:lnTo>
                  <a:pt x="4064278" y="4311656"/>
                </a:lnTo>
                <a:close/>
                <a:moveTo>
                  <a:pt x="3828990" y="4307617"/>
                </a:moveTo>
                <a:lnTo>
                  <a:pt x="3838899" y="4307617"/>
                </a:lnTo>
                <a:lnTo>
                  <a:pt x="3842917" y="4311656"/>
                </a:lnTo>
                <a:lnTo>
                  <a:pt x="3842917" y="4321527"/>
                </a:lnTo>
                <a:lnTo>
                  <a:pt x="3838899" y="4325566"/>
                </a:lnTo>
                <a:lnTo>
                  <a:pt x="3828990" y="4325566"/>
                </a:lnTo>
                <a:lnTo>
                  <a:pt x="3824971" y="4321527"/>
                </a:lnTo>
                <a:lnTo>
                  <a:pt x="3824971" y="4311656"/>
                </a:lnTo>
                <a:close/>
                <a:moveTo>
                  <a:pt x="3589676" y="4307617"/>
                </a:moveTo>
                <a:lnTo>
                  <a:pt x="3599585" y="4307617"/>
                </a:lnTo>
                <a:lnTo>
                  <a:pt x="3603604" y="4311656"/>
                </a:lnTo>
                <a:lnTo>
                  <a:pt x="3603604" y="4321527"/>
                </a:lnTo>
                <a:lnTo>
                  <a:pt x="3599585" y="4325566"/>
                </a:lnTo>
                <a:lnTo>
                  <a:pt x="3589676" y="4325566"/>
                </a:lnTo>
                <a:lnTo>
                  <a:pt x="3585657" y="4321527"/>
                </a:lnTo>
                <a:lnTo>
                  <a:pt x="3585657" y="4311656"/>
                </a:lnTo>
                <a:close/>
                <a:moveTo>
                  <a:pt x="3350359" y="4307617"/>
                </a:moveTo>
                <a:lnTo>
                  <a:pt x="3360268" y="4307617"/>
                </a:lnTo>
                <a:lnTo>
                  <a:pt x="3364287" y="4311656"/>
                </a:lnTo>
                <a:lnTo>
                  <a:pt x="3364287" y="4321527"/>
                </a:lnTo>
                <a:lnTo>
                  <a:pt x="3360268" y="4325566"/>
                </a:lnTo>
                <a:lnTo>
                  <a:pt x="3350359" y="4325566"/>
                </a:lnTo>
                <a:lnTo>
                  <a:pt x="3346340" y="4321527"/>
                </a:lnTo>
                <a:lnTo>
                  <a:pt x="3346340" y="4311656"/>
                </a:lnTo>
                <a:close/>
                <a:moveTo>
                  <a:pt x="3111048" y="4307617"/>
                </a:moveTo>
                <a:lnTo>
                  <a:pt x="3120959" y="4307617"/>
                </a:lnTo>
                <a:lnTo>
                  <a:pt x="3124977" y="4311656"/>
                </a:lnTo>
                <a:lnTo>
                  <a:pt x="3124977" y="4321527"/>
                </a:lnTo>
                <a:lnTo>
                  <a:pt x="3120959" y="4325566"/>
                </a:lnTo>
                <a:lnTo>
                  <a:pt x="3111048" y="4325566"/>
                </a:lnTo>
                <a:lnTo>
                  <a:pt x="3107029" y="4321527"/>
                </a:lnTo>
                <a:lnTo>
                  <a:pt x="3107029" y="4311656"/>
                </a:lnTo>
                <a:close/>
                <a:moveTo>
                  <a:pt x="2871737" y="4307617"/>
                </a:moveTo>
                <a:lnTo>
                  <a:pt x="2881646" y="4307617"/>
                </a:lnTo>
                <a:lnTo>
                  <a:pt x="2885666" y="4311656"/>
                </a:lnTo>
                <a:lnTo>
                  <a:pt x="2885666" y="4321527"/>
                </a:lnTo>
                <a:lnTo>
                  <a:pt x="2881646" y="4325566"/>
                </a:lnTo>
                <a:lnTo>
                  <a:pt x="2871737" y="4325566"/>
                </a:lnTo>
                <a:lnTo>
                  <a:pt x="2867717" y="4321527"/>
                </a:lnTo>
                <a:lnTo>
                  <a:pt x="2867717" y="4311656"/>
                </a:lnTo>
                <a:close/>
                <a:moveTo>
                  <a:pt x="2632423" y="4307617"/>
                </a:moveTo>
                <a:lnTo>
                  <a:pt x="2642334" y="4307617"/>
                </a:lnTo>
                <a:lnTo>
                  <a:pt x="2646352" y="4311656"/>
                </a:lnTo>
                <a:lnTo>
                  <a:pt x="2646352" y="4321527"/>
                </a:lnTo>
                <a:lnTo>
                  <a:pt x="2642334" y="4325566"/>
                </a:lnTo>
                <a:lnTo>
                  <a:pt x="2632423" y="4325566"/>
                </a:lnTo>
                <a:lnTo>
                  <a:pt x="2628404" y="4321527"/>
                </a:lnTo>
                <a:lnTo>
                  <a:pt x="2628404" y="4311656"/>
                </a:lnTo>
                <a:close/>
                <a:moveTo>
                  <a:pt x="2393104" y="4307617"/>
                </a:moveTo>
                <a:lnTo>
                  <a:pt x="2403015" y="4307617"/>
                </a:lnTo>
                <a:lnTo>
                  <a:pt x="2407034" y="4311656"/>
                </a:lnTo>
                <a:lnTo>
                  <a:pt x="2407034" y="4321527"/>
                </a:lnTo>
                <a:lnTo>
                  <a:pt x="2403015" y="4325566"/>
                </a:lnTo>
                <a:lnTo>
                  <a:pt x="2393104" y="4325566"/>
                </a:lnTo>
                <a:lnTo>
                  <a:pt x="2389087" y="4321527"/>
                </a:lnTo>
                <a:lnTo>
                  <a:pt x="2389087" y="4311656"/>
                </a:lnTo>
                <a:close/>
                <a:moveTo>
                  <a:pt x="721965" y="4307617"/>
                </a:moveTo>
                <a:lnTo>
                  <a:pt x="731874" y="4307617"/>
                </a:lnTo>
                <a:lnTo>
                  <a:pt x="735893" y="4311656"/>
                </a:lnTo>
                <a:lnTo>
                  <a:pt x="735893" y="4321527"/>
                </a:lnTo>
                <a:lnTo>
                  <a:pt x="731874" y="4325566"/>
                </a:lnTo>
                <a:lnTo>
                  <a:pt x="721965" y="4325566"/>
                </a:lnTo>
                <a:lnTo>
                  <a:pt x="717945" y="4321527"/>
                </a:lnTo>
                <a:lnTo>
                  <a:pt x="717945" y="4311656"/>
                </a:lnTo>
                <a:close/>
                <a:moveTo>
                  <a:pt x="482652" y="4307617"/>
                </a:moveTo>
                <a:lnTo>
                  <a:pt x="492562" y="4307617"/>
                </a:lnTo>
                <a:lnTo>
                  <a:pt x="496581" y="4311656"/>
                </a:lnTo>
                <a:lnTo>
                  <a:pt x="496581" y="4321527"/>
                </a:lnTo>
                <a:lnTo>
                  <a:pt x="492562" y="4325566"/>
                </a:lnTo>
                <a:lnTo>
                  <a:pt x="482652" y="4325566"/>
                </a:lnTo>
                <a:lnTo>
                  <a:pt x="478633" y="4321527"/>
                </a:lnTo>
                <a:lnTo>
                  <a:pt x="478633" y="4311656"/>
                </a:lnTo>
                <a:close/>
                <a:moveTo>
                  <a:pt x="243339" y="4307617"/>
                </a:moveTo>
                <a:lnTo>
                  <a:pt x="253249" y="4307617"/>
                </a:lnTo>
                <a:lnTo>
                  <a:pt x="257268" y="4311656"/>
                </a:lnTo>
                <a:lnTo>
                  <a:pt x="257268" y="4321527"/>
                </a:lnTo>
                <a:lnTo>
                  <a:pt x="253249" y="4325566"/>
                </a:lnTo>
                <a:lnTo>
                  <a:pt x="243339" y="4325566"/>
                </a:lnTo>
                <a:lnTo>
                  <a:pt x="239320" y="4321527"/>
                </a:lnTo>
                <a:lnTo>
                  <a:pt x="239320" y="4311656"/>
                </a:lnTo>
                <a:close/>
                <a:moveTo>
                  <a:pt x="4025" y="4307617"/>
                </a:moveTo>
                <a:lnTo>
                  <a:pt x="13936" y="4307617"/>
                </a:lnTo>
                <a:lnTo>
                  <a:pt x="17955" y="4311656"/>
                </a:lnTo>
                <a:lnTo>
                  <a:pt x="17955" y="4321527"/>
                </a:lnTo>
                <a:lnTo>
                  <a:pt x="13936" y="4325566"/>
                </a:lnTo>
                <a:lnTo>
                  <a:pt x="4025" y="4325566"/>
                </a:lnTo>
                <a:lnTo>
                  <a:pt x="7" y="4321527"/>
                </a:lnTo>
                <a:lnTo>
                  <a:pt x="7" y="4311656"/>
                </a:lnTo>
                <a:close/>
                <a:moveTo>
                  <a:pt x="9572438" y="4068339"/>
                </a:moveTo>
                <a:lnTo>
                  <a:pt x="9582349" y="4068339"/>
                </a:lnTo>
                <a:lnTo>
                  <a:pt x="9586368" y="4072377"/>
                </a:lnTo>
                <a:lnTo>
                  <a:pt x="9586368" y="4082248"/>
                </a:lnTo>
                <a:lnTo>
                  <a:pt x="9582349" y="4086287"/>
                </a:lnTo>
                <a:lnTo>
                  <a:pt x="9572438" y="4086287"/>
                </a:lnTo>
                <a:lnTo>
                  <a:pt x="9568419" y="4082248"/>
                </a:lnTo>
                <a:lnTo>
                  <a:pt x="9568419" y="4072377"/>
                </a:lnTo>
                <a:close/>
                <a:moveTo>
                  <a:pt x="9333125" y="4068339"/>
                </a:moveTo>
                <a:lnTo>
                  <a:pt x="9343036" y="4068339"/>
                </a:lnTo>
                <a:lnTo>
                  <a:pt x="9347055" y="4072377"/>
                </a:lnTo>
                <a:lnTo>
                  <a:pt x="9347055" y="4082248"/>
                </a:lnTo>
                <a:lnTo>
                  <a:pt x="9343036" y="4086287"/>
                </a:lnTo>
                <a:lnTo>
                  <a:pt x="9333125" y="4086287"/>
                </a:lnTo>
                <a:lnTo>
                  <a:pt x="9329106" y="4082248"/>
                </a:lnTo>
                <a:lnTo>
                  <a:pt x="9329106" y="4072377"/>
                </a:lnTo>
                <a:close/>
                <a:moveTo>
                  <a:pt x="9093811" y="4068339"/>
                </a:moveTo>
                <a:lnTo>
                  <a:pt x="9103722" y="4068339"/>
                </a:lnTo>
                <a:lnTo>
                  <a:pt x="9107741" y="4072377"/>
                </a:lnTo>
                <a:lnTo>
                  <a:pt x="9107741" y="4082248"/>
                </a:lnTo>
                <a:lnTo>
                  <a:pt x="9103722" y="4086287"/>
                </a:lnTo>
                <a:lnTo>
                  <a:pt x="9093811" y="4086287"/>
                </a:lnTo>
                <a:lnTo>
                  <a:pt x="9089792" y="4082248"/>
                </a:lnTo>
                <a:lnTo>
                  <a:pt x="9089792" y="4072377"/>
                </a:lnTo>
                <a:close/>
                <a:moveTo>
                  <a:pt x="8854496" y="4068339"/>
                </a:moveTo>
                <a:lnTo>
                  <a:pt x="8864407" y="4068339"/>
                </a:lnTo>
                <a:lnTo>
                  <a:pt x="8868426" y="4072377"/>
                </a:lnTo>
                <a:lnTo>
                  <a:pt x="8868426" y="4082248"/>
                </a:lnTo>
                <a:lnTo>
                  <a:pt x="8864407" y="4086287"/>
                </a:lnTo>
                <a:lnTo>
                  <a:pt x="8854496" y="4086287"/>
                </a:lnTo>
                <a:lnTo>
                  <a:pt x="8850477" y="4082248"/>
                </a:lnTo>
                <a:lnTo>
                  <a:pt x="8850477" y="4072377"/>
                </a:lnTo>
                <a:close/>
                <a:moveTo>
                  <a:pt x="8615184" y="4068339"/>
                </a:moveTo>
                <a:lnTo>
                  <a:pt x="8625095" y="4068339"/>
                </a:lnTo>
                <a:lnTo>
                  <a:pt x="8629114" y="4072377"/>
                </a:lnTo>
                <a:lnTo>
                  <a:pt x="8629114" y="4082248"/>
                </a:lnTo>
                <a:lnTo>
                  <a:pt x="8625095" y="4086287"/>
                </a:lnTo>
                <a:lnTo>
                  <a:pt x="8615184" y="4086287"/>
                </a:lnTo>
                <a:lnTo>
                  <a:pt x="8611165" y="4082248"/>
                </a:lnTo>
                <a:lnTo>
                  <a:pt x="8611165" y="4072377"/>
                </a:lnTo>
                <a:close/>
                <a:moveTo>
                  <a:pt x="8375869" y="4068339"/>
                </a:moveTo>
                <a:lnTo>
                  <a:pt x="8385779" y="4068339"/>
                </a:lnTo>
                <a:lnTo>
                  <a:pt x="8389799" y="4072377"/>
                </a:lnTo>
                <a:lnTo>
                  <a:pt x="8389799" y="4082248"/>
                </a:lnTo>
                <a:lnTo>
                  <a:pt x="8385779" y="4086287"/>
                </a:lnTo>
                <a:lnTo>
                  <a:pt x="8375869" y="4086287"/>
                </a:lnTo>
                <a:lnTo>
                  <a:pt x="8371850" y="4082248"/>
                </a:lnTo>
                <a:lnTo>
                  <a:pt x="8371850" y="4072377"/>
                </a:lnTo>
                <a:close/>
                <a:moveTo>
                  <a:pt x="8136553" y="4068339"/>
                </a:moveTo>
                <a:lnTo>
                  <a:pt x="8146464" y="4068339"/>
                </a:lnTo>
                <a:lnTo>
                  <a:pt x="8150483" y="4072377"/>
                </a:lnTo>
                <a:lnTo>
                  <a:pt x="8150483" y="4082248"/>
                </a:lnTo>
                <a:lnTo>
                  <a:pt x="8146464" y="4086287"/>
                </a:lnTo>
                <a:lnTo>
                  <a:pt x="8136553" y="4086287"/>
                </a:lnTo>
                <a:lnTo>
                  <a:pt x="8132534" y="4082248"/>
                </a:lnTo>
                <a:lnTo>
                  <a:pt x="8132534" y="4072377"/>
                </a:lnTo>
                <a:close/>
                <a:moveTo>
                  <a:pt x="7897241" y="4068339"/>
                </a:moveTo>
                <a:lnTo>
                  <a:pt x="7907151" y="4068339"/>
                </a:lnTo>
                <a:lnTo>
                  <a:pt x="7911170" y="4072377"/>
                </a:lnTo>
                <a:lnTo>
                  <a:pt x="7911170" y="4082248"/>
                </a:lnTo>
                <a:lnTo>
                  <a:pt x="7907151" y="4086287"/>
                </a:lnTo>
                <a:lnTo>
                  <a:pt x="7897241" y="4086287"/>
                </a:lnTo>
                <a:lnTo>
                  <a:pt x="7893222" y="4082248"/>
                </a:lnTo>
                <a:lnTo>
                  <a:pt x="7893222" y="4072377"/>
                </a:lnTo>
                <a:close/>
                <a:moveTo>
                  <a:pt x="7657926" y="4068339"/>
                </a:moveTo>
                <a:lnTo>
                  <a:pt x="7667836" y="4068339"/>
                </a:lnTo>
                <a:lnTo>
                  <a:pt x="7671855" y="4072377"/>
                </a:lnTo>
                <a:lnTo>
                  <a:pt x="7671855" y="4082248"/>
                </a:lnTo>
                <a:lnTo>
                  <a:pt x="7667836" y="4086287"/>
                </a:lnTo>
                <a:lnTo>
                  <a:pt x="7657926" y="4086287"/>
                </a:lnTo>
                <a:lnTo>
                  <a:pt x="7653906" y="4082248"/>
                </a:lnTo>
                <a:lnTo>
                  <a:pt x="7653906" y="4072377"/>
                </a:lnTo>
                <a:close/>
                <a:moveTo>
                  <a:pt x="7418611" y="4068339"/>
                </a:moveTo>
                <a:lnTo>
                  <a:pt x="7428521" y="4068339"/>
                </a:lnTo>
                <a:lnTo>
                  <a:pt x="7432540" y="4072377"/>
                </a:lnTo>
                <a:lnTo>
                  <a:pt x="7432540" y="4082248"/>
                </a:lnTo>
                <a:lnTo>
                  <a:pt x="7428521" y="4086287"/>
                </a:lnTo>
                <a:lnTo>
                  <a:pt x="7418611" y="4086287"/>
                </a:lnTo>
                <a:lnTo>
                  <a:pt x="7414592" y="4082248"/>
                </a:lnTo>
                <a:lnTo>
                  <a:pt x="7414592" y="4072377"/>
                </a:lnTo>
                <a:close/>
                <a:moveTo>
                  <a:pt x="7179298" y="4068339"/>
                </a:moveTo>
                <a:lnTo>
                  <a:pt x="7189209" y="4068339"/>
                </a:lnTo>
                <a:lnTo>
                  <a:pt x="7193228" y="4072377"/>
                </a:lnTo>
                <a:lnTo>
                  <a:pt x="7193228" y="4082248"/>
                </a:lnTo>
                <a:lnTo>
                  <a:pt x="7189209" y="4086287"/>
                </a:lnTo>
                <a:lnTo>
                  <a:pt x="7179298" y="4086287"/>
                </a:lnTo>
                <a:lnTo>
                  <a:pt x="7175279" y="4082248"/>
                </a:lnTo>
                <a:lnTo>
                  <a:pt x="7175279" y="4072377"/>
                </a:lnTo>
                <a:close/>
                <a:moveTo>
                  <a:pt x="6939983" y="4068339"/>
                </a:moveTo>
                <a:lnTo>
                  <a:pt x="6949894" y="4068339"/>
                </a:lnTo>
                <a:lnTo>
                  <a:pt x="6953913" y="4072377"/>
                </a:lnTo>
                <a:lnTo>
                  <a:pt x="6953913" y="4082248"/>
                </a:lnTo>
                <a:lnTo>
                  <a:pt x="6949894" y="4086287"/>
                </a:lnTo>
                <a:lnTo>
                  <a:pt x="6939983" y="4086287"/>
                </a:lnTo>
                <a:lnTo>
                  <a:pt x="6935964" y="4082248"/>
                </a:lnTo>
                <a:lnTo>
                  <a:pt x="6935964" y="4072377"/>
                </a:lnTo>
                <a:close/>
                <a:moveTo>
                  <a:pt x="6700670" y="4068339"/>
                </a:moveTo>
                <a:lnTo>
                  <a:pt x="6710581" y="4068339"/>
                </a:lnTo>
                <a:lnTo>
                  <a:pt x="6714600" y="4072377"/>
                </a:lnTo>
                <a:lnTo>
                  <a:pt x="6714600" y="4082248"/>
                </a:lnTo>
                <a:lnTo>
                  <a:pt x="6710581" y="4086287"/>
                </a:lnTo>
                <a:lnTo>
                  <a:pt x="6700670" y="4086287"/>
                </a:lnTo>
                <a:lnTo>
                  <a:pt x="6696651" y="4082248"/>
                </a:lnTo>
                <a:lnTo>
                  <a:pt x="6696651" y="4072377"/>
                </a:lnTo>
                <a:close/>
                <a:moveTo>
                  <a:pt x="6461356" y="4068339"/>
                </a:moveTo>
                <a:lnTo>
                  <a:pt x="6471266" y="4068339"/>
                </a:lnTo>
                <a:lnTo>
                  <a:pt x="6475285" y="4072377"/>
                </a:lnTo>
                <a:lnTo>
                  <a:pt x="6475285" y="4082248"/>
                </a:lnTo>
                <a:lnTo>
                  <a:pt x="6471266" y="4086287"/>
                </a:lnTo>
                <a:lnTo>
                  <a:pt x="6461356" y="4086287"/>
                </a:lnTo>
                <a:lnTo>
                  <a:pt x="6457337" y="4082248"/>
                </a:lnTo>
                <a:lnTo>
                  <a:pt x="6457337" y="4072377"/>
                </a:lnTo>
                <a:close/>
                <a:moveTo>
                  <a:pt x="6222042" y="4068339"/>
                </a:moveTo>
                <a:lnTo>
                  <a:pt x="6231952" y="4068339"/>
                </a:lnTo>
                <a:lnTo>
                  <a:pt x="6235971" y="4072377"/>
                </a:lnTo>
                <a:lnTo>
                  <a:pt x="6235971" y="4082248"/>
                </a:lnTo>
                <a:lnTo>
                  <a:pt x="6231952" y="4086287"/>
                </a:lnTo>
                <a:lnTo>
                  <a:pt x="6222042" y="4086287"/>
                </a:lnTo>
                <a:lnTo>
                  <a:pt x="6218023" y="4082248"/>
                </a:lnTo>
                <a:lnTo>
                  <a:pt x="6218023" y="4072377"/>
                </a:lnTo>
                <a:close/>
                <a:moveTo>
                  <a:pt x="5982729" y="4068339"/>
                </a:moveTo>
                <a:lnTo>
                  <a:pt x="5992639" y="4068339"/>
                </a:lnTo>
                <a:lnTo>
                  <a:pt x="5996658" y="4072377"/>
                </a:lnTo>
                <a:lnTo>
                  <a:pt x="5996658" y="4082248"/>
                </a:lnTo>
                <a:lnTo>
                  <a:pt x="5992639" y="4086287"/>
                </a:lnTo>
                <a:lnTo>
                  <a:pt x="5982729" y="4086287"/>
                </a:lnTo>
                <a:lnTo>
                  <a:pt x="5978710" y="4082248"/>
                </a:lnTo>
                <a:lnTo>
                  <a:pt x="5978710" y="4072377"/>
                </a:lnTo>
                <a:close/>
                <a:moveTo>
                  <a:pt x="5743412" y="4068339"/>
                </a:moveTo>
                <a:lnTo>
                  <a:pt x="5753323" y="4068339"/>
                </a:lnTo>
                <a:lnTo>
                  <a:pt x="5757342" y="4072377"/>
                </a:lnTo>
                <a:lnTo>
                  <a:pt x="5757342" y="4082248"/>
                </a:lnTo>
                <a:lnTo>
                  <a:pt x="5753323" y="4086287"/>
                </a:lnTo>
                <a:lnTo>
                  <a:pt x="5743412" y="4086287"/>
                </a:lnTo>
                <a:lnTo>
                  <a:pt x="5739393" y="4082248"/>
                </a:lnTo>
                <a:lnTo>
                  <a:pt x="5739393" y="4072377"/>
                </a:lnTo>
                <a:close/>
                <a:moveTo>
                  <a:pt x="5504099" y="4068339"/>
                </a:moveTo>
                <a:lnTo>
                  <a:pt x="5514010" y="4068339"/>
                </a:lnTo>
                <a:lnTo>
                  <a:pt x="5518029" y="4072377"/>
                </a:lnTo>
                <a:lnTo>
                  <a:pt x="5518029" y="4082248"/>
                </a:lnTo>
                <a:lnTo>
                  <a:pt x="5514010" y="4086287"/>
                </a:lnTo>
                <a:lnTo>
                  <a:pt x="5504099" y="4086287"/>
                </a:lnTo>
                <a:lnTo>
                  <a:pt x="5500080" y="4082248"/>
                </a:lnTo>
                <a:lnTo>
                  <a:pt x="5500080" y="4072377"/>
                </a:lnTo>
                <a:close/>
                <a:moveTo>
                  <a:pt x="5264784" y="4068339"/>
                </a:moveTo>
                <a:lnTo>
                  <a:pt x="5274694" y="4068339"/>
                </a:lnTo>
                <a:lnTo>
                  <a:pt x="5278713" y="4072377"/>
                </a:lnTo>
                <a:lnTo>
                  <a:pt x="5278713" y="4082248"/>
                </a:lnTo>
                <a:lnTo>
                  <a:pt x="5274694" y="4086287"/>
                </a:lnTo>
                <a:lnTo>
                  <a:pt x="5264784" y="4086287"/>
                </a:lnTo>
                <a:lnTo>
                  <a:pt x="5260765" y="4082248"/>
                </a:lnTo>
                <a:lnTo>
                  <a:pt x="5260765" y="4072377"/>
                </a:lnTo>
                <a:close/>
                <a:moveTo>
                  <a:pt x="5025470" y="4068339"/>
                </a:moveTo>
                <a:lnTo>
                  <a:pt x="5035381" y="4068339"/>
                </a:lnTo>
                <a:lnTo>
                  <a:pt x="5039400" y="4072377"/>
                </a:lnTo>
                <a:lnTo>
                  <a:pt x="5039400" y="4082248"/>
                </a:lnTo>
                <a:lnTo>
                  <a:pt x="5035381" y="4086287"/>
                </a:lnTo>
                <a:lnTo>
                  <a:pt x="5025470" y="4086287"/>
                </a:lnTo>
                <a:lnTo>
                  <a:pt x="5021451" y="4082248"/>
                </a:lnTo>
                <a:lnTo>
                  <a:pt x="5021451" y="4072377"/>
                </a:lnTo>
                <a:close/>
                <a:moveTo>
                  <a:pt x="4786241" y="4068339"/>
                </a:moveTo>
                <a:lnTo>
                  <a:pt x="4796152" y="4068339"/>
                </a:lnTo>
                <a:lnTo>
                  <a:pt x="4800171" y="4072377"/>
                </a:lnTo>
                <a:lnTo>
                  <a:pt x="4800171" y="4082248"/>
                </a:lnTo>
                <a:lnTo>
                  <a:pt x="4796152" y="4086287"/>
                </a:lnTo>
                <a:lnTo>
                  <a:pt x="4786241" y="4086287"/>
                </a:lnTo>
                <a:lnTo>
                  <a:pt x="4782224" y="4082248"/>
                </a:lnTo>
                <a:lnTo>
                  <a:pt x="4782224" y="4072377"/>
                </a:lnTo>
                <a:close/>
                <a:moveTo>
                  <a:pt x="4546929" y="4068339"/>
                </a:moveTo>
                <a:lnTo>
                  <a:pt x="4556840" y="4068339"/>
                </a:lnTo>
                <a:lnTo>
                  <a:pt x="4560859" y="4072377"/>
                </a:lnTo>
                <a:lnTo>
                  <a:pt x="4560859" y="4082248"/>
                </a:lnTo>
                <a:lnTo>
                  <a:pt x="4556840" y="4086287"/>
                </a:lnTo>
                <a:lnTo>
                  <a:pt x="4546929" y="4086287"/>
                </a:lnTo>
                <a:lnTo>
                  <a:pt x="4542910" y="4082248"/>
                </a:lnTo>
                <a:lnTo>
                  <a:pt x="4542910" y="4072377"/>
                </a:lnTo>
                <a:close/>
                <a:moveTo>
                  <a:pt x="4307612" y="4068339"/>
                </a:moveTo>
                <a:lnTo>
                  <a:pt x="4317523" y="4068339"/>
                </a:lnTo>
                <a:lnTo>
                  <a:pt x="4321543" y="4072377"/>
                </a:lnTo>
                <a:lnTo>
                  <a:pt x="4321543" y="4082248"/>
                </a:lnTo>
                <a:lnTo>
                  <a:pt x="4317523" y="4086287"/>
                </a:lnTo>
                <a:lnTo>
                  <a:pt x="4307612" y="4086287"/>
                </a:lnTo>
                <a:lnTo>
                  <a:pt x="4303595" y="4082248"/>
                </a:lnTo>
                <a:lnTo>
                  <a:pt x="4303595" y="4072377"/>
                </a:lnTo>
                <a:close/>
                <a:moveTo>
                  <a:pt x="4068297" y="4068339"/>
                </a:moveTo>
                <a:lnTo>
                  <a:pt x="4078210" y="4068339"/>
                </a:lnTo>
                <a:lnTo>
                  <a:pt x="4082229" y="4072377"/>
                </a:lnTo>
                <a:lnTo>
                  <a:pt x="4082229" y="4082248"/>
                </a:lnTo>
                <a:lnTo>
                  <a:pt x="4078210" y="4086287"/>
                </a:lnTo>
                <a:lnTo>
                  <a:pt x="4068297" y="4086287"/>
                </a:lnTo>
                <a:lnTo>
                  <a:pt x="4064278" y="4082248"/>
                </a:lnTo>
                <a:lnTo>
                  <a:pt x="4064278" y="4072377"/>
                </a:lnTo>
                <a:close/>
                <a:moveTo>
                  <a:pt x="3828990" y="4068339"/>
                </a:moveTo>
                <a:lnTo>
                  <a:pt x="3838899" y="4068339"/>
                </a:lnTo>
                <a:lnTo>
                  <a:pt x="3842917" y="4072377"/>
                </a:lnTo>
                <a:lnTo>
                  <a:pt x="3842917" y="4082248"/>
                </a:lnTo>
                <a:lnTo>
                  <a:pt x="3838899" y="4086287"/>
                </a:lnTo>
                <a:lnTo>
                  <a:pt x="3828990" y="4086287"/>
                </a:lnTo>
                <a:lnTo>
                  <a:pt x="3824971" y="4082248"/>
                </a:lnTo>
                <a:lnTo>
                  <a:pt x="3824971" y="4072377"/>
                </a:lnTo>
                <a:close/>
                <a:moveTo>
                  <a:pt x="3589676" y="4068339"/>
                </a:moveTo>
                <a:lnTo>
                  <a:pt x="3599585" y="4068339"/>
                </a:lnTo>
                <a:lnTo>
                  <a:pt x="3603604" y="4072377"/>
                </a:lnTo>
                <a:lnTo>
                  <a:pt x="3603604" y="4082248"/>
                </a:lnTo>
                <a:lnTo>
                  <a:pt x="3599585" y="4086287"/>
                </a:lnTo>
                <a:lnTo>
                  <a:pt x="3589676" y="4086287"/>
                </a:lnTo>
                <a:lnTo>
                  <a:pt x="3585657" y="4082248"/>
                </a:lnTo>
                <a:lnTo>
                  <a:pt x="3585657" y="4072377"/>
                </a:lnTo>
                <a:close/>
                <a:moveTo>
                  <a:pt x="3350359" y="4068339"/>
                </a:moveTo>
                <a:lnTo>
                  <a:pt x="3360268" y="4068339"/>
                </a:lnTo>
                <a:lnTo>
                  <a:pt x="3364287" y="4072377"/>
                </a:lnTo>
                <a:lnTo>
                  <a:pt x="3364287" y="4082248"/>
                </a:lnTo>
                <a:lnTo>
                  <a:pt x="3360268" y="4086287"/>
                </a:lnTo>
                <a:lnTo>
                  <a:pt x="3350359" y="4086287"/>
                </a:lnTo>
                <a:lnTo>
                  <a:pt x="3346340" y="4082248"/>
                </a:lnTo>
                <a:lnTo>
                  <a:pt x="3346340" y="4072377"/>
                </a:lnTo>
                <a:close/>
                <a:moveTo>
                  <a:pt x="3111048" y="4068339"/>
                </a:moveTo>
                <a:lnTo>
                  <a:pt x="3120959" y="4068339"/>
                </a:lnTo>
                <a:lnTo>
                  <a:pt x="3124977" y="4072377"/>
                </a:lnTo>
                <a:lnTo>
                  <a:pt x="3124977" y="4082248"/>
                </a:lnTo>
                <a:lnTo>
                  <a:pt x="3120959" y="4086287"/>
                </a:lnTo>
                <a:lnTo>
                  <a:pt x="3111048" y="4086287"/>
                </a:lnTo>
                <a:lnTo>
                  <a:pt x="3107029" y="4082248"/>
                </a:lnTo>
                <a:lnTo>
                  <a:pt x="3107029" y="4072377"/>
                </a:lnTo>
                <a:close/>
                <a:moveTo>
                  <a:pt x="2871737" y="4068339"/>
                </a:moveTo>
                <a:lnTo>
                  <a:pt x="2881646" y="4068339"/>
                </a:lnTo>
                <a:lnTo>
                  <a:pt x="2885666" y="4072377"/>
                </a:lnTo>
                <a:lnTo>
                  <a:pt x="2885666" y="4082248"/>
                </a:lnTo>
                <a:lnTo>
                  <a:pt x="2881646" y="4086287"/>
                </a:lnTo>
                <a:lnTo>
                  <a:pt x="2871737" y="4086287"/>
                </a:lnTo>
                <a:lnTo>
                  <a:pt x="2867717" y="4082248"/>
                </a:lnTo>
                <a:lnTo>
                  <a:pt x="2867717" y="4072377"/>
                </a:lnTo>
                <a:close/>
                <a:moveTo>
                  <a:pt x="2632423" y="4068339"/>
                </a:moveTo>
                <a:lnTo>
                  <a:pt x="2642334" y="4068339"/>
                </a:lnTo>
                <a:lnTo>
                  <a:pt x="2646352" y="4072377"/>
                </a:lnTo>
                <a:lnTo>
                  <a:pt x="2646352" y="4082248"/>
                </a:lnTo>
                <a:lnTo>
                  <a:pt x="2642334" y="4086287"/>
                </a:lnTo>
                <a:lnTo>
                  <a:pt x="2632423" y="4086287"/>
                </a:lnTo>
                <a:lnTo>
                  <a:pt x="2628404" y="4082248"/>
                </a:lnTo>
                <a:lnTo>
                  <a:pt x="2628404" y="4072377"/>
                </a:lnTo>
                <a:close/>
                <a:moveTo>
                  <a:pt x="2393104" y="4068339"/>
                </a:moveTo>
                <a:lnTo>
                  <a:pt x="2403015" y="4068339"/>
                </a:lnTo>
                <a:lnTo>
                  <a:pt x="2407034" y="4072377"/>
                </a:lnTo>
                <a:lnTo>
                  <a:pt x="2407034" y="4082248"/>
                </a:lnTo>
                <a:lnTo>
                  <a:pt x="2403015" y="4086287"/>
                </a:lnTo>
                <a:lnTo>
                  <a:pt x="2393104" y="4086287"/>
                </a:lnTo>
                <a:lnTo>
                  <a:pt x="2389087" y="4082248"/>
                </a:lnTo>
                <a:lnTo>
                  <a:pt x="2389087" y="4072377"/>
                </a:lnTo>
                <a:close/>
                <a:moveTo>
                  <a:pt x="2157819" y="4068339"/>
                </a:moveTo>
                <a:lnTo>
                  <a:pt x="2167729" y="4068339"/>
                </a:lnTo>
                <a:lnTo>
                  <a:pt x="2171749" y="4072377"/>
                </a:lnTo>
                <a:lnTo>
                  <a:pt x="2171749" y="4082248"/>
                </a:lnTo>
                <a:lnTo>
                  <a:pt x="2167729" y="4086287"/>
                </a:lnTo>
                <a:lnTo>
                  <a:pt x="2157819" y="4086287"/>
                </a:lnTo>
                <a:lnTo>
                  <a:pt x="2153801" y="4082248"/>
                </a:lnTo>
                <a:lnTo>
                  <a:pt x="2153801" y="4072377"/>
                </a:lnTo>
                <a:close/>
                <a:moveTo>
                  <a:pt x="1918511" y="4068339"/>
                </a:moveTo>
                <a:lnTo>
                  <a:pt x="1928421" y="4068339"/>
                </a:lnTo>
                <a:lnTo>
                  <a:pt x="1932440" y="4072377"/>
                </a:lnTo>
                <a:lnTo>
                  <a:pt x="1932440" y="4082248"/>
                </a:lnTo>
                <a:lnTo>
                  <a:pt x="1928421" y="4086287"/>
                </a:lnTo>
                <a:lnTo>
                  <a:pt x="1918511" y="4086287"/>
                </a:lnTo>
                <a:lnTo>
                  <a:pt x="1914492" y="4082248"/>
                </a:lnTo>
                <a:lnTo>
                  <a:pt x="1914492" y="4072377"/>
                </a:lnTo>
                <a:close/>
                <a:moveTo>
                  <a:pt x="1679207" y="4068339"/>
                </a:moveTo>
                <a:lnTo>
                  <a:pt x="1689117" y="4068339"/>
                </a:lnTo>
                <a:lnTo>
                  <a:pt x="1693137" y="4072377"/>
                </a:lnTo>
                <a:lnTo>
                  <a:pt x="1693137" y="4082248"/>
                </a:lnTo>
                <a:lnTo>
                  <a:pt x="1689117" y="4086287"/>
                </a:lnTo>
                <a:lnTo>
                  <a:pt x="1679207" y="4086287"/>
                </a:lnTo>
                <a:lnTo>
                  <a:pt x="1675189" y="4082248"/>
                </a:lnTo>
                <a:lnTo>
                  <a:pt x="1675189" y="4072377"/>
                </a:lnTo>
                <a:close/>
                <a:moveTo>
                  <a:pt x="1439891" y="4068339"/>
                </a:moveTo>
                <a:lnTo>
                  <a:pt x="1449802" y="4068339"/>
                </a:lnTo>
                <a:lnTo>
                  <a:pt x="1453820" y="4072377"/>
                </a:lnTo>
                <a:lnTo>
                  <a:pt x="1453820" y="4082248"/>
                </a:lnTo>
                <a:lnTo>
                  <a:pt x="1449802" y="4086287"/>
                </a:lnTo>
                <a:lnTo>
                  <a:pt x="1439891" y="4086287"/>
                </a:lnTo>
                <a:lnTo>
                  <a:pt x="1435873" y="4082248"/>
                </a:lnTo>
                <a:lnTo>
                  <a:pt x="1435873" y="4072377"/>
                </a:lnTo>
                <a:close/>
                <a:moveTo>
                  <a:pt x="1200576" y="4068339"/>
                </a:moveTo>
                <a:lnTo>
                  <a:pt x="1210486" y="4068339"/>
                </a:lnTo>
                <a:lnTo>
                  <a:pt x="1214505" y="4072377"/>
                </a:lnTo>
                <a:lnTo>
                  <a:pt x="1214505" y="4082248"/>
                </a:lnTo>
                <a:lnTo>
                  <a:pt x="1210486" y="4086287"/>
                </a:lnTo>
                <a:lnTo>
                  <a:pt x="1200576" y="4086287"/>
                </a:lnTo>
                <a:lnTo>
                  <a:pt x="1196558" y="4082248"/>
                </a:lnTo>
                <a:lnTo>
                  <a:pt x="1196558" y="4072377"/>
                </a:lnTo>
                <a:close/>
                <a:moveTo>
                  <a:pt x="961263" y="4068339"/>
                </a:moveTo>
                <a:lnTo>
                  <a:pt x="971174" y="4068339"/>
                </a:lnTo>
                <a:lnTo>
                  <a:pt x="975192" y="4072377"/>
                </a:lnTo>
                <a:lnTo>
                  <a:pt x="975192" y="4082248"/>
                </a:lnTo>
                <a:lnTo>
                  <a:pt x="971174" y="4086287"/>
                </a:lnTo>
                <a:lnTo>
                  <a:pt x="961263" y="4086287"/>
                </a:lnTo>
                <a:lnTo>
                  <a:pt x="957244" y="4082248"/>
                </a:lnTo>
                <a:lnTo>
                  <a:pt x="957244" y="4072377"/>
                </a:lnTo>
                <a:close/>
                <a:moveTo>
                  <a:pt x="721965" y="4068339"/>
                </a:moveTo>
                <a:lnTo>
                  <a:pt x="731876" y="4068339"/>
                </a:lnTo>
                <a:lnTo>
                  <a:pt x="735894" y="4072377"/>
                </a:lnTo>
                <a:lnTo>
                  <a:pt x="735894" y="4082248"/>
                </a:lnTo>
                <a:lnTo>
                  <a:pt x="731876" y="4086287"/>
                </a:lnTo>
                <a:lnTo>
                  <a:pt x="721965" y="4086287"/>
                </a:lnTo>
                <a:lnTo>
                  <a:pt x="717946" y="4082248"/>
                </a:lnTo>
                <a:lnTo>
                  <a:pt x="717946" y="4072377"/>
                </a:lnTo>
                <a:close/>
                <a:moveTo>
                  <a:pt x="482653" y="4068339"/>
                </a:moveTo>
                <a:lnTo>
                  <a:pt x="492563" y="4068339"/>
                </a:lnTo>
                <a:lnTo>
                  <a:pt x="496583" y="4072377"/>
                </a:lnTo>
                <a:lnTo>
                  <a:pt x="496583" y="4082248"/>
                </a:lnTo>
                <a:lnTo>
                  <a:pt x="492563" y="4086287"/>
                </a:lnTo>
                <a:lnTo>
                  <a:pt x="482653" y="4086287"/>
                </a:lnTo>
                <a:lnTo>
                  <a:pt x="478634" y="4082248"/>
                </a:lnTo>
                <a:lnTo>
                  <a:pt x="478634" y="4072377"/>
                </a:lnTo>
                <a:close/>
                <a:moveTo>
                  <a:pt x="243339" y="4068339"/>
                </a:moveTo>
                <a:lnTo>
                  <a:pt x="253250" y="4068339"/>
                </a:lnTo>
                <a:lnTo>
                  <a:pt x="257269" y="4072377"/>
                </a:lnTo>
                <a:lnTo>
                  <a:pt x="257269" y="4082248"/>
                </a:lnTo>
                <a:lnTo>
                  <a:pt x="253250" y="4086287"/>
                </a:lnTo>
                <a:lnTo>
                  <a:pt x="243339" y="4086287"/>
                </a:lnTo>
                <a:lnTo>
                  <a:pt x="239320" y="4082248"/>
                </a:lnTo>
                <a:lnTo>
                  <a:pt x="239320" y="4072377"/>
                </a:lnTo>
                <a:close/>
                <a:moveTo>
                  <a:pt x="4026" y="4068339"/>
                </a:moveTo>
                <a:lnTo>
                  <a:pt x="13936" y="4068339"/>
                </a:lnTo>
                <a:lnTo>
                  <a:pt x="17956" y="4072377"/>
                </a:lnTo>
                <a:lnTo>
                  <a:pt x="17956" y="4082248"/>
                </a:lnTo>
                <a:lnTo>
                  <a:pt x="13936" y="4086287"/>
                </a:lnTo>
                <a:lnTo>
                  <a:pt x="4026" y="4086287"/>
                </a:lnTo>
                <a:lnTo>
                  <a:pt x="7" y="4082248"/>
                </a:lnTo>
                <a:lnTo>
                  <a:pt x="7" y="4072377"/>
                </a:lnTo>
                <a:close/>
                <a:moveTo>
                  <a:pt x="2157820" y="3829058"/>
                </a:moveTo>
                <a:lnTo>
                  <a:pt x="2167731" y="3829058"/>
                </a:lnTo>
                <a:lnTo>
                  <a:pt x="2171749" y="3833097"/>
                </a:lnTo>
                <a:lnTo>
                  <a:pt x="2171749" y="3842968"/>
                </a:lnTo>
                <a:lnTo>
                  <a:pt x="2167731" y="3847007"/>
                </a:lnTo>
                <a:lnTo>
                  <a:pt x="2157820" y="3847007"/>
                </a:lnTo>
                <a:lnTo>
                  <a:pt x="2153801" y="3842968"/>
                </a:lnTo>
                <a:lnTo>
                  <a:pt x="2153801" y="3833097"/>
                </a:lnTo>
                <a:close/>
                <a:moveTo>
                  <a:pt x="1918511" y="3829058"/>
                </a:moveTo>
                <a:lnTo>
                  <a:pt x="1928421" y="3829058"/>
                </a:lnTo>
                <a:lnTo>
                  <a:pt x="1932440" y="3833097"/>
                </a:lnTo>
                <a:lnTo>
                  <a:pt x="1932440" y="3842968"/>
                </a:lnTo>
                <a:lnTo>
                  <a:pt x="1928421" y="3847007"/>
                </a:lnTo>
                <a:lnTo>
                  <a:pt x="1918511" y="3847007"/>
                </a:lnTo>
                <a:lnTo>
                  <a:pt x="1914493" y="3842968"/>
                </a:lnTo>
                <a:lnTo>
                  <a:pt x="1914493" y="3833097"/>
                </a:lnTo>
                <a:close/>
                <a:moveTo>
                  <a:pt x="1679209" y="3829058"/>
                </a:moveTo>
                <a:lnTo>
                  <a:pt x="1689118" y="3829058"/>
                </a:lnTo>
                <a:lnTo>
                  <a:pt x="1693137" y="3833097"/>
                </a:lnTo>
                <a:lnTo>
                  <a:pt x="1693137" y="3842968"/>
                </a:lnTo>
                <a:lnTo>
                  <a:pt x="1689118" y="3847007"/>
                </a:lnTo>
                <a:lnTo>
                  <a:pt x="1679209" y="3847007"/>
                </a:lnTo>
                <a:lnTo>
                  <a:pt x="1675189" y="3842968"/>
                </a:lnTo>
                <a:lnTo>
                  <a:pt x="1675189" y="3833097"/>
                </a:lnTo>
                <a:close/>
                <a:moveTo>
                  <a:pt x="1439892" y="3829058"/>
                </a:moveTo>
                <a:lnTo>
                  <a:pt x="1449802" y="3829058"/>
                </a:lnTo>
                <a:lnTo>
                  <a:pt x="1453820" y="3833097"/>
                </a:lnTo>
                <a:lnTo>
                  <a:pt x="1453820" y="3842968"/>
                </a:lnTo>
                <a:lnTo>
                  <a:pt x="1449802" y="3847007"/>
                </a:lnTo>
                <a:lnTo>
                  <a:pt x="1439892" y="3847007"/>
                </a:lnTo>
                <a:lnTo>
                  <a:pt x="1435874" y="3842968"/>
                </a:lnTo>
                <a:lnTo>
                  <a:pt x="1435874" y="3833097"/>
                </a:lnTo>
                <a:close/>
                <a:moveTo>
                  <a:pt x="1200577" y="3829058"/>
                </a:moveTo>
                <a:lnTo>
                  <a:pt x="1210487" y="3829058"/>
                </a:lnTo>
                <a:lnTo>
                  <a:pt x="1214506" y="3833097"/>
                </a:lnTo>
                <a:lnTo>
                  <a:pt x="1214506" y="3842968"/>
                </a:lnTo>
                <a:lnTo>
                  <a:pt x="1210487" y="3847007"/>
                </a:lnTo>
                <a:lnTo>
                  <a:pt x="1200577" y="3847007"/>
                </a:lnTo>
                <a:lnTo>
                  <a:pt x="1196558" y="3842968"/>
                </a:lnTo>
                <a:lnTo>
                  <a:pt x="1196558" y="3833097"/>
                </a:lnTo>
                <a:close/>
                <a:moveTo>
                  <a:pt x="961264" y="3829058"/>
                </a:moveTo>
                <a:lnTo>
                  <a:pt x="971174" y="3829058"/>
                </a:lnTo>
                <a:lnTo>
                  <a:pt x="975193" y="3833097"/>
                </a:lnTo>
                <a:lnTo>
                  <a:pt x="975193" y="3842968"/>
                </a:lnTo>
                <a:lnTo>
                  <a:pt x="971174" y="3847007"/>
                </a:lnTo>
                <a:lnTo>
                  <a:pt x="961264" y="3847007"/>
                </a:lnTo>
                <a:lnTo>
                  <a:pt x="957245" y="3842968"/>
                </a:lnTo>
                <a:lnTo>
                  <a:pt x="957245" y="3833097"/>
                </a:lnTo>
                <a:close/>
                <a:moveTo>
                  <a:pt x="9572438" y="3829008"/>
                </a:moveTo>
                <a:lnTo>
                  <a:pt x="9582349" y="3829008"/>
                </a:lnTo>
                <a:lnTo>
                  <a:pt x="9586368" y="3833046"/>
                </a:lnTo>
                <a:lnTo>
                  <a:pt x="9586368" y="3842917"/>
                </a:lnTo>
                <a:lnTo>
                  <a:pt x="9582349" y="3846956"/>
                </a:lnTo>
                <a:lnTo>
                  <a:pt x="9572438" y="3846956"/>
                </a:lnTo>
                <a:lnTo>
                  <a:pt x="9568419" y="3842917"/>
                </a:lnTo>
                <a:lnTo>
                  <a:pt x="9568419" y="3833046"/>
                </a:lnTo>
                <a:close/>
                <a:moveTo>
                  <a:pt x="9333125" y="3829008"/>
                </a:moveTo>
                <a:lnTo>
                  <a:pt x="9343036" y="3829008"/>
                </a:lnTo>
                <a:lnTo>
                  <a:pt x="9347055" y="3833046"/>
                </a:lnTo>
                <a:lnTo>
                  <a:pt x="9347055" y="3842917"/>
                </a:lnTo>
                <a:lnTo>
                  <a:pt x="9343036" y="3846956"/>
                </a:lnTo>
                <a:lnTo>
                  <a:pt x="9333125" y="3846956"/>
                </a:lnTo>
                <a:lnTo>
                  <a:pt x="9329106" y="3842917"/>
                </a:lnTo>
                <a:lnTo>
                  <a:pt x="9329106" y="3833046"/>
                </a:lnTo>
                <a:close/>
                <a:moveTo>
                  <a:pt x="9093811" y="3829008"/>
                </a:moveTo>
                <a:lnTo>
                  <a:pt x="9103722" y="3829008"/>
                </a:lnTo>
                <a:lnTo>
                  <a:pt x="9107741" y="3833046"/>
                </a:lnTo>
                <a:lnTo>
                  <a:pt x="9107741" y="3842917"/>
                </a:lnTo>
                <a:lnTo>
                  <a:pt x="9103722" y="3846956"/>
                </a:lnTo>
                <a:lnTo>
                  <a:pt x="9093811" y="3846956"/>
                </a:lnTo>
                <a:lnTo>
                  <a:pt x="9089792" y="3842917"/>
                </a:lnTo>
                <a:lnTo>
                  <a:pt x="9089792" y="3833046"/>
                </a:lnTo>
                <a:close/>
                <a:moveTo>
                  <a:pt x="8854496" y="3829008"/>
                </a:moveTo>
                <a:lnTo>
                  <a:pt x="8864407" y="3829008"/>
                </a:lnTo>
                <a:lnTo>
                  <a:pt x="8868426" y="3833046"/>
                </a:lnTo>
                <a:lnTo>
                  <a:pt x="8868426" y="3842917"/>
                </a:lnTo>
                <a:lnTo>
                  <a:pt x="8864407" y="3846956"/>
                </a:lnTo>
                <a:lnTo>
                  <a:pt x="8854496" y="3846956"/>
                </a:lnTo>
                <a:lnTo>
                  <a:pt x="8850477" y="3842917"/>
                </a:lnTo>
                <a:lnTo>
                  <a:pt x="8850477" y="3833046"/>
                </a:lnTo>
                <a:close/>
                <a:moveTo>
                  <a:pt x="8615184" y="3829008"/>
                </a:moveTo>
                <a:lnTo>
                  <a:pt x="8625095" y="3829008"/>
                </a:lnTo>
                <a:lnTo>
                  <a:pt x="8629114" y="3833046"/>
                </a:lnTo>
                <a:lnTo>
                  <a:pt x="8629114" y="3842917"/>
                </a:lnTo>
                <a:lnTo>
                  <a:pt x="8625095" y="3846956"/>
                </a:lnTo>
                <a:lnTo>
                  <a:pt x="8615184" y="3846956"/>
                </a:lnTo>
                <a:lnTo>
                  <a:pt x="8611165" y="3842917"/>
                </a:lnTo>
                <a:lnTo>
                  <a:pt x="8611165" y="3833046"/>
                </a:lnTo>
                <a:close/>
                <a:moveTo>
                  <a:pt x="8375869" y="3829008"/>
                </a:moveTo>
                <a:lnTo>
                  <a:pt x="8385779" y="3829008"/>
                </a:lnTo>
                <a:lnTo>
                  <a:pt x="8389799" y="3833046"/>
                </a:lnTo>
                <a:lnTo>
                  <a:pt x="8389799" y="3842917"/>
                </a:lnTo>
                <a:lnTo>
                  <a:pt x="8385779" y="3846956"/>
                </a:lnTo>
                <a:lnTo>
                  <a:pt x="8375869" y="3846956"/>
                </a:lnTo>
                <a:lnTo>
                  <a:pt x="8371850" y="3842917"/>
                </a:lnTo>
                <a:lnTo>
                  <a:pt x="8371850" y="3833046"/>
                </a:lnTo>
                <a:close/>
                <a:moveTo>
                  <a:pt x="8136553" y="3829008"/>
                </a:moveTo>
                <a:lnTo>
                  <a:pt x="8146464" y="3829008"/>
                </a:lnTo>
                <a:lnTo>
                  <a:pt x="8150483" y="3833046"/>
                </a:lnTo>
                <a:lnTo>
                  <a:pt x="8150483" y="3842917"/>
                </a:lnTo>
                <a:lnTo>
                  <a:pt x="8146464" y="3846956"/>
                </a:lnTo>
                <a:lnTo>
                  <a:pt x="8136553" y="3846956"/>
                </a:lnTo>
                <a:lnTo>
                  <a:pt x="8132534" y="3842917"/>
                </a:lnTo>
                <a:lnTo>
                  <a:pt x="8132534" y="3833046"/>
                </a:lnTo>
                <a:close/>
                <a:moveTo>
                  <a:pt x="7897241" y="3829008"/>
                </a:moveTo>
                <a:lnTo>
                  <a:pt x="7907151" y="3829008"/>
                </a:lnTo>
                <a:lnTo>
                  <a:pt x="7911170" y="3833046"/>
                </a:lnTo>
                <a:lnTo>
                  <a:pt x="7911170" y="3842917"/>
                </a:lnTo>
                <a:lnTo>
                  <a:pt x="7907151" y="3846956"/>
                </a:lnTo>
                <a:lnTo>
                  <a:pt x="7897241" y="3846956"/>
                </a:lnTo>
                <a:lnTo>
                  <a:pt x="7893222" y="3842917"/>
                </a:lnTo>
                <a:lnTo>
                  <a:pt x="7893222" y="3833046"/>
                </a:lnTo>
                <a:close/>
                <a:moveTo>
                  <a:pt x="7657926" y="3829008"/>
                </a:moveTo>
                <a:lnTo>
                  <a:pt x="7667836" y="3829008"/>
                </a:lnTo>
                <a:lnTo>
                  <a:pt x="7671855" y="3833046"/>
                </a:lnTo>
                <a:lnTo>
                  <a:pt x="7671855" y="3842917"/>
                </a:lnTo>
                <a:lnTo>
                  <a:pt x="7667836" y="3846956"/>
                </a:lnTo>
                <a:lnTo>
                  <a:pt x="7657926" y="3846956"/>
                </a:lnTo>
                <a:lnTo>
                  <a:pt x="7653906" y="3842917"/>
                </a:lnTo>
                <a:lnTo>
                  <a:pt x="7653906" y="3833046"/>
                </a:lnTo>
                <a:close/>
                <a:moveTo>
                  <a:pt x="7418611" y="3829008"/>
                </a:moveTo>
                <a:lnTo>
                  <a:pt x="7428521" y="3829008"/>
                </a:lnTo>
                <a:lnTo>
                  <a:pt x="7432540" y="3833046"/>
                </a:lnTo>
                <a:lnTo>
                  <a:pt x="7432540" y="3842917"/>
                </a:lnTo>
                <a:lnTo>
                  <a:pt x="7428521" y="3846956"/>
                </a:lnTo>
                <a:lnTo>
                  <a:pt x="7418611" y="3846956"/>
                </a:lnTo>
                <a:lnTo>
                  <a:pt x="7414592" y="3842917"/>
                </a:lnTo>
                <a:lnTo>
                  <a:pt x="7414592" y="3833046"/>
                </a:lnTo>
                <a:close/>
                <a:moveTo>
                  <a:pt x="7179298" y="3829008"/>
                </a:moveTo>
                <a:lnTo>
                  <a:pt x="7189209" y="3829008"/>
                </a:lnTo>
                <a:lnTo>
                  <a:pt x="7193228" y="3833046"/>
                </a:lnTo>
                <a:lnTo>
                  <a:pt x="7193228" y="3842917"/>
                </a:lnTo>
                <a:lnTo>
                  <a:pt x="7189209" y="3846956"/>
                </a:lnTo>
                <a:lnTo>
                  <a:pt x="7179298" y="3846956"/>
                </a:lnTo>
                <a:lnTo>
                  <a:pt x="7175279" y="3842917"/>
                </a:lnTo>
                <a:lnTo>
                  <a:pt x="7175279" y="3833046"/>
                </a:lnTo>
                <a:close/>
                <a:moveTo>
                  <a:pt x="6939983" y="3829008"/>
                </a:moveTo>
                <a:lnTo>
                  <a:pt x="6949894" y="3829008"/>
                </a:lnTo>
                <a:lnTo>
                  <a:pt x="6953913" y="3833046"/>
                </a:lnTo>
                <a:lnTo>
                  <a:pt x="6953913" y="3842917"/>
                </a:lnTo>
                <a:lnTo>
                  <a:pt x="6949894" y="3846956"/>
                </a:lnTo>
                <a:lnTo>
                  <a:pt x="6939983" y="3846956"/>
                </a:lnTo>
                <a:lnTo>
                  <a:pt x="6935964" y="3842917"/>
                </a:lnTo>
                <a:lnTo>
                  <a:pt x="6935964" y="3833046"/>
                </a:lnTo>
                <a:close/>
                <a:moveTo>
                  <a:pt x="6700670" y="3829008"/>
                </a:moveTo>
                <a:lnTo>
                  <a:pt x="6710581" y="3829008"/>
                </a:lnTo>
                <a:lnTo>
                  <a:pt x="6714600" y="3833046"/>
                </a:lnTo>
                <a:lnTo>
                  <a:pt x="6714600" y="3842917"/>
                </a:lnTo>
                <a:lnTo>
                  <a:pt x="6710581" y="3846956"/>
                </a:lnTo>
                <a:lnTo>
                  <a:pt x="6700670" y="3846956"/>
                </a:lnTo>
                <a:lnTo>
                  <a:pt x="6696651" y="3842917"/>
                </a:lnTo>
                <a:lnTo>
                  <a:pt x="6696651" y="3833046"/>
                </a:lnTo>
                <a:close/>
                <a:moveTo>
                  <a:pt x="6461356" y="3829008"/>
                </a:moveTo>
                <a:lnTo>
                  <a:pt x="6471266" y="3829008"/>
                </a:lnTo>
                <a:lnTo>
                  <a:pt x="6475285" y="3833046"/>
                </a:lnTo>
                <a:lnTo>
                  <a:pt x="6475285" y="3842917"/>
                </a:lnTo>
                <a:lnTo>
                  <a:pt x="6471266" y="3846956"/>
                </a:lnTo>
                <a:lnTo>
                  <a:pt x="6461356" y="3846956"/>
                </a:lnTo>
                <a:lnTo>
                  <a:pt x="6457337" y="3842917"/>
                </a:lnTo>
                <a:lnTo>
                  <a:pt x="6457337" y="3833046"/>
                </a:lnTo>
                <a:close/>
                <a:moveTo>
                  <a:pt x="6222042" y="3829008"/>
                </a:moveTo>
                <a:lnTo>
                  <a:pt x="6231952" y="3829008"/>
                </a:lnTo>
                <a:lnTo>
                  <a:pt x="6235971" y="3833046"/>
                </a:lnTo>
                <a:lnTo>
                  <a:pt x="6235971" y="3842917"/>
                </a:lnTo>
                <a:lnTo>
                  <a:pt x="6231952" y="3846956"/>
                </a:lnTo>
                <a:lnTo>
                  <a:pt x="6222042" y="3846956"/>
                </a:lnTo>
                <a:lnTo>
                  <a:pt x="6218023" y="3842917"/>
                </a:lnTo>
                <a:lnTo>
                  <a:pt x="6218023" y="3833046"/>
                </a:lnTo>
                <a:close/>
                <a:moveTo>
                  <a:pt x="5982729" y="3829008"/>
                </a:moveTo>
                <a:lnTo>
                  <a:pt x="5992639" y="3829008"/>
                </a:lnTo>
                <a:lnTo>
                  <a:pt x="5996658" y="3833046"/>
                </a:lnTo>
                <a:lnTo>
                  <a:pt x="5996658" y="3842917"/>
                </a:lnTo>
                <a:lnTo>
                  <a:pt x="5992639" y="3846956"/>
                </a:lnTo>
                <a:lnTo>
                  <a:pt x="5982729" y="3846956"/>
                </a:lnTo>
                <a:lnTo>
                  <a:pt x="5978710" y="3842917"/>
                </a:lnTo>
                <a:lnTo>
                  <a:pt x="5978710" y="3833046"/>
                </a:lnTo>
                <a:close/>
                <a:moveTo>
                  <a:pt x="5743412" y="3829008"/>
                </a:moveTo>
                <a:lnTo>
                  <a:pt x="5753323" y="3829008"/>
                </a:lnTo>
                <a:lnTo>
                  <a:pt x="5757342" y="3833046"/>
                </a:lnTo>
                <a:lnTo>
                  <a:pt x="5757342" y="3842917"/>
                </a:lnTo>
                <a:lnTo>
                  <a:pt x="5753323" y="3846956"/>
                </a:lnTo>
                <a:lnTo>
                  <a:pt x="5743412" y="3846956"/>
                </a:lnTo>
                <a:lnTo>
                  <a:pt x="5739393" y="3842917"/>
                </a:lnTo>
                <a:lnTo>
                  <a:pt x="5739393" y="3833046"/>
                </a:lnTo>
                <a:close/>
                <a:moveTo>
                  <a:pt x="5504099" y="3829008"/>
                </a:moveTo>
                <a:lnTo>
                  <a:pt x="5514010" y="3829008"/>
                </a:lnTo>
                <a:lnTo>
                  <a:pt x="5518029" y="3833046"/>
                </a:lnTo>
                <a:lnTo>
                  <a:pt x="5518029" y="3842917"/>
                </a:lnTo>
                <a:lnTo>
                  <a:pt x="5514010" y="3846956"/>
                </a:lnTo>
                <a:lnTo>
                  <a:pt x="5504099" y="3846956"/>
                </a:lnTo>
                <a:lnTo>
                  <a:pt x="5500080" y="3842917"/>
                </a:lnTo>
                <a:lnTo>
                  <a:pt x="5500080" y="3833046"/>
                </a:lnTo>
                <a:close/>
                <a:moveTo>
                  <a:pt x="5264784" y="3829008"/>
                </a:moveTo>
                <a:lnTo>
                  <a:pt x="5274694" y="3829008"/>
                </a:lnTo>
                <a:lnTo>
                  <a:pt x="5278713" y="3833046"/>
                </a:lnTo>
                <a:lnTo>
                  <a:pt x="5278713" y="3842917"/>
                </a:lnTo>
                <a:lnTo>
                  <a:pt x="5274694" y="3846956"/>
                </a:lnTo>
                <a:lnTo>
                  <a:pt x="5264784" y="3846956"/>
                </a:lnTo>
                <a:lnTo>
                  <a:pt x="5260765" y="3842917"/>
                </a:lnTo>
                <a:lnTo>
                  <a:pt x="5260765" y="3833046"/>
                </a:lnTo>
                <a:close/>
                <a:moveTo>
                  <a:pt x="5025470" y="3829008"/>
                </a:moveTo>
                <a:lnTo>
                  <a:pt x="5035381" y="3829008"/>
                </a:lnTo>
                <a:lnTo>
                  <a:pt x="5039400" y="3833046"/>
                </a:lnTo>
                <a:lnTo>
                  <a:pt x="5039400" y="3842917"/>
                </a:lnTo>
                <a:lnTo>
                  <a:pt x="5035381" y="3846956"/>
                </a:lnTo>
                <a:lnTo>
                  <a:pt x="5025470" y="3846956"/>
                </a:lnTo>
                <a:lnTo>
                  <a:pt x="5021451" y="3842917"/>
                </a:lnTo>
                <a:lnTo>
                  <a:pt x="5021451" y="3833046"/>
                </a:lnTo>
                <a:close/>
                <a:moveTo>
                  <a:pt x="4786241" y="3829008"/>
                </a:moveTo>
                <a:lnTo>
                  <a:pt x="4796152" y="3829008"/>
                </a:lnTo>
                <a:lnTo>
                  <a:pt x="4800171" y="3833046"/>
                </a:lnTo>
                <a:lnTo>
                  <a:pt x="4800171" y="3842917"/>
                </a:lnTo>
                <a:lnTo>
                  <a:pt x="4796152" y="3846956"/>
                </a:lnTo>
                <a:lnTo>
                  <a:pt x="4786241" y="3846956"/>
                </a:lnTo>
                <a:lnTo>
                  <a:pt x="4782224" y="3842917"/>
                </a:lnTo>
                <a:lnTo>
                  <a:pt x="4782224" y="3833046"/>
                </a:lnTo>
                <a:close/>
                <a:moveTo>
                  <a:pt x="4546929" y="3829008"/>
                </a:moveTo>
                <a:lnTo>
                  <a:pt x="4556840" y="3829008"/>
                </a:lnTo>
                <a:lnTo>
                  <a:pt x="4560859" y="3833046"/>
                </a:lnTo>
                <a:lnTo>
                  <a:pt x="4560859" y="3842917"/>
                </a:lnTo>
                <a:lnTo>
                  <a:pt x="4556840" y="3846956"/>
                </a:lnTo>
                <a:lnTo>
                  <a:pt x="4546929" y="3846956"/>
                </a:lnTo>
                <a:lnTo>
                  <a:pt x="4542910" y="3842917"/>
                </a:lnTo>
                <a:lnTo>
                  <a:pt x="4542910" y="3833046"/>
                </a:lnTo>
                <a:close/>
                <a:moveTo>
                  <a:pt x="4307612" y="3829008"/>
                </a:moveTo>
                <a:lnTo>
                  <a:pt x="4317523" y="3829008"/>
                </a:lnTo>
                <a:lnTo>
                  <a:pt x="4321543" y="3833046"/>
                </a:lnTo>
                <a:lnTo>
                  <a:pt x="4321543" y="3842917"/>
                </a:lnTo>
                <a:lnTo>
                  <a:pt x="4317523" y="3846956"/>
                </a:lnTo>
                <a:lnTo>
                  <a:pt x="4307612" y="3846956"/>
                </a:lnTo>
                <a:lnTo>
                  <a:pt x="4303595" y="3842917"/>
                </a:lnTo>
                <a:lnTo>
                  <a:pt x="4303595" y="3833046"/>
                </a:lnTo>
                <a:close/>
                <a:moveTo>
                  <a:pt x="4068297" y="3829008"/>
                </a:moveTo>
                <a:lnTo>
                  <a:pt x="4078210" y="3829008"/>
                </a:lnTo>
                <a:lnTo>
                  <a:pt x="4082229" y="3833046"/>
                </a:lnTo>
                <a:lnTo>
                  <a:pt x="4082229" y="3842917"/>
                </a:lnTo>
                <a:lnTo>
                  <a:pt x="4078210" y="3846956"/>
                </a:lnTo>
                <a:lnTo>
                  <a:pt x="4068297" y="3846956"/>
                </a:lnTo>
                <a:lnTo>
                  <a:pt x="4064278" y="3842917"/>
                </a:lnTo>
                <a:lnTo>
                  <a:pt x="4064278" y="3833046"/>
                </a:lnTo>
                <a:close/>
                <a:moveTo>
                  <a:pt x="3828990" y="3829008"/>
                </a:moveTo>
                <a:lnTo>
                  <a:pt x="3838899" y="3829008"/>
                </a:lnTo>
                <a:lnTo>
                  <a:pt x="3842917" y="3833046"/>
                </a:lnTo>
                <a:lnTo>
                  <a:pt x="3842917" y="3842917"/>
                </a:lnTo>
                <a:lnTo>
                  <a:pt x="3838899" y="3846956"/>
                </a:lnTo>
                <a:lnTo>
                  <a:pt x="3828990" y="3846956"/>
                </a:lnTo>
                <a:lnTo>
                  <a:pt x="3824971" y="3842917"/>
                </a:lnTo>
                <a:lnTo>
                  <a:pt x="3824971" y="3833046"/>
                </a:lnTo>
                <a:close/>
                <a:moveTo>
                  <a:pt x="3589676" y="3829008"/>
                </a:moveTo>
                <a:lnTo>
                  <a:pt x="3599585" y="3829008"/>
                </a:lnTo>
                <a:lnTo>
                  <a:pt x="3603604" y="3833046"/>
                </a:lnTo>
                <a:lnTo>
                  <a:pt x="3603604" y="3842917"/>
                </a:lnTo>
                <a:lnTo>
                  <a:pt x="3599585" y="3846956"/>
                </a:lnTo>
                <a:lnTo>
                  <a:pt x="3589676" y="3846956"/>
                </a:lnTo>
                <a:lnTo>
                  <a:pt x="3585657" y="3842917"/>
                </a:lnTo>
                <a:lnTo>
                  <a:pt x="3585657" y="3833046"/>
                </a:lnTo>
                <a:close/>
                <a:moveTo>
                  <a:pt x="3350359" y="3829008"/>
                </a:moveTo>
                <a:lnTo>
                  <a:pt x="3360268" y="3829008"/>
                </a:lnTo>
                <a:lnTo>
                  <a:pt x="3364287" y="3833046"/>
                </a:lnTo>
                <a:lnTo>
                  <a:pt x="3364287" y="3842917"/>
                </a:lnTo>
                <a:lnTo>
                  <a:pt x="3360268" y="3846956"/>
                </a:lnTo>
                <a:lnTo>
                  <a:pt x="3350359" y="3846956"/>
                </a:lnTo>
                <a:lnTo>
                  <a:pt x="3346340" y="3842917"/>
                </a:lnTo>
                <a:lnTo>
                  <a:pt x="3346340" y="3833046"/>
                </a:lnTo>
                <a:close/>
                <a:moveTo>
                  <a:pt x="3111048" y="3829008"/>
                </a:moveTo>
                <a:lnTo>
                  <a:pt x="3120959" y="3829008"/>
                </a:lnTo>
                <a:lnTo>
                  <a:pt x="3124977" y="3833046"/>
                </a:lnTo>
                <a:lnTo>
                  <a:pt x="3124977" y="3842917"/>
                </a:lnTo>
                <a:lnTo>
                  <a:pt x="3120959" y="3846956"/>
                </a:lnTo>
                <a:lnTo>
                  <a:pt x="3111048" y="3846956"/>
                </a:lnTo>
                <a:lnTo>
                  <a:pt x="3107029" y="3842917"/>
                </a:lnTo>
                <a:lnTo>
                  <a:pt x="3107029" y="3833046"/>
                </a:lnTo>
                <a:close/>
                <a:moveTo>
                  <a:pt x="2871737" y="3829008"/>
                </a:moveTo>
                <a:lnTo>
                  <a:pt x="2881646" y="3829008"/>
                </a:lnTo>
                <a:lnTo>
                  <a:pt x="2885666" y="3833046"/>
                </a:lnTo>
                <a:lnTo>
                  <a:pt x="2885666" y="3842917"/>
                </a:lnTo>
                <a:lnTo>
                  <a:pt x="2881646" y="3846956"/>
                </a:lnTo>
                <a:lnTo>
                  <a:pt x="2871737" y="3846956"/>
                </a:lnTo>
                <a:lnTo>
                  <a:pt x="2867717" y="3842917"/>
                </a:lnTo>
                <a:lnTo>
                  <a:pt x="2867717" y="3833046"/>
                </a:lnTo>
                <a:close/>
                <a:moveTo>
                  <a:pt x="2632423" y="3829008"/>
                </a:moveTo>
                <a:lnTo>
                  <a:pt x="2642334" y="3829008"/>
                </a:lnTo>
                <a:lnTo>
                  <a:pt x="2646352" y="3833046"/>
                </a:lnTo>
                <a:lnTo>
                  <a:pt x="2646352" y="3842917"/>
                </a:lnTo>
                <a:lnTo>
                  <a:pt x="2642334" y="3846956"/>
                </a:lnTo>
                <a:lnTo>
                  <a:pt x="2632423" y="3846956"/>
                </a:lnTo>
                <a:lnTo>
                  <a:pt x="2628404" y="3842917"/>
                </a:lnTo>
                <a:lnTo>
                  <a:pt x="2628404" y="3833046"/>
                </a:lnTo>
                <a:close/>
                <a:moveTo>
                  <a:pt x="2393104" y="3829008"/>
                </a:moveTo>
                <a:lnTo>
                  <a:pt x="2403015" y="3829008"/>
                </a:lnTo>
                <a:lnTo>
                  <a:pt x="2407034" y="3833046"/>
                </a:lnTo>
                <a:lnTo>
                  <a:pt x="2407034" y="3842917"/>
                </a:lnTo>
                <a:lnTo>
                  <a:pt x="2403015" y="3846956"/>
                </a:lnTo>
                <a:lnTo>
                  <a:pt x="2393104" y="3846956"/>
                </a:lnTo>
                <a:lnTo>
                  <a:pt x="2389087" y="3842917"/>
                </a:lnTo>
                <a:lnTo>
                  <a:pt x="2389087" y="3833046"/>
                </a:lnTo>
                <a:close/>
                <a:moveTo>
                  <a:pt x="721966" y="3829008"/>
                </a:moveTo>
                <a:lnTo>
                  <a:pt x="731876" y="3829008"/>
                </a:lnTo>
                <a:lnTo>
                  <a:pt x="735895" y="3833046"/>
                </a:lnTo>
                <a:lnTo>
                  <a:pt x="735895" y="3842917"/>
                </a:lnTo>
                <a:lnTo>
                  <a:pt x="731876" y="3846956"/>
                </a:lnTo>
                <a:lnTo>
                  <a:pt x="721966" y="3846956"/>
                </a:lnTo>
                <a:lnTo>
                  <a:pt x="717947" y="3842917"/>
                </a:lnTo>
                <a:lnTo>
                  <a:pt x="717947" y="3833046"/>
                </a:lnTo>
                <a:close/>
                <a:moveTo>
                  <a:pt x="482654" y="3829008"/>
                </a:moveTo>
                <a:lnTo>
                  <a:pt x="492564" y="3829008"/>
                </a:lnTo>
                <a:lnTo>
                  <a:pt x="496583" y="3833046"/>
                </a:lnTo>
                <a:lnTo>
                  <a:pt x="496583" y="3842917"/>
                </a:lnTo>
                <a:lnTo>
                  <a:pt x="492564" y="3846956"/>
                </a:lnTo>
                <a:lnTo>
                  <a:pt x="482654" y="3846956"/>
                </a:lnTo>
                <a:lnTo>
                  <a:pt x="478635" y="3842917"/>
                </a:lnTo>
                <a:lnTo>
                  <a:pt x="478635" y="3833046"/>
                </a:lnTo>
                <a:close/>
                <a:moveTo>
                  <a:pt x="243340" y="3829008"/>
                </a:moveTo>
                <a:lnTo>
                  <a:pt x="253250" y="3829008"/>
                </a:lnTo>
                <a:lnTo>
                  <a:pt x="257269" y="3833046"/>
                </a:lnTo>
                <a:lnTo>
                  <a:pt x="257269" y="3842917"/>
                </a:lnTo>
                <a:lnTo>
                  <a:pt x="253250" y="3846956"/>
                </a:lnTo>
                <a:lnTo>
                  <a:pt x="243340" y="3846956"/>
                </a:lnTo>
                <a:lnTo>
                  <a:pt x="239321" y="3842917"/>
                </a:lnTo>
                <a:lnTo>
                  <a:pt x="239321" y="3833046"/>
                </a:lnTo>
                <a:close/>
                <a:moveTo>
                  <a:pt x="4027" y="3829008"/>
                </a:moveTo>
                <a:lnTo>
                  <a:pt x="13937" y="3829008"/>
                </a:lnTo>
                <a:lnTo>
                  <a:pt x="17956" y="3833046"/>
                </a:lnTo>
                <a:lnTo>
                  <a:pt x="17956" y="3842917"/>
                </a:lnTo>
                <a:lnTo>
                  <a:pt x="13937" y="3846956"/>
                </a:lnTo>
                <a:lnTo>
                  <a:pt x="4027" y="3846956"/>
                </a:lnTo>
                <a:lnTo>
                  <a:pt x="8" y="3842917"/>
                </a:lnTo>
                <a:lnTo>
                  <a:pt x="8" y="3833046"/>
                </a:lnTo>
                <a:close/>
                <a:moveTo>
                  <a:pt x="2157820" y="3589728"/>
                </a:moveTo>
                <a:lnTo>
                  <a:pt x="2167731" y="3589728"/>
                </a:lnTo>
                <a:lnTo>
                  <a:pt x="2171749" y="3593767"/>
                </a:lnTo>
                <a:lnTo>
                  <a:pt x="2171749" y="3603637"/>
                </a:lnTo>
                <a:lnTo>
                  <a:pt x="2167731" y="3607676"/>
                </a:lnTo>
                <a:lnTo>
                  <a:pt x="2157820" y="3607676"/>
                </a:lnTo>
                <a:lnTo>
                  <a:pt x="2153801" y="3603637"/>
                </a:lnTo>
                <a:lnTo>
                  <a:pt x="2153801" y="3593767"/>
                </a:lnTo>
                <a:close/>
                <a:moveTo>
                  <a:pt x="1918511" y="3589728"/>
                </a:moveTo>
                <a:lnTo>
                  <a:pt x="1928421" y="3589728"/>
                </a:lnTo>
                <a:lnTo>
                  <a:pt x="1932441" y="3593767"/>
                </a:lnTo>
                <a:lnTo>
                  <a:pt x="1932441" y="3603637"/>
                </a:lnTo>
                <a:lnTo>
                  <a:pt x="1928421" y="3607676"/>
                </a:lnTo>
                <a:lnTo>
                  <a:pt x="1918511" y="3607676"/>
                </a:lnTo>
                <a:lnTo>
                  <a:pt x="1914493" y="3603637"/>
                </a:lnTo>
                <a:lnTo>
                  <a:pt x="1914493" y="3593767"/>
                </a:lnTo>
                <a:close/>
                <a:moveTo>
                  <a:pt x="1679209" y="3589728"/>
                </a:moveTo>
                <a:lnTo>
                  <a:pt x="1689118" y="3589728"/>
                </a:lnTo>
                <a:lnTo>
                  <a:pt x="1693138" y="3593767"/>
                </a:lnTo>
                <a:lnTo>
                  <a:pt x="1693138" y="3603637"/>
                </a:lnTo>
                <a:lnTo>
                  <a:pt x="1689118" y="3607676"/>
                </a:lnTo>
                <a:lnTo>
                  <a:pt x="1679209" y="3607676"/>
                </a:lnTo>
                <a:lnTo>
                  <a:pt x="1675190" y="3603637"/>
                </a:lnTo>
                <a:lnTo>
                  <a:pt x="1675190" y="3593767"/>
                </a:lnTo>
                <a:close/>
                <a:moveTo>
                  <a:pt x="1439892" y="3589728"/>
                </a:moveTo>
                <a:lnTo>
                  <a:pt x="1449803" y="3589728"/>
                </a:lnTo>
                <a:lnTo>
                  <a:pt x="1453822" y="3593767"/>
                </a:lnTo>
                <a:lnTo>
                  <a:pt x="1453822" y="3603637"/>
                </a:lnTo>
                <a:lnTo>
                  <a:pt x="1449803" y="3607676"/>
                </a:lnTo>
                <a:lnTo>
                  <a:pt x="1439892" y="3607676"/>
                </a:lnTo>
                <a:lnTo>
                  <a:pt x="1435874" y="3603637"/>
                </a:lnTo>
                <a:lnTo>
                  <a:pt x="1435874" y="3593767"/>
                </a:lnTo>
                <a:close/>
                <a:moveTo>
                  <a:pt x="1200577" y="3589728"/>
                </a:moveTo>
                <a:lnTo>
                  <a:pt x="1210488" y="3589728"/>
                </a:lnTo>
                <a:lnTo>
                  <a:pt x="1214506" y="3593767"/>
                </a:lnTo>
                <a:lnTo>
                  <a:pt x="1214506" y="3603637"/>
                </a:lnTo>
                <a:lnTo>
                  <a:pt x="1210488" y="3607676"/>
                </a:lnTo>
                <a:lnTo>
                  <a:pt x="1200577" y="3607676"/>
                </a:lnTo>
                <a:lnTo>
                  <a:pt x="1196559" y="3603637"/>
                </a:lnTo>
                <a:lnTo>
                  <a:pt x="1196559" y="3593767"/>
                </a:lnTo>
                <a:close/>
                <a:moveTo>
                  <a:pt x="961265" y="3589728"/>
                </a:moveTo>
                <a:lnTo>
                  <a:pt x="971175" y="3589728"/>
                </a:lnTo>
                <a:lnTo>
                  <a:pt x="975193" y="3593767"/>
                </a:lnTo>
                <a:lnTo>
                  <a:pt x="975193" y="3603637"/>
                </a:lnTo>
                <a:lnTo>
                  <a:pt x="971175" y="3607676"/>
                </a:lnTo>
                <a:lnTo>
                  <a:pt x="961265" y="3607676"/>
                </a:lnTo>
                <a:lnTo>
                  <a:pt x="957246" y="3603637"/>
                </a:lnTo>
                <a:lnTo>
                  <a:pt x="957246" y="3593767"/>
                </a:lnTo>
                <a:close/>
                <a:moveTo>
                  <a:pt x="9572438" y="3589677"/>
                </a:moveTo>
                <a:lnTo>
                  <a:pt x="9582349" y="3589677"/>
                </a:lnTo>
                <a:lnTo>
                  <a:pt x="9586368" y="3593716"/>
                </a:lnTo>
                <a:lnTo>
                  <a:pt x="9586368" y="3603586"/>
                </a:lnTo>
                <a:lnTo>
                  <a:pt x="9582349" y="3607625"/>
                </a:lnTo>
                <a:lnTo>
                  <a:pt x="9572438" y="3607625"/>
                </a:lnTo>
                <a:lnTo>
                  <a:pt x="9568419" y="3603586"/>
                </a:lnTo>
                <a:lnTo>
                  <a:pt x="9568419" y="3593716"/>
                </a:lnTo>
                <a:close/>
                <a:moveTo>
                  <a:pt x="9333125" y="3589677"/>
                </a:moveTo>
                <a:lnTo>
                  <a:pt x="9343036" y="3589677"/>
                </a:lnTo>
                <a:lnTo>
                  <a:pt x="9347055" y="3593716"/>
                </a:lnTo>
                <a:lnTo>
                  <a:pt x="9347055" y="3603586"/>
                </a:lnTo>
                <a:lnTo>
                  <a:pt x="9343036" y="3607625"/>
                </a:lnTo>
                <a:lnTo>
                  <a:pt x="9333125" y="3607625"/>
                </a:lnTo>
                <a:lnTo>
                  <a:pt x="9329106" y="3603586"/>
                </a:lnTo>
                <a:lnTo>
                  <a:pt x="9329106" y="3593716"/>
                </a:lnTo>
                <a:close/>
                <a:moveTo>
                  <a:pt x="9093811" y="3589677"/>
                </a:moveTo>
                <a:lnTo>
                  <a:pt x="9103722" y="3589677"/>
                </a:lnTo>
                <a:lnTo>
                  <a:pt x="9107741" y="3593716"/>
                </a:lnTo>
                <a:lnTo>
                  <a:pt x="9107741" y="3603586"/>
                </a:lnTo>
                <a:lnTo>
                  <a:pt x="9103722" y="3607625"/>
                </a:lnTo>
                <a:lnTo>
                  <a:pt x="9093811" y="3607625"/>
                </a:lnTo>
                <a:lnTo>
                  <a:pt x="9089792" y="3603586"/>
                </a:lnTo>
                <a:lnTo>
                  <a:pt x="9089792" y="3593716"/>
                </a:lnTo>
                <a:close/>
                <a:moveTo>
                  <a:pt x="8854496" y="3589677"/>
                </a:moveTo>
                <a:lnTo>
                  <a:pt x="8864407" y="3589677"/>
                </a:lnTo>
                <a:lnTo>
                  <a:pt x="8868426" y="3593716"/>
                </a:lnTo>
                <a:lnTo>
                  <a:pt x="8868426" y="3603586"/>
                </a:lnTo>
                <a:lnTo>
                  <a:pt x="8864407" y="3607625"/>
                </a:lnTo>
                <a:lnTo>
                  <a:pt x="8854496" y="3607625"/>
                </a:lnTo>
                <a:lnTo>
                  <a:pt x="8850477" y="3603586"/>
                </a:lnTo>
                <a:lnTo>
                  <a:pt x="8850477" y="3593716"/>
                </a:lnTo>
                <a:close/>
                <a:moveTo>
                  <a:pt x="8615184" y="3589677"/>
                </a:moveTo>
                <a:lnTo>
                  <a:pt x="8625095" y="3589677"/>
                </a:lnTo>
                <a:lnTo>
                  <a:pt x="8629114" y="3593716"/>
                </a:lnTo>
                <a:lnTo>
                  <a:pt x="8629114" y="3603586"/>
                </a:lnTo>
                <a:lnTo>
                  <a:pt x="8625095" y="3607625"/>
                </a:lnTo>
                <a:lnTo>
                  <a:pt x="8615184" y="3607625"/>
                </a:lnTo>
                <a:lnTo>
                  <a:pt x="8611165" y="3603586"/>
                </a:lnTo>
                <a:lnTo>
                  <a:pt x="8611165" y="3593716"/>
                </a:lnTo>
                <a:close/>
                <a:moveTo>
                  <a:pt x="8375869" y="3589677"/>
                </a:moveTo>
                <a:lnTo>
                  <a:pt x="8385779" y="3589677"/>
                </a:lnTo>
                <a:lnTo>
                  <a:pt x="8389799" y="3593716"/>
                </a:lnTo>
                <a:lnTo>
                  <a:pt x="8389799" y="3603586"/>
                </a:lnTo>
                <a:lnTo>
                  <a:pt x="8385779" y="3607625"/>
                </a:lnTo>
                <a:lnTo>
                  <a:pt x="8375869" y="3607625"/>
                </a:lnTo>
                <a:lnTo>
                  <a:pt x="8371850" y="3603586"/>
                </a:lnTo>
                <a:lnTo>
                  <a:pt x="8371850" y="3593716"/>
                </a:lnTo>
                <a:close/>
                <a:moveTo>
                  <a:pt x="8136553" y="3589677"/>
                </a:moveTo>
                <a:lnTo>
                  <a:pt x="8146464" y="3589677"/>
                </a:lnTo>
                <a:lnTo>
                  <a:pt x="8150483" y="3593716"/>
                </a:lnTo>
                <a:lnTo>
                  <a:pt x="8150483" y="3603586"/>
                </a:lnTo>
                <a:lnTo>
                  <a:pt x="8146464" y="3607625"/>
                </a:lnTo>
                <a:lnTo>
                  <a:pt x="8136553" y="3607625"/>
                </a:lnTo>
                <a:lnTo>
                  <a:pt x="8132534" y="3603586"/>
                </a:lnTo>
                <a:lnTo>
                  <a:pt x="8132534" y="3593716"/>
                </a:lnTo>
                <a:close/>
                <a:moveTo>
                  <a:pt x="7897241" y="3589677"/>
                </a:moveTo>
                <a:lnTo>
                  <a:pt x="7907151" y="3589677"/>
                </a:lnTo>
                <a:lnTo>
                  <a:pt x="7911170" y="3593716"/>
                </a:lnTo>
                <a:lnTo>
                  <a:pt x="7911170" y="3603586"/>
                </a:lnTo>
                <a:lnTo>
                  <a:pt x="7907151" y="3607625"/>
                </a:lnTo>
                <a:lnTo>
                  <a:pt x="7897241" y="3607625"/>
                </a:lnTo>
                <a:lnTo>
                  <a:pt x="7893222" y="3603586"/>
                </a:lnTo>
                <a:lnTo>
                  <a:pt x="7893222" y="3593716"/>
                </a:lnTo>
                <a:close/>
                <a:moveTo>
                  <a:pt x="7657926" y="3589677"/>
                </a:moveTo>
                <a:lnTo>
                  <a:pt x="7667836" y="3589677"/>
                </a:lnTo>
                <a:lnTo>
                  <a:pt x="7671855" y="3593716"/>
                </a:lnTo>
                <a:lnTo>
                  <a:pt x="7671855" y="3603586"/>
                </a:lnTo>
                <a:lnTo>
                  <a:pt x="7667836" y="3607625"/>
                </a:lnTo>
                <a:lnTo>
                  <a:pt x="7657926" y="3607625"/>
                </a:lnTo>
                <a:lnTo>
                  <a:pt x="7653906" y="3603586"/>
                </a:lnTo>
                <a:lnTo>
                  <a:pt x="7653906" y="3593716"/>
                </a:lnTo>
                <a:close/>
                <a:moveTo>
                  <a:pt x="7418611" y="3589677"/>
                </a:moveTo>
                <a:lnTo>
                  <a:pt x="7428521" y="3589677"/>
                </a:lnTo>
                <a:lnTo>
                  <a:pt x="7432540" y="3593716"/>
                </a:lnTo>
                <a:lnTo>
                  <a:pt x="7432540" y="3603586"/>
                </a:lnTo>
                <a:lnTo>
                  <a:pt x="7428521" y="3607625"/>
                </a:lnTo>
                <a:lnTo>
                  <a:pt x="7418611" y="3607625"/>
                </a:lnTo>
                <a:lnTo>
                  <a:pt x="7414592" y="3603586"/>
                </a:lnTo>
                <a:lnTo>
                  <a:pt x="7414592" y="3593716"/>
                </a:lnTo>
                <a:close/>
                <a:moveTo>
                  <a:pt x="7179298" y="3589677"/>
                </a:moveTo>
                <a:lnTo>
                  <a:pt x="7189209" y="3589677"/>
                </a:lnTo>
                <a:lnTo>
                  <a:pt x="7193228" y="3593716"/>
                </a:lnTo>
                <a:lnTo>
                  <a:pt x="7193228" y="3603586"/>
                </a:lnTo>
                <a:lnTo>
                  <a:pt x="7189209" y="3607625"/>
                </a:lnTo>
                <a:lnTo>
                  <a:pt x="7179298" y="3607625"/>
                </a:lnTo>
                <a:lnTo>
                  <a:pt x="7175279" y="3603586"/>
                </a:lnTo>
                <a:lnTo>
                  <a:pt x="7175279" y="3593716"/>
                </a:lnTo>
                <a:close/>
                <a:moveTo>
                  <a:pt x="6939983" y="3589677"/>
                </a:moveTo>
                <a:lnTo>
                  <a:pt x="6949894" y="3589677"/>
                </a:lnTo>
                <a:lnTo>
                  <a:pt x="6953913" y="3593716"/>
                </a:lnTo>
                <a:lnTo>
                  <a:pt x="6953913" y="3603586"/>
                </a:lnTo>
                <a:lnTo>
                  <a:pt x="6949894" y="3607625"/>
                </a:lnTo>
                <a:lnTo>
                  <a:pt x="6939983" y="3607625"/>
                </a:lnTo>
                <a:lnTo>
                  <a:pt x="6935964" y="3603586"/>
                </a:lnTo>
                <a:lnTo>
                  <a:pt x="6935964" y="3593716"/>
                </a:lnTo>
                <a:close/>
                <a:moveTo>
                  <a:pt x="6700670" y="3589677"/>
                </a:moveTo>
                <a:lnTo>
                  <a:pt x="6710581" y="3589677"/>
                </a:lnTo>
                <a:lnTo>
                  <a:pt x="6714600" y="3593716"/>
                </a:lnTo>
                <a:lnTo>
                  <a:pt x="6714600" y="3603586"/>
                </a:lnTo>
                <a:lnTo>
                  <a:pt x="6710581" y="3607625"/>
                </a:lnTo>
                <a:lnTo>
                  <a:pt x="6700670" y="3607625"/>
                </a:lnTo>
                <a:lnTo>
                  <a:pt x="6696651" y="3603586"/>
                </a:lnTo>
                <a:lnTo>
                  <a:pt x="6696651" y="3593716"/>
                </a:lnTo>
                <a:close/>
                <a:moveTo>
                  <a:pt x="6461356" y="3589677"/>
                </a:moveTo>
                <a:lnTo>
                  <a:pt x="6471266" y="3589677"/>
                </a:lnTo>
                <a:lnTo>
                  <a:pt x="6475285" y="3593716"/>
                </a:lnTo>
                <a:lnTo>
                  <a:pt x="6475285" y="3603586"/>
                </a:lnTo>
                <a:lnTo>
                  <a:pt x="6471266" y="3607625"/>
                </a:lnTo>
                <a:lnTo>
                  <a:pt x="6461356" y="3607625"/>
                </a:lnTo>
                <a:lnTo>
                  <a:pt x="6457337" y="3603586"/>
                </a:lnTo>
                <a:lnTo>
                  <a:pt x="6457337" y="3593716"/>
                </a:lnTo>
                <a:close/>
                <a:moveTo>
                  <a:pt x="6222042" y="3589677"/>
                </a:moveTo>
                <a:lnTo>
                  <a:pt x="6231952" y="3589677"/>
                </a:lnTo>
                <a:lnTo>
                  <a:pt x="6235971" y="3593716"/>
                </a:lnTo>
                <a:lnTo>
                  <a:pt x="6235971" y="3603586"/>
                </a:lnTo>
                <a:lnTo>
                  <a:pt x="6231952" y="3607625"/>
                </a:lnTo>
                <a:lnTo>
                  <a:pt x="6222042" y="3607625"/>
                </a:lnTo>
                <a:lnTo>
                  <a:pt x="6218023" y="3603586"/>
                </a:lnTo>
                <a:lnTo>
                  <a:pt x="6218023" y="3593716"/>
                </a:lnTo>
                <a:close/>
                <a:moveTo>
                  <a:pt x="5982729" y="3589677"/>
                </a:moveTo>
                <a:lnTo>
                  <a:pt x="5992639" y="3589677"/>
                </a:lnTo>
                <a:lnTo>
                  <a:pt x="5996658" y="3593716"/>
                </a:lnTo>
                <a:lnTo>
                  <a:pt x="5996658" y="3603586"/>
                </a:lnTo>
                <a:lnTo>
                  <a:pt x="5992639" y="3607625"/>
                </a:lnTo>
                <a:lnTo>
                  <a:pt x="5982729" y="3607625"/>
                </a:lnTo>
                <a:lnTo>
                  <a:pt x="5978710" y="3603586"/>
                </a:lnTo>
                <a:lnTo>
                  <a:pt x="5978710" y="3593716"/>
                </a:lnTo>
                <a:close/>
                <a:moveTo>
                  <a:pt x="5743412" y="3589677"/>
                </a:moveTo>
                <a:lnTo>
                  <a:pt x="5753323" y="3589677"/>
                </a:lnTo>
                <a:lnTo>
                  <a:pt x="5757342" y="3593716"/>
                </a:lnTo>
                <a:lnTo>
                  <a:pt x="5757342" y="3603586"/>
                </a:lnTo>
                <a:lnTo>
                  <a:pt x="5753323" y="3607625"/>
                </a:lnTo>
                <a:lnTo>
                  <a:pt x="5743412" y="3607625"/>
                </a:lnTo>
                <a:lnTo>
                  <a:pt x="5739393" y="3603586"/>
                </a:lnTo>
                <a:lnTo>
                  <a:pt x="5739393" y="3593716"/>
                </a:lnTo>
                <a:close/>
                <a:moveTo>
                  <a:pt x="5504099" y="3589677"/>
                </a:moveTo>
                <a:lnTo>
                  <a:pt x="5514010" y="3589677"/>
                </a:lnTo>
                <a:lnTo>
                  <a:pt x="5518029" y="3593716"/>
                </a:lnTo>
                <a:lnTo>
                  <a:pt x="5518029" y="3603586"/>
                </a:lnTo>
                <a:lnTo>
                  <a:pt x="5514010" y="3607625"/>
                </a:lnTo>
                <a:lnTo>
                  <a:pt x="5504099" y="3607625"/>
                </a:lnTo>
                <a:lnTo>
                  <a:pt x="5500080" y="3603586"/>
                </a:lnTo>
                <a:lnTo>
                  <a:pt x="5500080" y="3593716"/>
                </a:lnTo>
                <a:close/>
                <a:moveTo>
                  <a:pt x="5264784" y="3589677"/>
                </a:moveTo>
                <a:lnTo>
                  <a:pt x="5274694" y="3589677"/>
                </a:lnTo>
                <a:lnTo>
                  <a:pt x="5278713" y="3593716"/>
                </a:lnTo>
                <a:lnTo>
                  <a:pt x="5278713" y="3603586"/>
                </a:lnTo>
                <a:lnTo>
                  <a:pt x="5274694" y="3607625"/>
                </a:lnTo>
                <a:lnTo>
                  <a:pt x="5264784" y="3607625"/>
                </a:lnTo>
                <a:lnTo>
                  <a:pt x="5260765" y="3603586"/>
                </a:lnTo>
                <a:lnTo>
                  <a:pt x="5260765" y="3593716"/>
                </a:lnTo>
                <a:close/>
                <a:moveTo>
                  <a:pt x="5025470" y="3589677"/>
                </a:moveTo>
                <a:lnTo>
                  <a:pt x="5035381" y="3589677"/>
                </a:lnTo>
                <a:lnTo>
                  <a:pt x="5039400" y="3593716"/>
                </a:lnTo>
                <a:lnTo>
                  <a:pt x="5039400" y="3603586"/>
                </a:lnTo>
                <a:lnTo>
                  <a:pt x="5035381" y="3607625"/>
                </a:lnTo>
                <a:lnTo>
                  <a:pt x="5025470" y="3607625"/>
                </a:lnTo>
                <a:lnTo>
                  <a:pt x="5021451" y="3603586"/>
                </a:lnTo>
                <a:lnTo>
                  <a:pt x="5021451" y="3593716"/>
                </a:lnTo>
                <a:close/>
                <a:moveTo>
                  <a:pt x="4786241" y="3589677"/>
                </a:moveTo>
                <a:lnTo>
                  <a:pt x="4796152" y="3589677"/>
                </a:lnTo>
                <a:lnTo>
                  <a:pt x="4800171" y="3593716"/>
                </a:lnTo>
                <a:lnTo>
                  <a:pt x="4800171" y="3603586"/>
                </a:lnTo>
                <a:lnTo>
                  <a:pt x="4796152" y="3607625"/>
                </a:lnTo>
                <a:lnTo>
                  <a:pt x="4786241" y="3607625"/>
                </a:lnTo>
                <a:lnTo>
                  <a:pt x="4782224" y="3603586"/>
                </a:lnTo>
                <a:lnTo>
                  <a:pt x="4782224" y="3593716"/>
                </a:lnTo>
                <a:close/>
                <a:moveTo>
                  <a:pt x="4546929" y="3589677"/>
                </a:moveTo>
                <a:lnTo>
                  <a:pt x="4556840" y="3589677"/>
                </a:lnTo>
                <a:lnTo>
                  <a:pt x="4560859" y="3593716"/>
                </a:lnTo>
                <a:lnTo>
                  <a:pt x="4560859" y="3603586"/>
                </a:lnTo>
                <a:lnTo>
                  <a:pt x="4556840" y="3607625"/>
                </a:lnTo>
                <a:lnTo>
                  <a:pt x="4546929" y="3607625"/>
                </a:lnTo>
                <a:lnTo>
                  <a:pt x="4542910" y="3603586"/>
                </a:lnTo>
                <a:lnTo>
                  <a:pt x="4542910" y="3593716"/>
                </a:lnTo>
                <a:close/>
                <a:moveTo>
                  <a:pt x="4307612" y="3589677"/>
                </a:moveTo>
                <a:lnTo>
                  <a:pt x="4317523" y="3589677"/>
                </a:lnTo>
                <a:lnTo>
                  <a:pt x="4321543" y="3593716"/>
                </a:lnTo>
                <a:lnTo>
                  <a:pt x="4321543" y="3603586"/>
                </a:lnTo>
                <a:lnTo>
                  <a:pt x="4317523" y="3607625"/>
                </a:lnTo>
                <a:lnTo>
                  <a:pt x="4307612" y="3607625"/>
                </a:lnTo>
                <a:lnTo>
                  <a:pt x="4303595" y="3603586"/>
                </a:lnTo>
                <a:lnTo>
                  <a:pt x="4303595" y="3593716"/>
                </a:lnTo>
                <a:close/>
                <a:moveTo>
                  <a:pt x="4068297" y="3589677"/>
                </a:moveTo>
                <a:lnTo>
                  <a:pt x="4078210" y="3589677"/>
                </a:lnTo>
                <a:lnTo>
                  <a:pt x="4082229" y="3593716"/>
                </a:lnTo>
                <a:lnTo>
                  <a:pt x="4082229" y="3603586"/>
                </a:lnTo>
                <a:lnTo>
                  <a:pt x="4078210" y="3607625"/>
                </a:lnTo>
                <a:lnTo>
                  <a:pt x="4068297" y="3607625"/>
                </a:lnTo>
                <a:lnTo>
                  <a:pt x="4064278" y="3603586"/>
                </a:lnTo>
                <a:lnTo>
                  <a:pt x="4064278" y="3593716"/>
                </a:lnTo>
                <a:close/>
                <a:moveTo>
                  <a:pt x="3828990" y="3589677"/>
                </a:moveTo>
                <a:lnTo>
                  <a:pt x="3838899" y="3589677"/>
                </a:lnTo>
                <a:lnTo>
                  <a:pt x="3842917" y="3593716"/>
                </a:lnTo>
                <a:lnTo>
                  <a:pt x="3842917" y="3603586"/>
                </a:lnTo>
                <a:lnTo>
                  <a:pt x="3838899" y="3607625"/>
                </a:lnTo>
                <a:lnTo>
                  <a:pt x="3828990" y="3607625"/>
                </a:lnTo>
                <a:lnTo>
                  <a:pt x="3824971" y="3603586"/>
                </a:lnTo>
                <a:lnTo>
                  <a:pt x="3824971" y="3593716"/>
                </a:lnTo>
                <a:close/>
                <a:moveTo>
                  <a:pt x="3589676" y="3589677"/>
                </a:moveTo>
                <a:lnTo>
                  <a:pt x="3599585" y="3589677"/>
                </a:lnTo>
                <a:lnTo>
                  <a:pt x="3603604" y="3593716"/>
                </a:lnTo>
                <a:lnTo>
                  <a:pt x="3603604" y="3603586"/>
                </a:lnTo>
                <a:lnTo>
                  <a:pt x="3599585" y="3607625"/>
                </a:lnTo>
                <a:lnTo>
                  <a:pt x="3589676" y="3607625"/>
                </a:lnTo>
                <a:lnTo>
                  <a:pt x="3585657" y="3603586"/>
                </a:lnTo>
                <a:lnTo>
                  <a:pt x="3585657" y="3593716"/>
                </a:lnTo>
                <a:close/>
                <a:moveTo>
                  <a:pt x="3350359" y="3589677"/>
                </a:moveTo>
                <a:lnTo>
                  <a:pt x="3360268" y="3589677"/>
                </a:lnTo>
                <a:lnTo>
                  <a:pt x="3364287" y="3593716"/>
                </a:lnTo>
                <a:lnTo>
                  <a:pt x="3364287" y="3603586"/>
                </a:lnTo>
                <a:lnTo>
                  <a:pt x="3360268" y="3607625"/>
                </a:lnTo>
                <a:lnTo>
                  <a:pt x="3350359" y="3607625"/>
                </a:lnTo>
                <a:lnTo>
                  <a:pt x="3346340" y="3603586"/>
                </a:lnTo>
                <a:lnTo>
                  <a:pt x="3346340" y="3593716"/>
                </a:lnTo>
                <a:close/>
                <a:moveTo>
                  <a:pt x="3111048" y="3589677"/>
                </a:moveTo>
                <a:lnTo>
                  <a:pt x="3120959" y="3589677"/>
                </a:lnTo>
                <a:lnTo>
                  <a:pt x="3124977" y="3593716"/>
                </a:lnTo>
                <a:lnTo>
                  <a:pt x="3124977" y="3603586"/>
                </a:lnTo>
                <a:lnTo>
                  <a:pt x="3120959" y="3607625"/>
                </a:lnTo>
                <a:lnTo>
                  <a:pt x="3111048" y="3607625"/>
                </a:lnTo>
                <a:lnTo>
                  <a:pt x="3107029" y="3603586"/>
                </a:lnTo>
                <a:lnTo>
                  <a:pt x="3107029" y="3593716"/>
                </a:lnTo>
                <a:close/>
                <a:moveTo>
                  <a:pt x="2871737" y="3589677"/>
                </a:moveTo>
                <a:lnTo>
                  <a:pt x="2881646" y="3589677"/>
                </a:lnTo>
                <a:lnTo>
                  <a:pt x="2885666" y="3593716"/>
                </a:lnTo>
                <a:lnTo>
                  <a:pt x="2885666" y="3603586"/>
                </a:lnTo>
                <a:lnTo>
                  <a:pt x="2881646" y="3607625"/>
                </a:lnTo>
                <a:lnTo>
                  <a:pt x="2871737" y="3607625"/>
                </a:lnTo>
                <a:lnTo>
                  <a:pt x="2867717" y="3603586"/>
                </a:lnTo>
                <a:lnTo>
                  <a:pt x="2867717" y="3593716"/>
                </a:lnTo>
                <a:close/>
                <a:moveTo>
                  <a:pt x="2632423" y="3589677"/>
                </a:moveTo>
                <a:lnTo>
                  <a:pt x="2642334" y="3589677"/>
                </a:lnTo>
                <a:lnTo>
                  <a:pt x="2646352" y="3593716"/>
                </a:lnTo>
                <a:lnTo>
                  <a:pt x="2646352" y="3603586"/>
                </a:lnTo>
                <a:lnTo>
                  <a:pt x="2642334" y="3607625"/>
                </a:lnTo>
                <a:lnTo>
                  <a:pt x="2632423" y="3607625"/>
                </a:lnTo>
                <a:lnTo>
                  <a:pt x="2628404" y="3603586"/>
                </a:lnTo>
                <a:lnTo>
                  <a:pt x="2628404" y="3593716"/>
                </a:lnTo>
                <a:close/>
                <a:moveTo>
                  <a:pt x="2393104" y="3589677"/>
                </a:moveTo>
                <a:lnTo>
                  <a:pt x="2403015" y="3589677"/>
                </a:lnTo>
                <a:lnTo>
                  <a:pt x="2407034" y="3593716"/>
                </a:lnTo>
                <a:lnTo>
                  <a:pt x="2407034" y="3603586"/>
                </a:lnTo>
                <a:lnTo>
                  <a:pt x="2403015" y="3607625"/>
                </a:lnTo>
                <a:lnTo>
                  <a:pt x="2393104" y="3607625"/>
                </a:lnTo>
                <a:lnTo>
                  <a:pt x="2389087" y="3603586"/>
                </a:lnTo>
                <a:lnTo>
                  <a:pt x="2389087" y="3593716"/>
                </a:lnTo>
                <a:close/>
                <a:moveTo>
                  <a:pt x="721966" y="3589677"/>
                </a:moveTo>
                <a:lnTo>
                  <a:pt x="731877" y="3589677"/>
                </a:lnTo>
                <a:lnTo>
                  <a:pt x="735896" y="3593716"/>
                </a:lnTo>
                <a:lnTo>
                  <a:pt x="735896" y="3603586"/>
                </a:lnTo>
                <a:lnTo>
                  <a:pt x="731877" y="3607625"/>
                </a:lnTo>
                <a:lnTo>
                  <a:pt x="721966" y="3607625"/>
                </a:lnTo>
                <a:lnTo>
                  <a:pt x="717948" y="3603586"/>
                </a:lnTo>
                <a:lnTo>
                  <a:pt x="717948" y="3593716"/>
                </a:lnTo>
                <a:close/>
                <a:moveTo>
                  <a:pt x="482654" y="3589677"/>
                </a:moveTo>
                <a:lnTo>
                  <a:pt x="492565" y="3589677"/>
                </a:lnTo>
                <a:lnTo>
                  <a:pt x="496584" y="3593716"/>
                </a:lnTo>
                <a:lnTo>
                  <a:pt x="496584" y="3603586"/>
                </a:lnTo>
                <a:lnTo>
                  <a:pt x="492565" y="3607625"/>
                </a:lnTo>
                <a:lnTo>
                  <a:pt x="482654" y="3607625"/>
                </a:lnTo>
                <a:lnTo>
                  <a:pt x="478635" y="3603586"/>
                </a:lnTo>
                <a:lnTo>
                  <a:pt x="478635" y="3593716"/>
                </a:lnTo>
                <a:close/>
                <a:moveTo>
                  <a:pt x="243341" y="3589677"/>
                </a:moveTo>
                <a:lnTo>
                  <a:pt x="253251" y="3589677"/>
                </a:lnTo>
                <a:lnTo>
                  <a:pt x="257270" y="3593716"/>
                </a:lnTo>
                <a:lnTo>
                  <a:pt x="257270" y="3603586"/>
                </a:lnTo>
                <a:lnTo>
                  <a:pt x="253251" y="3607625"/>
                </a:lnTo>
                <a:lnTo>
                  <a:pt x="243341" y="3607625"/>
                </a:lnTo>
                <a:lnTo>
                  <a:pt x="239321" y="3603586"/>
                </a:lnTo>
                <a:lnTo>
                  <a:pt x="239321" y="3593716"/>
                </a:lnTo>
                <a:close/>
                <a:moveTo>
                  <a:pt x="4027" y="3589677"/>
                </a:moveTo>
                <a:lnTo>
                  <a:pt x="13938" y="3589677"/>
                </a:lnTo>
                <a:lnTo>
                  <a:pt x="17957" y="3593716"/>
                </a:lnTo>
                <a:lnTo>
                  <a:pt x="17957" y="3603586"/>
                </a:lnTo>
                <a:lnTo>
                  <a:pt x="13938" y="3607625"/>
                </a:lnTo>
                <a:lnTo>
                  <a:pt x="4027" y="3607625"/>
                </a:lnTo>
                <a:lnTo>
                  <a:pt x="8" y="3603586"/>
                </a:lnTo>
                <a:lnTo>
                  <a:pt x="8" y="3593716"/>
                </a:lnTo>
                <a:close/>
                <a:moveTo>
                  <a:pt x="9572438" y="3350398"/>
                </a:moveTo>
                <a:lnTo>
                  <a:pt x="9582349" y="3350398"/>
                </a:lnTo>
                <a:lnTo>
                  <a:pt x="9586368" y="3354436"/>
                </a:lnTo>
                <a:lnTo>
                  <a:pt x="9586368" y="3364306"/>
                </a:lnTo>
                <a:lnTo>
                  <a:pt x="9582349" y="3368345"/>
                </a:lnTo>
                <a:lnTo>
                  <a:pt x="9572438" y="3368345"/>
                </a:lnTo>
                <a:lnTo>
                  <a:pt x="9568419" y="3364306"/>
                </a:lnTo>
                <a:lnTo>
                  <a:pt x="9568419" y="3354436"/>
                </a:lnTo>
                <a:close/>
                <a:moveTo>
                  <a:pt x="9333125" y="3350398"/>
                </a:moveTo>
                <a:lnTo>
                  <a:pt x="9343036" y="3350398"/>
                </a:lnTo>
                <a:lnTo>
                  <a:pt x="9347055" y="3354436"/>
                </a:lnTo>
                <a:lnTo>
                  <a:pt x="9347055" y="3364306"/>
                </a:lnTo>
                <a:lnTo>
                  <a:pt x="9343036" y="3368345"/>
                </a:lnTo>
                <a:lnTo>
                  <a:pt x="9333125" y="3368345"/>
                </a:lnTo>
                <a:lnTo>
                  <a:pt x="9329106" y="3364306"/>
                </a:lnTo>
                <a:lnTo>
                  <a:pt x="9329106" y="3354436"/>
                </a:lnTo>
                <a:close/>
                <a:moveTo>
                  <a:pt x="9093811" y="3350398"/>
                </a:moveTo>
                <a:lnTo>
                  <a:pt x="9103722" y="3350398"/>
                </a:lnTo>
                <a:lnTo>
                  <a:pt x="9107741" y="3354436"/>
                </a:lnTo>
                <a:lnTo>
                  <a:pt x="9107741" y="3364306"/>
                </a:lnTo>
                <a:lnTo>
                  <a:pt x="9103722" y="3368345"/>
                </a:lnTo>
                <a:lnTo>
                  <a:pt x="9093811" y="3368345"/>
                </a:lnTo>
                <a:lnTo>
                  <a:pt x="9089792" y="3364306"/>
                </a:lnTo>
                <a:lnTo>
                  <a:pt x="9089792" y="3354436"/>
                </a:lnTo>
                <a:close/>
                <a:moveTo>
                  <a:pt x="8854496" y="3350398"/>
                </a:moveTo>
                <a:lnTo>
                  <a:pt x="8864407" y="3350398"/>
                </a:lnTo>
                <a:lnTo>
                  <a:pt x="8868426" y="3354436"/>
                </a:lnTo>
                <a:lnTo>
                  <a:pt x="8868426" y="3364306"/>
                </a:lnTo>
                <a:lnTo>
                  <a:pt x="8864407" y="3368345"/>
                </a:lnTo>
                <a:lnTo>
                  <a:pt x="8854496" y="3368345"/>
                </a:lnTo>
                <a:lnTo>
                  <a:pt x="8850477" y="3364306"/>
                </a:lnTo>
                <a:lnTo>
                  <a:pt x="8850477" y="3354436"/>
                </a:lnTo>
                <a:close/>
                <a:moveTo>
                  <a:pt x="8615184" y="3350398"/>
                </a:moveTo>
                <a:lnTo>
                  <a:pt x="8625095" y="3350398"/>
                </a:lnTo>
                <a:lnTo>
                  <a:pt x="8629114" y="3354436"/>
                </a:lnTo>
                <a:lnTo>
                  <a:pt x="8629114" y="3364306"/>
                </a:lnTo>
                <a:lnTo>
                  <a:pt x="8625095" y="3368345"/>
                </a:lnTo>
                <a:lnTo>
                  <a:pt x="8615184" y="3368345"/>
                </a:lnTo>
                <a:lnTo>
                  <a:pt x="8611165" y="3364306"/>
                </a:lnTo>
                <a:lnTo>
                  <a:pt x="8611165" y="3354436"/>
                </a:lnTo>
                <a:close/>
                <a:moveTo>
                  <a:pt x="8375869" y="3350398"/>
                </a:moveTo>
                <a:lnTo>
                  <a:pt x="8385779" y="3350398"/>
                </a:lnTo>
                <a:lnTo>
                  <a:pt x="8389799" y="3354436"/>
                </a:lnTo>
                <a:lnTo>
                  <a:pt x="8389799" y="3364306"/>
                </a:lnTo>
                <a:lnTo>
                  <a:pt x="8385779" y="3368345"/>
                </a:lnTo>
                <a:lnTo>
                  <a:pt x="8375869" y="3368345"/>
                </a:lnTo>
                <a:lnTo>
                  <a:pt x="8371850" y="3364306"/>
                </a:lnTo>
                <a:lnTo>
                  <a:pt x="8371850" y="3354436"/>
                </a:lnTo>
                <a:close/>
                <a:moveTo>
                  <a:pt x="8136553" y="3350398"/>
                </a:moveTo>
                <a:lnTo>
                  <a:pt x="8146464" y="3350398"/>
                </a:lnTo>
                <a:lnTo>
                  <a:pt x="8150483" y="3354436"/>
                </a:lnTo>
                <a:lnTo>
                  <a:pt x="8150483" y="3364306"/>
                </a:lnTo>
                <a:lnTo>
                  <a:pt x="8146464" y="3368345"/>
                </a:lnTo>
                <a:lnTo>
                  <a:pt x="8136553" y="3368345"/>
                </a:lnTo>
                <a:lnTo>
                  <a:pt x="8132534" y="3364306"/>
                </a:lnTo>
                <a:lnTo>
                  <a:pt x="8132534" y="3354436"/>
                </a:lnTo>
                <a:close/>
                <a:moveTo>
                  <a:pt x="7897241" y="3350398"/>
                </a:moveTo>
                <a:lnTo>
                  <a:pt x="7907151" y="3350398"/>
                </a:lnTo>
                <a:lnTo>
                  <a:pt x="7911170" y="3354436"/>
                </a:lnTo>
                <a:lnTo>
                  <a:pt x="7911170" y="3364306"/>
                </a:lnTo>
                <a:lnTo>
                  <a:pt x="7907151" y="3368345"/>
                </a:lnTo>
                <a:lnTo>
                  <a:pt x="7897241" y="3368345"/>
                </a:lnTo>
                <a:lnTo>
                  <a:pt x="7893222" y="3364306"/>
                </a:lnTo>
                <a:lnTo>
                  <a:pt x="7893222" y="3354436"/>
                </a:lnTo>
                <a:close/>
                <a:moveTo>
                  <a:pt x="7657926" y="3350398"/>
                </a:moveTo>
                <a:lnTo>
                  <a:pt x="7667836" y="3350398"/>
                </a:lnTo>
                <a:lnTo>
                  <a:pt x="7671855" y="3354436"/>
                </a:lnTo>
                <a:lnTo>
                  <a:pt x="7671855" y="3364306"/>
                </a:lnTo>
                <a:lnTo>
                  <a:pt x="7667836" y="3368345"/>
                </a:lnTo>
                <a:lnTo>
                  <a:pt x="7657926" y="3368345"/>
                </a:lnTo>
                <a:lnTo>
                  <a:pt x="7653906" y="3364306"/>
                </a:lnTo>
                <a:lnTo>
                  <a:pt x="7653906" y="3354436"/>
                </a:lnTo>
                <a:close/>
                <a:moveTo>
                  <a:pt x="7418611" y="3350398"/>
                </a:moveTo>
                <a:lnTo>
                  <a:pt x="7428521" y="3350398"/>
                </a:lnTo>
                <a:lnTo>
                  <a:pt x="7432540" y="3354436"/>
                </a:lnTo>
                <a:lnTo>
                  <a:pt x="7432540" y="3364306"/>
                </a:lnTo>
                <a:lnTo>
                  <a:pt x="7428521" y="3368345"/>
                </a:lnTo>
                <a:lnTo>
                  <a:pt x="7418611" y="3368345"/>
                </a:lnTo>
                <a:lnTo>
                  <a:pt x="7414592" y="3364306"/>
                </a:lnTo>
                <a:lnTo>
                  <a:pt x="7414592" y="3354436"/>
                </a:lnTo>
                <a:close/>
                <a:moveTo>
                  <a:pt x="7179298" y="3350398"/>
                </a:moveTo>
                <a:lnTo>
                  <a:pt x="7189209" y="3350398"/>
                </a:lnTo>
                <a:lnTo>
                  <a:pt x="7193228" y="3354436"/>
                </a:lnTo>
                <a:lnTo>
                  <a:pt x="7193228" y="3364306"/>
                </a:lnTo>
                <a:lnTo>
                  <a:pt x="7189209" y="3368345"/>
                </a:lnTo>
                <a:lnTo>
                  <a:pt x="7179298" y="3368345"/>
                </a:lnTo>
                <a:lnTo>
                  <a:pt x="7175279" y="3364306"/>
                </a:lnTo>
                <a:lnTo>
                  <a:pt x="7175279" y="3354436"/>
                </a:lnTo>
                <a:close/>
                <a:moveTo>
                  <a:pt x="6939983" y="3350398"/>
                </a:moveTo>
                <a:lnTo>
                  <a:pt x="6949894" y="3350398"/>
                </a:lnTo>
                <a:lnTo>
                  <a:pt x="6953913" y="3354436"/>
                </a:lnTo>
                <a:lnTo>
                  <a:pt x="6953913" y="3364306"/>
                </a:lnTo>
                <a:lnTo>
                  <a:pt x="6949894" y="3368345"/>
                </a:lnTo>
                <a:lnTo>
                  <a:pt x="6939983" y="3368345"/>
                </a:lnTo>
                <a:lnTo>
                  <a:pt x="6935964" y="3364306"/>
                </a:lnTo>
                <a:lnTo>
                  <a:pt x="6935964" y="3354436"/>
                </a:lnTo>
                <a:close/>
                <a:moveTo>
                  <a:pt x="6700670" y="3350398"/>
                </a:moveTo>
                <a:lnTo>
                  <a:pt x="6710581" y="3350398"/>
                </a:lnTo>
                <a:lnTo>
                  <a:pt x="6714600" y="3354436"/>
                </a:lnTo>
                <a:lnTo>
                  <a:pt x="6714600" y="3364306"/>
                </a:lnTo>
                <a:lnTo>
                  <a:pt x="6710581" y="3368345"/>
                </a:lnTo>
                <a:lnTo>
                  <a:pt x="6700670" y="3368345"/>
                </a:lnTo>
                <a:lnTo>
                  <a:pt x="6696651" y="3364306"/>
                </a:lnTo>
                <a:lnTo>
                  <a:pt x="6696651" y="3354436"/>
                </a:lnTo>
                <a:close/>
                <a:moveTo>
                  <a:pt x="6461356" y="3350398"/>
                </a:moveTo>
                <a:lnTo>
                  <a:pt x="6471266" y="3350398"/>
                </a:lnTo>
                <a:lnTo>
                  <a:pt x="6475285" y="3354436"/>
                </a:lnTo>
                <a:lnTo>
                  <a:pt x="6475285" y="3364306"/>
                </a:lnTo>
                <a:lnTo>
                  <a:pt x="6471266" y="3368345"/>
                </a:lnTo>
                <a:lnTo>
                  <a:pt x="6461356" y="3368345"/>
                </a:lnTo>
                <a:lnTo>
                  <a:pt x="6457337" y="3364306"/>
                </a:lnTo>
                <a:lnTo>
                  <a:pt x="6457337" y="3354436"/>
                </a:lnTo>
                <a:close/>
                <a:moveTo>
                  <a:pt x="6222042" y="3350398"/>
                </a:moveTo>
                <a:lnTo>
                  <a:pt x="6231952" y="3350398"/>
                </a:lnTo>
                <a:lnTo>
                  <a:pt x="6235971" y="3354436"/>
                </a:lnTo>
                <a:lnTo>
                  <a:pt x="6235971" y="3364306"/>
                </a:lnTo>
                <a:lnTo>
                  <a:pt x="6231952" y="3368345"/>
                </a:lnTo>
                <a:lnTo>
                  <a:pt x="6222042" y="3368345"/>
                </a:lnTo>
                <a:lnTo>
                  <a:pt x="6218023" y="3364306"/>
                </a:lnTo>
                <a:lnTo>
                  <a:pt x="6218023" y="3354436"/>
                </a:lnTo>
                <a:close/>
                <a:moveTo>
                  <a:pt x="5982729" y="3350398"/>
                </a:moveTo>
                <a:lnTo>
                  <a:pt x="5992639" y="3350398"/>
                </a:lnTo>
                <a:lnTo>
                  <a:pt x="5996658" y="3354436"/>
                </a:lnTo>
                <a:lnTo>
                  <a:pt x="5996658" y="3364306"/>
                </a:lnTo>
                <a:lnTo>
                  <a:pt x="5992639" y="3368345"/>
                </a:lnTo>
                <a:lnTo>
                  <a:pt x="5982729" y="3368345"/>
                </a:lnTo>
                <a:lnTo>
                  <a:pt x="5978710" y="3364306"/>
                </a:lnTo>
                <a:lnTo>
                  <a:pt x="5978710" y="3354436"/>
                </a:lnTo>
                <a:close/>
                <a:moveTo>
                  <a:pt x="5743412" y="3350398"/>
                </a:moveTo>
                <a:lnTo>
                  <a:pt x="5753323" y="3350398"/>
                </a:lnTo>
                <a:lnTo>
                  <a:pt x="5757342" y="3354436"/>
                </a:lnTo>
                <a:lnTo>
                  <a:pt x="5757342" y="3364306"/>
                </a:lnTo>
                <a:lnTo>
                  <a:pt x="5753323" y="3368345"/>
                </a:lnTo>
                <a:lnTo>
                  <a:pt x="5743412" y="3368345"/>
                </a:lnTo>
                <a:lnTo>
                  <a:pt x="5739393" y="3364306"/>
                </a:lnTo>
                <a:lnTo>
                  <a:pt x="5739393" y="3354436"/>
                </a:lnTo>
                <a:close/>
                <a:moveTo>
                  <a:pt x="5504099" y="3350398"/>
                </a:moveTo>
                <a:lnTo>
                  <a:pt x="5514010" y="3350398"/>
                </a:lnTo>
                <a:lnTo>
                  <a:pt x="5518029" y="3354436"/>
                </a:lnTo>
                <a:lnTo>
                  <a:pt x="5518029" y="3364306"/>
                </a:lnTo>
                <a:lnTo>
                  <a:pt x="5514010" y="3368345"/>
                </a:lnTo>
                <a:lnTo>
                  <a:pt x="5504099" y="3368345"/>
                </a:lnTo>
                <a:lnTo>
                  <a:pt x="5500080" y="3364306"/>
                </a:lnTo>
                <a:lnTo>
                  <a:pt x="5500080" y="3354436"/>
                </a:lnTo>
                <a:close/>
                <a:moveTo>
                  <a:pt x="5264784" y="3350398"/>
                </a:moveTo>
                <a:lnTo>
                  <a:pt x="5274694" y="3350398"/>
                </a:lnTo>
                <a:lnTo>
                  <a:pt x="5278713" y="3354436"/>
                </a:lnTo>
                <a:lnTo>
                  <a:pt x="5278713" y="3364306"/>
                </a:lnTo>
                <a:lnTo>
                  <a:pt x="5274694" y="3368345"/>
                </a:lnTo>
                <a:lnTo>
                  <a:pt x="5264784" y="3368345"/>
                </a:lnTo>
                <a:lnTo>
                  <a:pt x="5260765" y="3364306"/>
                </a:lnTo>
                <a:lnTo>
                  <a:pt x="5260765" y="3354436"/>
                </a:lnTo>
                <a:close/>
                <a:moveTo>
                  <a:pt x="5025470" y="3350398"/>
                </a:moveTo>
                <a:lnTo>
                  <a:pt x="5035381" y="3350398"/>
                </a:lnTo>
                <a:lnTo>
                  <a:pt x="5039400" y="3354436"/>
                </a:lnTo>
                <a:lnTo>
                  <a:pt x="5039400" y="3364306"/>
                </a:lnTo>
                <a:lnTo>
                  <a:pt x="5035381" y="3368345"/>
                </a:lnTo>
                <a:lnTo>
                  <a:pt x="5025470" y="3368345"/>
                </a:lnTo>
                <a:lnTo>
                  <a:pt x="5021451" y="3364306"/>
                </a:lnTo>
                <a:lnTo>
                  <a:pt x="5021451" y="3354436"/>
                </a:lnTo>
                <a:close/>
                <a:moveTo>
                  <a:pt x="4786241" y="3350398"/>
                </a:moveTo>
                <a:lnTo>
                  <a:pt x="4796152" y="3350398"/>
                </a:lnTo>
                <a:lnTo>
                  <a:pt x="4800171" y="3354436"/>
                </a:lnTo>
                <a:lnTo>
                  <a:pt x="4800171" y="3364306"/>
                </a:lnTo>
                <a:lnTo>
                  <a:pt x="4796152" y="3368345"/>
                </a:lnTo>
                <a:lnTo>
                  <a:pt x="4786241" y="3368345"/>
                </a:lnTo>
                <a:lnTo>
                  <a:pt x="4782224" y="3364306"/>
                </a:lnTo>
                <a:lnTo>
                  <a:pt x="4782224" y="3354436"/>
                </a:lnTo>
                <a:close/>
                <a:moveTo>
                  <a:pt x="4546929" y="3350398"/>
                </a:moveTo>
                <a:lnTo>
                  <a:pt x="4556840" y="3350398"/>
                </a:lnTo>
                <a:lnTo>
                  <a:pt x="4560859" y="3354436"/>
                </a:lnTo>
                <a:lnTo>
                  <a:pt x="4560859" y="3364306"/>
                </a:lnTo>
                <a:lnTo>
                  <a:pt x="4556840" y="3368345"/>
                </a:lnTo>
                <a:lnTo>
                  <a:pt x="4546929" y="3368345"/>
                </a:lnTo>
                <a:lnTo>
                  <a:pt x="4542910" y="3364306"/>
                </a:lnTo>
                <a:lnTo>
                  <a:pt x="4542910" y="3354436"/>
                </a:lnTo>
                <a:close/>
                <a:moveTo>
                  <a:pt x="4307612" y="3350398"/>
                </a:moveTo>
                <a:lnTo>
                  <a:pt x="4317523" y="3350398"/>
                </a:lnTo>
                <a:lnTo>
                  <a:pt x="4321543" y="3354436"/>
                </a:lnTo>
                <a:lnTo>
                  <a:pt x="4321543" y="3364306"/>
                </a:lnTo>
                <a:lnTo>
                  <a:pt x="4317523" y="3368345"/>
                </a:lnTo>
                <a:lnTo>
                  <a:pt x="4307612" y="3368345"/>
                </a:lnTo>
                <a:lnTo>
                  <a:pt x="4303595" y="3364306"/>
                </a:lnTo>
                <a:lnTo>
                  <a:pt x="4303595" y="3354436"/>
                </a:lnTo>
                <a:close/>
                <a:moveTo>
                  <a:pt x="4068297" y="3350398"/>
                </a:moveTo>
                <a:lnTo>
                  <a:pt x="4078210" y="3350398"/>
                </a:lnTo>
                <a:lnTo>
                  <a:pt x="4082229" y="3354436"/>
                </a:lnTo>
                <a:lnTo>
                  <a:pt x="4082229" y="3364306"/>
                </a:lnTo>
                <a:lnTo>
                  <a:pt x="4078210" y="3368345"/>
                </a:lnTo>
                <a:lnTo>
                  <a:pt x="4068297" y="3368345"/>
                </a:lnTo>
                <a:lnTo>
                  <a:pt x="4064278" y="3364306"/>
                </a:lnTo>
                <a:lnTo>
                  <a:pt x="4064278" y="3354436"/>
                </a:lnTo>
                <a:close/>
                <a:moveTo>
                  <a:pt x="3828990" y="3350398"/>
                </a:moveTo>
                <a:lnTo>
                  <a:pt x="3838899" y="3350398"/>
                </a:lnTo>
                <a:lnTo>
                  <a:pt x="3842917" y="3354436"/>
                </a:lnTo>
                <a:lnTo>
                  <a:pt x="3842917" y="3364306"/>
                </a:lnTo>
                <a:lnTo>
                  <a:pt x="3838899" y="3368345"/>
                </a:lnTo>
                <a:lnTo>
                  <a:pt x="3828990" y="3368345"/>
                </a:lnTo>
                <a:lnTo>
                  <a:pt x="3824971" y="3364306"/>
                </a:lnTo>
                <a:lnTo>
                  <a:pt x="3824971" y="3354436"/>
                </a:lnTo>
                <a:close/>
                <a:moveTo>
                  <a:pt x="3589676" y="3350398"/>
                </a:moveTo>
                <a:lnTo>
                  <a:pt x="3599585" y="3350398"/>
                </a:lnTo>
                <a:lnTo>
                  <a:pt x="3603604" y="3354436"/>
                </a:lnTo>
                <a:lnTo>
                  <a:pt x="3603604" y="3364306"/>
                </a:lnTo>
                <a:lnTo>
                  <a:pt x="3599585" y="3368345"/>
                </a:lnTo>
                <a:lnTo>
                  <a:pt x="3589676" y="3368345"/>
                </a:lnTo>
                <a:lnTo>
                  <a:pt x="3585657" y="3364306"/>
                </a:lnTo>
                <a:lnTo>
                  <a:pt x="3585657" y="3354436"/>
                </a:lnTo>
                <a:close/>
                <a:moveTo>
                  <a:pt x="3350359" y="3350398"/>
                </a:moveTo>
                <a:lnTo>
                  <a:pt x="3360268" y="3350398"/>
                </a:lnTo>
                <a:lnTo>
                  <a:pt x="3364287" y="3354436"/>
                </a:lnTo>
                <a:lnTo>
                  <a:pt x="3364287" y="3364306"/>
                </a:lnTo>
                <a:lnTo>
                  <a:pt x="3360268" y="3368345"/>
                </a:lnTo>
                <a:lnTo>
                  <a:pt x="3350359" y="3368345"/>
                </a:lnTo>
                <a:lnTo>
                  <a:pt x="3346340" y="3364306"/>
                </a:lnTo>
                <a:lnTo>
                  <a:pt x="3346340" y="3354436"/>
                </a:lnTo>
                <a:close/>
                <a:moveTo>
                  <a:pt x="3111048" y="3350398"/>
                </a:moveTo>
                <a:lnTo>
                  <a:pt x="3120959" y="3350398"/>
                </a:lnTo>
                <a:lnTo>
                  <a:pt x="3124977" y="3354436"/>
                </a:lnTo>
                <a:lnTo>
                  <a:pt x="3124977" y="3364306"/>
                </a:lnTo>
                <a:lnTo>
                  <a:pt x="3120959" y="3368345"/>
                </a:lnTo>
                <a:lnTo>
                  <a:pt x="3111048" y="3368345"/>
                </a:lnTo>
                <a:lnTo>
                  <a:pt x="3107029" y="3364306"/>
                </a:lnTo>
                <a:lnTo>
                  <a:pt x="3107029" y="3354436"/>
                </a:lnTo>
                <a:close/>
                <a:moveTo>
                  <a:pt x="2871737" y="3350398"/>
                </a:moveTo>
                <a:lnTo>
                  <a:pt x="2881646" y="3350398"/>
                </a:lnTo>
                <a:lnTo>
                  <a:pt x="2885666" y="3354436"/>
                </a:lnTo>
                <a:lnTo>
                  <a:pt x="2885666" y="3364306"/>
                </a:lnTo>
                <a:lnTo>
                  <a:pt x="2881646" y="3368345"/>
                </a:lnTo>
                <a:lnTo>
                  <a:pt x="2871737" y="3368345"/>
                </a:lnTo>
                <a:lnTo>
                  <a:pt x="2867717" y="3364306"/>
                </a:lnTo>
                <a:lnTo>
                  <a:pt x="2867717" y="3354436"/>
                </a:lnTo>
                <a:close/>
                <a:moveTo>
                  <a:pt x="2632423" y="3350398"/>
                </a:moveTo>
                <a:lnTo>
                  <a:pt x="2642334" y="3350398"/>
                </a:lnTo>
                <a:lnTo>
                  <a:pt x="2646352" y="3354436"/>
                </a:lnTo>
                <a:lnTo>
                  <a:pt x="2646352" y="3364306"/>
                </a:lnTo>
                <a:lnTo>
                  <a:pt x="2642334" y="3368345"/>
                </a:lnTo>
                <a:lnTo>
                  <a:pt x="2632423" y="3368345"/>
                </a:lnTo>
                <a:lnTo>
                  <a:pt x="2628404" y="3364306"/>
                </a:lnTo>
                <a:lnTo>
                  <a:pt x="2628404" y="3354436"/>
                </a:lnTo>
                <a:close/>
                <a:moveTo>
                  <a:pt x="2393104" y="3350398"/>
                </a:moveTo>
                <a:lnTo>
                  <a:pt x="2403015" y="3350398"/>
                </a:lnTo>
                <a:lnTo>
                  <a:pt x="2407034" y="3354436"/>
                </a:lnTo>
                <a:lnTo>
                  <a:pt x="2407034" y="3364306"/>
                </a:lnTo>
                <a:lnTo>
                  <a:pt x="2403015" y="3368345"/>
                </a:lnTo>
                <a:lnTo>
                  <a:pt x="2393104" y="3368345"/>
                </a:lnTo>
                <a:lnTo>
                  <a:pt x="2389087" y="3364306"/>
                </a:lnTo>
                <a:lnTo>
                  <a:pt x="2389087" y="3354436"/>
                </a:lnTo>
                <a:close/>
                <a:moveTo>
                  <a:pt x="2157820" y="3350398"/>
                </a:moveTo>
                <a:lnTo>
                  <a:pt x="2167731" y="3350398"/>
                </a:lnTo>
                <a:lnTo>
                  <a:pt x="2171749" y="3354436"/>
                </a:lnTo>
                <a:lnTo>
                  <a:pt x="2171749" y="3364306"/>
                </a:lnTo>
                <a:lnTo>
                  <a:pt x="2167731" y="3368345"/>
                </a:lnTo>
                <a:lnTo>
                  <a:pt x="2157820" y="3368345"/>
                </a:lnTo>
                <a:lnTo>
                  <a:pt x="2153802" y="3364306"/>
                </a:lnTo>
                <a:lnTo>
                  <a:pt x="2153802" y="3354436"/>
                </a:lnTo>
                <a:close/>
                <a:moveTo>
                  <a:pt x="1918511" y="3350398"/>
                </a:moveTo>
                <a:lnTo>
                  <a:pt x="1928422" y="3350398"/>
                </a:lnTo>
                <a:lnTo>
                  <a:pt x="1932441" y="3354436"/>
                </a:lnTo>
                <a:lnTo>
                  <a:pt x="1932441" y="3364306"/>
                </a:lnTo>
                <a:lnTo>
                  <a:pt x="1928422" y="3368345"/>
                </a:lnTo>
                <a:lnTo>
                  <a:pt x="1918511" y="3368345"/>
                </a:lnTo>
                <a:lnTo>
                  <a:pt x="1914493" y="3364306"/>
                </a:lnTo>
                <a:lnTo>
                  <a:pt x="1914493" y="3354436"/>
                </a:lnTo>
                <a:close/>
                <a:moveTo>
                  <a:pt x="1679210" y="3350398"/>
                </a:moveTo>
                <a:lnTo>
                  <a:pt x="1689120" y="3350398"/>
                </a:lnTo>
                <a:lnTo>
                  <a:pt x="1693138" y="3354436"/>
                </a:lnTo>
                <a:lnTo>
                  <a:pt x="1693138" y="3364306"/>
                </a:lnTo>
                <a:lnTo>
                  <a:pt x="1689120" y="3368345"/>
                </a:lnTo>
                <a:lnTo>
                  <a:pt x="1679210" y="3368345"/>
                </a:lnTo>
                <a:lnTo>
                  <a:pt x="1675191" y="3364306"/>
                </a:lnTo>
                <a:lnTo>
                  <a:pt x="1675191" y="3354436"/>
                </a:lnTo>
                <a:close/>
                <a:moveTo>
                  <a:pt x="1439893" y="3350398"/>
                </a:moveTo>
                <a:lnTo>
                  <a:pt x="1449803" y="3350398"/>
                </a:lnTo>
                <a:lnTo>
                  <a:pt x="1453823" y="3354436"/>
                </a:lnTo>
                <a:lnTo>
                  <a:pt x="1453823" y="3364306"/>
                </a:lnTo>
                <a:lnTo>
                  <a:pt x="1449803" y="3368345"/>
                </a:lnTo>
                <a:lnTo>
                  <a:pt x="1439893" y="3368345"/>
                </a:lnTo>
                <a:lnTo>
                  <a:pt x="1435875" y="3364306"/>
                </a:lnTo>
                <a:lnTo>
                  <a:pt x="1435875" y="3354436"/>
                </a:lnTo>
                <a:close/>
                <a:moveTo>
                  <a:pt x="1200578" y="3350398"/>
                </a:moveTo>
                <a:lnTo>
                  <a:pt x="1210488" y="3350398"/>
                </a:lnTo>
                <a:lnTo>
                  <a:pt x="1214507" y="3354436"/>
                </a:lnTo>
                <a:lnTo>
                  <a:pt x="1214507" y="3364306"/>
                </a:lnTo>
                <a:lnTo>
                  <a:pt x="1210488" y="3368345"/>
                </a:lnTo>
                <a:lnTo>
                  <a:pt x="1200578" y="3368345"/>
                </a:lnTo>
                <a:lnTo>
                  <a:pt x="1196559" y="3364306"/>
                </a:lnTo>
                <a:lnTo>
                  <a:pt x="1196559" y="3354436"/>
                </a:lnTo>
                <a:close/>
                <a:moveTo>
                  <a:pt x="961265" y="3350398"/>
                </a:moveTo>
                <a:lnTo>
                  <a:pt x="971176" y="3350398"/>
                </a:lnTo>
                <a:lnTo>
                  <a:pt x="975194" y="3354436"/>
                </a:lnTo>
                <a:lnTo>
                  <a:pt x="975194" y="3364306"/>
                </a:lnTo>
                <a:lnTo>
                  <a:pt x="971176" y="3368345"/>
                </a:lnTo>
                <a:lnTo>
                  <a:pt x="961265" y="3368345"/>
                </a:lnTo>
                <a:lnTo>
                  <a:pt x="957246" y="3364306"/>
                </a:lnTo>
                <a:lnTo>
                  <a:pt x="957246" y="3354436"/>
                </a:lnTo>
                <a:close/>
                <a:moveTo>
                  <a:pt x="721967" y="3350398"/>
                </a:moveTo>
                <a:lnTo>
                  <a:pt x="731877" y="3350398"/>
                </a:lnTo>
                <a:lnTo>
                  <a:pt x="735896" y="3354436"/>
                </a:lnTo>
                <a:lnTo>
                  <a:pt x="735896" y="3364306"/>
                </a:lnTo>
                <a:lnTo>
                  <a:pt x="731877" y="3368345"/>
                </a:lnTo>
                <a:lnTo>
                  <a:pt x="721967" y="3368345"/>
                </a:lnTo>
                <a:lnTo>
                  <a:pt x="717949" y="3364306"/>
                </a:lnTo>
                <a:lnTo>
                  <a:pt x="717949" y="3354436"/>
                </a:lnTo>
                <a:close/>
                <a:moveTo>
                  <a:pt x="482655" y="3350398"/>
                </a:moveTo>
                <a:lnTo>
                  <a:pt x="492565" y="3350398"/>
                </a:lnTo>
                <a:lnTo>
                  <a:pt x="496584" y="3354436"/>
                </a:lnTo>
                <a:lnTo>
                  <a:pt x="496584" y="3364306"/>
                </a:lnTo>
                <a:lnTo>
                  <a:pt x="492565" y="3368345"/>
                </a:lnTo>
                <a:lnTo>
                  <a:pt x="482655" y="3368345"/>
                </a:lnTo>
                <a:lnTo>
                  <a:pt x="478636" y="3364306"/>
                </a:lnTo>
                <a:lnTo>
                  <a:pt x="478636" y="3354436"/>
                </a:lnTo>
                <a:close/>
                <a:moveTo>
                  <a:pt x="243341" y="3350398"/>
                </a:moveTo>
                <a:lnTo>
                  <a:pt x="253252" y="3350398"/>
                </a:lnTo>
                <a:lnTo>
                  <a:pt x="257271" y="3354436"/>
                </a:lnTo>
                <a:lnTo>
                  <a:pt x="257271" y="3364306"/>
                </a:lnTo>
                <a:lnTo>
                  <a:pt x="253252" y="3368345"/>
                </a:lnTo>
                <a:lnTo>
                  <a:pt x="243341" y="3368345"/>
                </a:lnTo>
                <a:lnTo>
                  <a:pt x="239322" y="3364306"/>
                </a:lnTo>
                <a:lnTo>
                  <a:pt x="239322" y="3354436"/>
                </a:lnTo>
                <a:close/>
                <a:moveTo>
                  <a:pt x="4029" y="3350398"/>
                </a:moveTo>
                <a:lnTo>
                  <a:pt x="13938" y="3350398"/>
                </a:lnTo>
                <a:lnTo>
                  <a:pt x="17957" y="3354436"/>
                </a:lnTo>
                <a:lnTo>
                  <a:pt x="17957" y="3364306"/>
                </a:lnTo>
                <a:lnTo>
                  <a:pt x="13938" y="3368345"/>
                </a:lnTo>
                <a:lnTo>
                  <a:pt x="4029" y="3368345"/>
                </a:lnTo>
                <a:lnTo>
                  <a:pt x="9" y="3364306"/>
                </a:lnTo>
                <a:lnTo>
                  <a:pt x="9" y="3354436"/>
                </a:lnTo>
                <a:close/>
                <a:moveTo>
                  <a:pt x="2157820" y="3111118"/>
                </a:moveTo>
                <a:lnTo>
                  <a:pt x="2167731" y="3111118"/>
                </a:lnTo>
                <a:lnTo>
                  <a:pt x="2171750" y="3115157"/>
                </a:lnTo>
                <a:lnTo>
                  <a:pt x="2171750" y="3125027"/>
                </a:lnTo>
                <a:lnTo>
                  <a:pt x="2167731" y="3129066"/>
                </a:lnTo>
                <a:lnTo>
                  <a:pt x="2157820" y="3129066"/>
                </a:lnTo>
                <a:lnTo>
                  <a:pt x="2153802" y="3125027"/>
                </a:lnTo>
                <a:lnTo>
                  <a:pt x="2153802" y="3115157"/>
                </a:lnTo>
                <a:close/>
                <a:moveTo>
                  <a:pt x="1918513" y="3111118"/>
                </a:moveTo>
                <a:lnTo>
                  <a:pt x="1928422" y="3111118"/>
                </a:lnTo>
                <a:lnTo>
                  <a:pt x="1932441" y="3115157"/>
                </a:lnTo>
                <a:lnTo>
                  <a:pt x="1932441" y="3125027"/>
                </a:lnTo>
                <a:lnTo>
                  <a:pt x="1928422" y="3129066"/>
                </a:lnTo>
                <a:lnTo>
                  <a:pt x="1918513" y="3129066"/>
                </a:lnTo>
                <a:lnTo>
                  <a:pt x="1914493" y="3125027"/>
                </a:lnTo>
                <a:lnTo>
                  <a:pt x="1914493" y="3115157"/>
                </a:lnTo>
                <a:close/>
                <a:moveTo>
                  <a:pt x="1679211" y="3111118"/>
                </a:moveTo>
                <a:lnTo>
                  <a:pt x="1689121" y="3111118"/>
                </a:lnTo>
                <a:lnTo>
                  <a:pt x="1693139" y="3115157"/>
                </a:lnTo>
                <a:lnTo>
                  <a:pt x="1693139" y="3125027"/>
                </a:lnTo>
                <a:lnTo>
                  <a:pt x="1689121" y="3129066"/>
                </a:lnTo>
                <a:lnTo>
                  <a:pt x="1679211" y="3129066"/>
                </a:lnTo>
                <a:lnTo>
                  <a:pt x="1675191" y="3125027"/>
                </a:lnTo>
                <a:lnTo>
                  <a:pt x="1675191" y="3115157"/>
                </a:lnTo>
                <a:close/>
                <a:moveTo>
                  <a:pt x="1439895" y="3111118"/>
                </a:moveTo>
                <a:lnTo>
                  <a:pt x="1449805" y="3111118"/>
                </a:lnTo>
                <a:lnTo>
                  <a:pt x="1453823" y="3115157"/>
                </a:lnTo>
                <a:lnTo>
                  <a:pt x="1453823" y="3125027"/>
                </a:lnTo>
                <a:lnTo>
                  <a:pt x="1449805" y="3129066"/>
                </a:lnTo>
                <a:lnTo>
                  <a:pt x="1439895" y="3129066"/>
                </a:lnTo>
                <a:lnTo>
                  <a:pt x="1435875" y="3125027"/>
                </a:lnTo>
                <a:lnTo>
                  <a:pt x="1435875" y="3115157"/>
                </a:lnTo>
                <a:close/>
                <a:moveTo>
                  <a:pt x="1200578" y="3111118"/>
                </a:moveTo>
                <a:lnTo>
                  <a:pt x="1210489" y="3111118"/>
                </a:lnTo>
                <a:lnTo>
                  <a:pt x="1214507" y="3115157"/>
                </a:lnTo>
                <a:lnTo>
                  <a:pt x="1214507" y="3125027"/>
                </a:lnTo>
                <a:lnTo>
                  <a:pt x="1210489" y="3129066"/>
                </a:lnTo>
                <a:lnTo>
                  <a:pt x="1200578" y="3129066"/>
                </a:lnTo>
                <a:lnTo>
                  <a:pt x="1196560" y="3125027"/>
                </a:lnTo>
                <a:lnTo>
                  <a:pt x="1196560" y="3115157"/>
                </a:lnTo>
                <a:close/>
                <a:moveTo>
                  <a:pt x="961266" y="3111118"/>
                </a:moveTo>
                <a:lnTo>
                  <a:pt x="971176" y="3111118"/>
                </a:lnTo>
                <a:lnTo>
                  <a:pt x="975195" y="3115157"/>
                </a:lnTo>
                <a:lnTo>
                  <a:pt x="975195" y="3125027"/>
                </a:lnTo>
                <a:lnTo>
                  <a:pt x="971176" y="3129066"/>
                </a:lnTo>
                <a:lnTo>
                  <a:pt x="961266" y="3129066"/>
                </a:lnTo>
                <a:lnTo>
                  <a:pt x="957247" y="3125027"/>
                </a:lnTo>
                <a:lnTo>
                  <a:pt x="957247" y="3115157"/>
                </a:lnTo>
                <a:close/>
                <a:moveTo>
                  <a:pt x="9572438" y="3111067"/>
                </a:moveTo>
                <a:lnTo>
                  <a:pt x="9582349" y="3111067"/>
                </a:lnTo>
                <a:lnTo>
                  <a:pt x="9586368" y="3115105"/>
                </a:lnTo>
                <a:lnTo>
                  <a:pt x="9586368" y="3124976"/>
                </a:lnTo>
                <a:lnTo>
                  <a:pt x="9582349" y="3129015"/>
                </a:lnTo>
                <a:lnTo>
                  <a:pt x="9572438" y="3129015"/>
                </a:lnTo>
                <a:lnTo>
                  <a:pt x="9568419" y="3124976"/>
                </a:lnTo>
                <a:lnTo>
                  <a:pt x="9568419" y="3115105"/>
                </a:lnTo>
                <a:close/>
                <a:moveTo>
                  <a:pt x="9333125" y="3111067"/>
                </a:moveTo>
                <a:lnTo>
                  <a:pt x="9343036" y="3111067"/>
                </a:lnTo>
                <a:lnTo>
                  <a:pt x="9347055" y="3115105"/>
                </a:lnTo>
                <a:lnTo>
                  <a:pt x="9347055" y="3124976"/>
                </a:lnTo>
                <a:lnTo>
                  <a:pt x="9343036" y="3129015"/>
                </a:lnTo>
                <a:lnTo>
                  <a:pt x="9333125" y="3129015"/>
                </a:lnTo>
                <a:lnTo>
                  <a:pt x="9329106" y="3124976"/>
                </a:lnTo>
                <a:lnTo>
                  <a:pt x="9329106" y="3115105"/>
                </a:lnTo>
                <a:close/>
                <a:moveTo>
                  <a:pt x="9093811" y="3111067"/>
                </a:moveTo>
                <a:lnTo>
                  <a:pt x="9103722" y="3111067"/>
                </a:lnTo>
                <a:lnTo>
                  <a:pt x="9107741" y="3115105"/>
                </a:lnTo>
                <a:lnTo>
                  <a:pt x="9107741" y="3124976"/>
                </a:lnTo>
                <a:lnTo>
                  <a:pt x="9103722" y="3129015"/>
                </a:lnTo>
                <a:lnTo>
                  <a:pt x="9093811" y="3129015"/>
                </a:lnTo>
                <a:lnTo>
                  <a:pt x="9089792" y="3124976"/>
                </a:lnTo>
                <a:lnTo>
                  <a:pt x="9089792" y="3115105"/>
                </a:lnTo>
                <a:close/>
                <a:moveTo>
                  <a:pt x="8854496" y="3111067"/>
                </a:moveTo>
                <a:lnTo>
                  <a:pt x="8864407" y="3111067"/>
                </a:lnTo>
                <a:lnTo>
                  <a:pt x="8868426" y="3115105"/>
                </a:lnTo>
                <a:lnTo>
                  <a:pt x="8868426" y="3124976"/>
                </a:lnTo>
                <a:lnTo>
                  <a:pt x="8864407" y="3129015"/>
                </a:lnTo>
                <a:lnTo>
                  <a:pt x="8854496" y="3129015"/>
                </a:lnTo>
                <a:lnTo>
                  <a:pt x="8850477" y="3124976"/>
                </a:lnTo>
                <a:lnTo>
                  <a:pt x="8850477" y="3115105"/>
                </a:lnTo>
                <a:close/>
                <a:moveTo>
                  <a:pt x="8615184" y="3111067"/>
                </a:moveTo>
                <a:lnTo>
                  <a:pt x="8625095" y="3111067"/>
                </a:lnTo>
                <a:lnTo>
                  <a:pt x="8629114" y="3115105"/>
                </a:lnTo>
                <a:lnTo>
                  <a:pt x="8629114" y="3124976"/>
                </a:lnTo>
                <a:lnTo>
                  <a:pt x="8625095" y="3129015"/>
                </a:lnTo>
                <a:lnTo>
                  <a:pt x="8615184" y="3129015"/>
                </a:lnTo>
                <a:lnTo>
                  <a:pt x="8611165" y="3124976"/>
                </a:lnTo>
                <a:lnTo>
                  <a:pt x="8611165" y="3115105"/>
                </a:lnTo>
                <a:close/>
                <a:moveTo>
                  <a:pt x="8375869" y="3111067"/>
                </a:moveTo>
                <a:lnTo>
                  <a:pt x="8385779" y="3111067"/>
                </a:lnTo>
                <a:lnTo>
                  <a:pt x="8389799" y="3115105"/>
                </a:lnTo>
                <a:lnTo>
                  <a:pt x="8389799" y="3124976"/>
                </a:lnTo>
                <a:lnTo>
                  <a:pt x="8385779" y="3129015"/>
                </a:lnTo>
                <a:lnTo>
                  <a:pt x="8375869" y="3129015"/>
                </a:lnTo>
                <a:lnTo>
                  <a:pt x="8371850" y="3124976"/>
                </a:lnTo>
                <a:lnTo>
                  <a:pt x="8371850" y="3115105"/>
                </a:lnTo>
                <a:close/>
                <a:moveTo>
                  <a:pt x="8136553" y="3111067"/>
                </a:moveTo>
                <a:lnTo>
                  <a:pt x="8146464" y="3111067"/>
                </a:lnTo>
                <a:lnTo>
                  <a:pt x="8150483" y="3115105"/>
                </a:lnTo>
                <a:lnTo>
                  <a:pt x="8150483" y="3124976"/>
                </a:lnTo>
                <a:lnTo>
                  <a:pt x="8146464" y="3129015"/>
                </a:lnTo>
                <a:lnTo>
                  <a:pt x="8136553" y="3129015"/>
                </a:lnTo>
                <a:lnTo>
                  <a:pt x="8132534" y="3124976"/>
                </a:lnTo>
                <a:lnTo>
                  <a:pt x="8132534" y="3115105"/>
                </a:lnTo>
                <a:close/>
                <a:moveTo>
                  <a:pt x="7897241" y="3111067"/>
                </a:moveTo>
                <a:lnTo>
                  <a:pt x="7907151" y="3111067"/>
                </a:lnTo>
                <a:lnTo>
                  <a:pt x="7911170" y="3115105"/>
                </a:lnTo>
                <a:lnTo>
                  <a:pt x="7911170" y="3124976"/>
                </a:lnTo>
                <a:lnTo>
                  <a:pt x="7907151" y="3129015"/>
                </a:lnTo>
                <a:lnTo>
                  <a:pt x="7897241" y="3129015"/>
                </a:lnTo>
                <a:lnTo>
                  <a:pt x="7893222" y="3124976"/>
                </a:lnTo>
                <a:lnTo>
                  <a:pt x="7893222" y="3115105"/>
                </a:lnTo>
                <a:close/>
                <a:moveTo>
                  <a:pt x="7657926" y="3111067"/>
                </a:moveTo>
                <a:lnTo>
                  <a:pt x="7667836" y="3111067"/>
                </a:lnTo>
                <a:lnTo>
                  <a:pt x="7671855" y="3115105"/>
                </a:lnTo>
                <a:lnTo>
                  <a:pt x="7671855" y="3124976"/>
                </a:lnTo>
                <a:lnTo>
                  <a:pt x="7667836" y="3129015"/>
                </a:lnTo>
                <a:lnTo>
                  <a:pt x="7657926" y="3129015"/>
                </a:lnTo>
                <a:lnTo>
                  <a:pt x="7653906" y="3124976"/>
                </a:lnTo>
                <a:lnTo>
                  <a:pt x="7653906" y="3115105"/>
                </a:lnTo>
                <a:close/>
                <a:moveTo>
                  <a:pt x="7418611" y="3111067"/>
                </a:moveTo>
                <a:lnTo>
                  <a:pt x="7428521" y="3111067"/>
                </a:lnTo>
                <a:lnTo>
                  <a:pt x="7432540" y="3115105"/>
                </a:lnTo>
                <a:lnTo>
                  <a:pt x="7432540" y="3124976"/>
                </a:lnTo>
                <a:lnTo>
                  <a:pt x="7428521" y="3129015"/>
                </a:lnTo>
                <a:lnTo>
                  <a:pt x="7418611" y="3129015"/>
                </a:lnTo>
                <a:lnTo>
                  <a:pt x="7414592" y="3124976"/>
                </a:lnTo>
                <a:lnTo>
                  <a:pt x="7414592" y="3115105"/>
                </a:lnTo>
                <a:close/>
                <a:moveTo>
                  <a:pt x="7179298" y="3111067"/>
                </a:moveTo>
                <a:lnTo>
                  <a:pt x="7189209" y="3111067"/>
                </a:lnTo>
                <a:lnTo>
                  <a:pt x="7193228" y="3115105"/>
                </a:lnTo>
                <a:lnTo>
                  <a:pt x="7193228" y="3124976"/>
                </a:lnTo>
                <a:lnTo>
                  <a:pt x="7189209" y="3129015"/>
                </a:lnTo>
                <a:lnTo>
                  <a:pt x="7179298" y="3129015"/>
                </a:lnTo>
                <a:lnTo>
                  <a:pt x="7175279" y="3124976"/>
                </a:lnTo>
                <a:lnTo>
                  <a:pt x="7175279" y="3115105"/>
                </a:lnTo>
                <a:close/>
                <a:moveTo>
                  <a:pt x="6939983" y="3111067"/>
                </a:moveTo>
                <a:lnTo>
                  <a:pt x="6949894" y="3111067"/>
                </a:lnTo>
                <a:lnTo>
                  <a:pt x="6953913" y="3115105"/>
                </a:lnTo>
                <a:lnTo>
                  <a:pt x="6953913" y="3124976"/>
                </a:lnTo>
                <a:lnTo>
                  <a:pt x="6949894" y="3129015"/>
                </a:lnTo>
                <a:lnTo>
                  <a:pt x="6939983" y="3129015"/>
                </a:lnTo>
                <a:lnTo>
                  <a:pt x="6935964" y="3124976"/>
                </a:lnTo>
                <a:lnTo>
                  <a:pt x="6935964" y="3115105"/>
                </a:lnTo>
                <a:close/>
                <a:moveTo>
                  <a:pt x="6700670" y="3111067"/>
                </a:moveTo>
                <a:lnTo>
                  <a:pt x="6710581" y="3111067"/>
                </a:lnTo>
                <a:lnTo>
                  <a:pt x="6714600" y="3115105"/>
                </a:lnTo>
                <a:lnTo>
                  <a:pt x="6714600" y="3124976"/>
                </a:lnTo>
                <a:lnTo>
                  <a:pt x="6710581" y="3129015"/>
                </a:lnTo>
                <a:lnTo>
                  <a:pt x="6700670" y="3129015"/>
                </a:lnTo>
                <a:lnTo>
                  <a:pt x="6696651" y="3124976"/>
                </a:lnTo>
                <a:lnTo>
                  <a:pt x="6696651" y="3115105"/>
                </a:lnTo>
                <a:close/>
                <a:moveTo>
                  <a:pt x="6461356" y="3111067"/>
                </a:moveTo>
                <a:lnTo>
                  <a:pt x="6471266" y="3111067"/>
                </a:lnTo>
                <a:lnTo>
                  <a:pt x="6475285" y="3115105"/>
                </a:lnTo>
                <a:lnTo>
                  <a:pt x="6475285" y="3124976"/>
                </a:lnTo>
                <a:lnTo>
                  <a:pt x="6471266" y="3129015"/>
                </a:lnTo>
                <a:lnTo>
                  <a:pt x="6461356" y="3129015"/>
                </a:lnTo>
                <a:lnTo>
                  <a:pt x="6457337" y="3124976"/>
                </a:lnTo>
                <a:lnTo>
                  <a:pt x="6457337" y="3115105"/>
                </a:lnTo>
                <a:close/>
                <a:moveTo>
                  <a:pt x="6222042" y="3111067"/>
                </a:moveTo>
                <a:lnTo>
                  <a:pt x="6231952" y="3111067"/>
                </a:lnTo>
                <a:lnTo>
                  <a:pt x="6235971" y="3115105"/>
                </a:lnTo>
                <a:lnTo>
                  <a:pt x="6235971" y="3124976"/>
                </a:lnTo>
                <a:lnTo>
                  <a:pt x="6231952" y="3129015"/>
                </a:lnTo>
                <a:lnTo>
                  <a:pt x="6222042" y="3129015"/>
                </a:lnTo>
                <a:lnTo>
                  <a:pt x="6218023" y="3124976"/>
                </a:lnTo>
                <a:lnTo>
                  <a:pt x="6218023" y="3115105"/>
                </a:lnTo>
                <a:close/>
                <a:moveTo>
                  <a:pt x="5982729" y="3111067"/>
                </a:moveTo>
                <a:lnTo>
                  <a:pt x="5992639" y="3111067"/>
                </a:lnTo>
                <a:lnTo>
                  <a:pt x="5996658" y="3115105"/>
                </a:lnTo>
                <a:lnTo>
                  <a:pt x="5996658" y="3124976"/>
                </a:lnTo>
                <a:lnTo>
                  <a:pt x="5992639" y="3129015"/>
                </a:lnTo>
                <a:lnTo>
                  <a:pt x="5982729" y="3129015"/>
                </a:lnTo>
                <a:lnTo>
                  <a:pt x="5978710" y="3124976"/>
                </a:lnTo>
                <a:lnTo>
                  <a:pt x="5978710" y="3115105"/>
                </a:lnTo>
                <a:close/>
                <a:moveTo>
                  <a:pt x="5743412" y="3111067"/>
                </a:moveTo>
                <a:lnTo>
                  <a:pt x="5753323" y="3111067"/>
                </a:lnTo>
                <a:lnTo>
                  <a:pt x="5757342" y="3115105"/>
                </a:lnTo>
                <a:lnTo>
                  <a:pt x="5757342" y="3124976"/>
                </a:lnTo>
                <a:lnTo>
                  <a:pt x="5753323" y="3129015"/>
                </a:lnTo>
                <a:lnTo>
                  <a:pt x="5743412" y="3129015"/>
                </a:lnTo>
                <a:lnTo>
                  <a:pt x="5739393" y="3124976"/>
                </a:lnTo>
                <a:lnTo>
                  <a:pt x="5739393" y="3115105"/>
                </a:lnTo>
                <a:close/>
                <a:moveTo>
                  <a:pt x="5504099" y="3111067"/>
                </a:moveTo>
                <a:lnTo>
                  <a:pt x="5514010" y="3111067"/>
                </a:lnTo>
                <a:lnTo>
                  <a:pt x="5518029" y="3115105"/>
                </a:lnTo>
                <a:lnTo>
                  <a:pt x="5518029" y="3124976"/>
                </a:lnTo>
                <a:lnTo>
                  <a:pt x="5514010" y="3129015"/>
                </a:lnTo>
                <a:lnTo>
                  <a:pt x="5504099" y="3129015"/>
                </a:lnTo>
                <a:lnTo>
                  <a:pt x="5500080" y="3124976"/>
                </a:lnTo>
                <a:lnTo>
                  <a:pt x="5500080" y="3115105"/>
                </a:lnTo>
                <a:close/>
                <a:moveTo>
                  <a:pt x="5264784" y="3111067"/>
                </a:moveTo>
                <a:lnTo>
                  <a:pt x="5274694" y="3111067"/>
                </a:lnTo>
                <a:lnTo>
                  <a:pt x="5278713" y="3115105"/>
                </a:lnTo>
                <a:lnTo>
                  <a:pt x="5278713" y="3124976"/>
                </a:lnTo>
                <a:lnTo>
                  <a:pt x="5274694" y="3129015"/>
                </a:lnTo>
                <a:lnTo>
                  <a:pt x="5264784" y="3129015"/>
                </a:lnTo>
                <a:lnTo>
                  <a:pt x="5260765" y="3124976"/>
                </a:lnTo>
                <a:lnTo>
                  <a:pt x="5260765" y="3115105"/>
                </a:lnTo>
                <a:close/>
                <a:moveTo>
                  <a:pt x="5025470" y="3111067"/>
                </a:moveTo>
                <a:lnTo>
                  <a:pt x="5035381" y="3111067"/>
                </a:lnTo>
                <a:lnTo>
                  <a:pt x="5039400" y="3115105"/>
                </a:lnTo>
                <a:lnTo>
                  <a:pt x="5039400" y="3124976"/>
                </a:lnTo>
                <a:lnTo>
                  <a:pt x="5035381" y="3129015"/>
                </a:lnTo>
                <a:lnTo>
                  <a:pt x="5025470" y="3129015"/>
                </a:lnTo>
                <a:lnTo>
                  <a:pt x="5021451" y="3124976"/>
                </a:lnTo>
                <a:lnTo>
                  <a:pt x="5021451" y="3115105"/>
                </a:lnTo>
                <a:close/>
                <a:moveTo>
                  <a:pt x="4786241" y="3111067"/>
                </a:moveTo>
                <a:lnTo>
                  <a:pt x="4796152" y="3111067"/>
                </a:lnTo>
                <a:lnTo>
                  <a:pt x="4800171" y="3115105"/>
                </a:lnTo>
                <a:lnTo>
                  <a:pt x="4800171" y="3124976"/>
                </a:lnTo>
                <a:lnTo>
                  <a:pt x="4796152" y="3129015"/>
                </a:lnTo>
                <a:lnTo>
                  <a:pt x="4786241" y="3129015"/>
                </a:lnTo>
                <a:lnTo>
                  <a:pt x="4782224" y="3124976"/>
                </a:lnTo>
                <a:lnTo>
                  <a:pt x="4782224" y="3115105"/>
                </a:lnTo>
                <a:close/>
                <a:moveTo>
                  <a:pt x="4546929" y="3111067"/>
                </a:moveTo>
                <a:lnTo>
                  <a:pt x="4556840" y="3111067"/>
                </a:lnTo>
                <a:lnTo>
                  <a:pt x="4560859" y="3115105"/>
                </a:lnTo>
                <a:lnTo>
                  <a:pt x="4560859" y="3124976"/>
                </a:lnTo>
                <a:lnTo>
                  <a:pt x="4556840" y="3129015"/>
                </a:lnTo>
                <a:lnTo>
                  <a:pt x="4546929" y="3129015"/>
                </a:lnTo>
                <a:lnTo>
                  <a:pt x="4542910" y="3124976"/>
                </a:lnTo>
                <a:lnTo>
                  <a:pt x="4542910" y="3115105"/>
                </a:lnTo>
                <a:close/>
                <a:moveTo>
                  <a:pt x="4307612" y="3111067"/>
                </a:moveTo>
                <a:lnTo>
                  <a:pt x="4317523" y="3111067"/>
                </a:lnTo>
                <a:lnTo>
                  <a:pt x="4321543" y="3115105"/>
                </a:lnTo>
                <a:lnTo>
                  <a:pt x="4321543" y="3124976"/>
                </a:lnTo>
                <a:lnTo>
                  <a:pt x="4317523" y="3129015"/>
                </a:lnTo>
                <a:lnTo>
                  <a:pt x="4307612" y="3129015"/>
                </a:lnTo>
                <a:lnTo>
                  <a:pt x="4303595" y="3124976"/>
                </a:lnTo>
                <a:lnTo>
                  <a:pt x="4303595" y="3115105"/>
                </a:lnTo>
                <a:close/>
                <a:moveTo>
                  <a:pt x="4068297" y="3111067"/>
                </a:moveTo>
                <a:lnTo>
                  <a:pt x="4078210" y="3111067"/>
                </a:lnTo>
                <a:lnTo>
                  <a:pt x="4082229" y="3115105"/>
                </a:lnTo>
                <a:lnTo>
                  <a:pt x="4082229" y="3124976"/>
                </a:lnTo>
                <a:lnTo>
                  <a:pt x="4078210" y="3129015"/>
                </a:lnTo>
                <a:lnTo>
                  <a:pt x="4068297" y="3129015"/>
                </a:lnTo>
                <a:lnTo>
                  <a:pt x="4064278" y="3124976"/>
                </a:lnTo>
                <a:lnTo>
                  <a:pt x="4064278" y="3115105"/>
                </a:lnTo>
                <a:close/>
                <a:moveTo>
                  <a:pt x="3828990" y="3111067"/>
                </a:moveTo>
                <a:lnTo>
                  <a:pt x="3838899" y="3111067"/>
                </a:lnTo>
                <a:lnTo>
                  <a:pt x="3842917" y="3115105"/>
                </a:lnTo>
                <a:lnTo>
                  <a:pt x="3842917" y="3124976"/>
                </a:lnTo>
                <a:lnTo>
                  <a:pt x="3838899" y="3129015"/>
                </a:lnTo>
                <a:lnTo>
                  <a:pt x="3828990" y="3129015"/>
                </a:lnTo>
                <a:lnTo>
                  <a:pt x="3824971" y="3124976"/>
                </a:lnTo>
                <a:lnTo>
                  <a:pt x="3824971" y="3115105"/>
                </a:lnTo>
                <a:close/>
                <a:moveTo>
                  <a:pt x="3589676" y="3111067"/>
                </a:moveTo>
                <a:lnTo>
                  <a:pt x="3599585" y="3111067"/>
                </a:lnTo>
                <a:lnTo>
                  <a:pt x="3603604" y="3115105"/>
                </a:lnTo>
                <a:lnTo>
                  <a:pt x="3603604" y="3124976"/>
                </a:lnTo>
                <a:lnTo>
                  <a:pt x="3599585" y="3129015"/>
                </a:lnTo>
                <a:lnTo>
                  <a:pt x="3589676" y="3129015"/>
                </a:lnTo>
                <a:lnTo>
                  <a:pt x="3585657" y="3124976"/>
                </a:lnTo>
                <a:lnTo>
                  <a:pt x="3585657" y="3115105"/>
                </a:lnTo>
                <a:close/>
                <a:moveTo>
                  <a:pt x="3350359" y="3111067"/>
                </a:moveTo>
                <a:lnTo>
                  <a:pt x="3360268" y="3111067"/>
                </a:lnTo>
                <a:lnTo>
                  <a:pt x="3364287" y="3115105"/>
                </a:lnTo>
                <a:lnTo>
                  <a:pt x="3364287" y="3124976"/>
                </a:lnTo>
                <a:lnTo>
                  <a:pt x="3360268" y="3129015"/>
                </a:lnTo>
                <a:lnTo>
                  <a:pt x="3350359" y="3129015"/>
                </a:lnTo>
                <a:lnTo>
                  <a:pt x="3346340" y="3124976"/>
                </a:lnTo>
                <a:lnTo>
                  <a:pt x="3346340" y="3115105"/>
                </a:lnTo>
                <a:close/>
                <a:moveTo>
                  <a:pt x="3111048" y="3111067"/>
                </a:moveTo>
                <a:lnTo>
                  <a:pt x="3120959" y="3111067"/>
                </a:lnTo>
                <a:lnTo>
                  <a:pt x="3124977" y="3115105"/>
                </a:lnTo>
                <a:lnTo>
                  <a:pt x="3124977" y="3124976"/>
                </a:lnTo>
                <a:lnTo>
                  <a:pt x="3120959" y="3129015"/>
                </a:lnTo>
                <a:lnTo>
                  <a:pt x="3111048" y="3129015"/>
                </a:lnTo>
                <a:lnTo>
                  <a:pt x="3107029" y="3124976"/>
                </a:lnTo>
                <a:lnTo>
                  <a:pt x="3107029" y="3115105"/>
                </a:lnTo>
                <a:close/>
                <a:moveTo>
                  <a:pt x="2871737" y="3111067"/>
                </a:moveTo>
                <a:lnTo>
                  <a:pt x="2881646" y="3111067"/>
                </a:lnTo>
                <a:lnTo>
                  <a:pt x="2885666" y="3115105"/>
                </a:lnTo>
                <a:lnTo>
                  <a:pt x="2885666" y="3124976"/>
                </a:lnTo>
                <a:lnTo>
                  <a:pt x="2881646" y="3129015"/>
                </a:lnTo>
                <a:lnTo>
                  <a:pt x="2871737" y="3129015"/>
                </a:lnTo>
                <a:lnTo>
                  <a:pt x="2867717" y="3124976"/>
                </a:lnTo>
                <a:lnTo>
                  <a:pt x="2867717" y="3115105"/>
                </a:lnTo>
                <a:close/>
                <a:moveTo>
                  <a:pt x="2632423" y="3111067"/>
                </a:moveTo>
                <a:lnTo>
                  <a:pt x="2642334" y="3111067"/>
                </a:lnTo>
                <a:lnTo>
                  <a:pt x="2646352" y="3115105"/>
                </a:lnTo>
                <a:lnTo>
                  <a:pt x="2646352" y="3124976"/>
                </a:lnTo>
                <a:lnTo>
                  <a:pt x="2642334" y="3129015"/>
                </a:lnTo>
                <a:lnTo>
                  <a:pt x="2632423" y="3129015"/>
                </a:lnTo>
                <a:lnTo>
                  <a:pt x="2628404" y="3124976"/>
                </a:lnTo>
                <a:lnTo>
                  <a:pt x="2628404" y="3115105"/>
                </a:lnTo>
                <a:close/>
                <a:moveTo>
                  <a:pt x="2393104" y="3111067"/>
                </a:moveTo>
                <a:lnTo>
                  <a:pt x="2403015" y="3111067"/>
                </a:lnTo>
                <a:lnTo>
                  <a:pt x="2407034" y="3115105"/>
                </a:lnTo>
                <a:lnTo>
                  <a:pt x="2407034" y="3124976"/>
                </a:lnTo>
                <a:lnTo>
                  <a:pt x="2403015" y="3129015"/>
                </a:lnTo>
                <a:lnTo>
                  <a:pt x="2393104" y="3129015"/>
                </a:lnTo>
                <a:lnTo>
                  <a:pt x="2389087" y="3124976"/>
                </a:lnTo>
                <a:lnTo>
                  <a:pt x="2389087" y="3115105"/>
                </a:lnTo>
                <a:close/>
                <a:moveTo>
                  <a:pt x="721968" y="3111067"/>
                </a:moveTo>
                <a:lnTo>
                  <a:pt x="731878" y="3111067"/>
                </a:lnTo>
                <a:lnTo>
                  <a:pt x="735897" y="3115105"/>
                </a:lnTo>
                <a:lnTo>
                  <a:pt x="735897" y="3124976"/>
                </a:lnTo>
                <a:lnTo>
                  <a:pt x="731878" y="3129015"/>
                </a:lnTo>
                <a:lnTo>
                  <a:pt x="721968" y="3129015"/>
                </a:lnTo>
                <a:lnTo>
                  <a:pt x="717949" y="3124976"/>
                </a:lnTo>
                <a:lnTo>
                  <a:pt x="717949" y="3115105"/>
                </a:lnTo>
                <a:close/>
                <a:moveTo>
                  <a:pt x="482656" y="3111067"/>
                </a:moveTo>
                <a:lnTo>
                  <a:pt x="492566" y="3111067"/>
                </a:lnTo>
                <a:lnTo>
                  <a:pt x="496585" y="3115105"/>
                </a:lnTo>
                <a:lnTo>
                  <a:pt x="496585" y="3124976"/>
                </a:lnTo>
                <a:lnTo>
                  <a:pt x="492566" y="3129015"/>
                </a:lnTo>
                <a:lnTo>
                  <a:pt x="482656" y="3129015"/>
                </a:lnTo>
                <a:lnTo>
                  <a:pt x="478637" y="3124976"/>
                </a:lnTo>
                <a:lnTo>
                  <a:pt x="478637" y="3115105"/>
                </a:lnTo>
                <a:close/>
                <a:moveTo>
                  <a:pt x="243342" y="3111067"/>
                </a:moveTo>
                <a:lnTo>
                  <a:pt x="253252" y="3111067"/>
                </a:lnTo>
                <a:lnTo>
                  <a:pt x="257271" y="3115105"/>
                </a:lnTo>
                <a:lnTo>
                  <a:pt x="257271" y="3124976"/>
                </a:lnTo>
                <a:lnTo>
                  <a:pt x="253252" y="3129015"/>
                </a:lnTo>
                <a:lnTo>
                  <a:pt x="243342" y="3129015"/>
                </a:lnTo>
                <a:lnTo>
                  <a:pt x="239323" y="3124976"/>
                </a:lnTo>
                <a:lnTo>
                  <a:pt x="239323" y="3115105"/>
                </a:lnTo>
                <a:close/>
                <a:moveTo>
                  <a:pt x="4029" y="3111067"/>
                </a:moveTo>
                <a:lnTo>
                  <a:pt x="13939" y="3111067"/>
                </a:lnTo>
                <a:lnTo>
                  <a:pt x="17959" y="3115105"/>
                </a:lnTo>
                <a:lnTo>
                  <a:pt x="17959" y="3124976"/>
                </a:lnTo>
                <a:lnTo>
                  <a:pt x="13939" y="3129015"/>
                </a:lnTo>
                <a:lnTo>
                  <a:pt x="4029" y="3129015"/>
                </a:lnTo>
                <a:lnTo>
                  <a:pt x="10" y="3124976"/>
                </a:lnTo>
                <a:lnTo>
                  <a:pt x="10" y="3115105"/>
                </a:lnTo>
                <a:close/>
                <a:moveTo>
                  <a:pt x="2157820" y="2871788"/>
                </a:moveTo>
                <a:lnTo>
                  <a:pt x="2167732" y="2871788"/>
                </a:lnTo>
                <a:lnTo>
                  <a:pt x="2171750" y="2875826"/>
                </a:lnTo>
                <a:lnTo>
                  <a:pt x="2171750" y="2885696"/>
                </a:lnTo>
                <a:lnTo>
                  <a:pt x="2167732" y="2889735"/>
                </a:lnTo>
                <a:lnTo>
                  <a:pt x="2157820" y="2889735"/>
                </a:lnTo>
                <a:lnTo>
                  <a:pt x="2153802" y="2885696"/>
                </a:lnTo>
                <a:lnTo>
                  <a:pt x="2153802" y="2875826"/>
                </a:lnTo>
                <a:close/>
                <a:moveTo>
                  <a:pt x="1918513" y="2871788"/>
                </a:moveTo>
                <a:lnTo>
                  <a:pt x="1928422" y="2871788"/>
                </a:lnTo>
                <a:lnTo>
                  <a:pt x="1932441" y="2875826"/>
                </a:lnTo>
                <a:lnTo>
                  <a:pt x="1932441" y="2885696"/>
                </a:lnTo>
                <a:lnTo>
                  <a:pt x="1928422" y="2889735"/>
                </a:lnTo>
                <a:lnTo>
                  <a:pt x="1918513" y="2889735"/>
                </a:lnTo>
                <a:lnTo>
                  <a:pt x="1914493" y="2885696"/>
                </a:lnTo>
                <a:lnTo>
                  <a:pt x="1914493" y="2875826"/>
                </a:lnTo>
                <a:close/>
                <a:moveTo>
                  <a:pt x="1679211" y="2871788"/>
                </a:moveTo>
                <a:lnTo>
                  <a:pt x="1689121" y="2871788"/>
                </a:lnTo>
                <a:lnTo>
                  <a:pt x="1693141" y="2875826"/>
                </a:lnTo>
                <a:lnTo>
                  <a:pt x="1693141" y="2885696"/>
                </a:lnTo>
                <a:lnTo>
                  <a:pt x="1689121" y="2889735"/>
                </a:lnTo>
                <a:lnTo>
                  <a:pt x="1679211" y="2889735"/>
                </a:lnTo>
                <a:lnTo>
                  <a:pt x="1675193" y="2885696"/>
                </a:lnTo>
                <a:lnTo>
                  <a:pt x="1675193" y="2875826"/>
                </a:lnTo>
                <a:close/>
                <a:moveTo>
                  <a:pt x="1439895" y="2871788"/>
                </a:moveTo>
                <a:lnTo>
                  <a:pt x="1449805" y="2871788"/>
                </a:lnTo>
                <a:lnTo>
                  <a:pt x="1453824" y="2875826"/>
                </a:lnTo>
                <a:lnTo>
                  <a:pt x="1453824" y="2885696"/>
                </a:lnTo>
                <a:lnTo>
                  <a:pt x="1449805" y="2889735"/>
                </a:lnTo>
                <a:lnTo>
                  <a:pt x="1439895" y="2889735"/>
                </a:lnTo>
                <a:lnTo>
                  <a:pt x="1435876" y="2885696"/>
                </a:lnTo>
                <a:lnTo>
                  <a:pt x="1435876" y="2875826"/>
                </a:lnTo>
                <a:close/>
                <a:moveTo>
                  <a:pt x="1200579" y="2871788"/>
                </a:moveTo>
                <a:lnTo>
                  <a:pt x="1210489" y="2871788"/>
                </a:lnTo>
                <a:lnTo>
                  <a:pt x="1214509" y="2875826"/>
                </a:lnTo>
                <a:lnTo>
                  <a:pt x="1214509" y="2885696"/>
                </a:lnTo>
                <a:lnTo>
                  <a:pt x="1210489" y="2889735"/>
                </a:lnTo>
                <a:lnTo>
                  <a:pt x="1200579" y="2889735"/>
                </a:lnTo>
                <a:lnTo>
                  <a:pt x="1196560" y="2885696"/>
                </a:lnTo>
                <a:lnTo>
                  <a:pt x="1196560" y="2875826"/>
                </a:lnTo>
                <a:close/>
                <a:moveTo>
                  <a:pt x="961267" y="2871788"/>
                </a:moveTo>
                <a:lnTo>
                  <a:pt x="971177" y="2871788"/>
                </a:lnTo>
                <a:lnTo>
                  <a:pt x="975195" y="2875826"/>
                </a:lnTo>
                <a:lnTo>
                  <a:pt x="975195" y="2885696"/>
                </a:lnTo>
                <a:lnTo>
                  <a:pt x="971177" y="2889735"/>
                </a:lnTo>
                <a:lnTo>
                  <a:pt x="961267" y="2889735"/>
                </a:lnTo>
                <a:lnTo>
                  <a:pt x="957247" y="2885696"/>
                </a:lnTo>
                <a:lnTo>
                  <a:pt x="957247" y="2875826"/>
                </a:lnTo>
                <a:close/>
                <a:moveTo>
                  <a:pt x="9572438" y="2871736"/>
                </a:moveTo>
                <a:lnTo>
                  <a:pt x="9582349" y="2871736"/>
                </a:lnTo>
                <a:lnTo>
                  <a:pt x="9586368" y="2875775"/>
                </a:lnTo>
                <a:lnTo>
                  <a:pt x="9586368" y="2885645"/>
                </a:lnTo>
                <a:lnTo>
                  <a:pt x="9582349" y="2889684"/>
                </a:lnTo>
                <a:lnTo>
                  <a:pt x="9572438" y="2889684"/>
                </a:lnTo>
                <a:lnTo>
                  <a:pt x="9568419" y="2885645"/>
                </a:lnTo>
                <a:lnTo>
                  <a:pt x="9568419" y="2875775"/>
                </a:lnTo>
                <a:close/>
                <a:moveTo>
                  <a:pt x="9333125" y="2871736"/>
                </a:moveTo>
                <a:lnTo>
                  <a:pt x="9343036" y="2871736"/>
                </a:lnTo>
                <a:lnTo>
                  <a:pt x="9347055" y="2875775"/>
                </a:lnTo>
                <a:lnTo>
                  <a:pt x="9347055" y="2885645"/>
                </a:lnTo>
                <a:lnTo>
                  <a:pt x="9343036" y="2889684"/>
                </a:lnTo>
                <a:lnTo>
                  <a:pt x="9333125" y="2889684"/>
                </a:lnTo>
                <a:lnTo>
                  <a:pt x="9329106" y="2885645"/>
                </a:lnTo>
                <a:lnTo>
                  <a:pt x="9329106" y="2875775"/>
                </a:lnTo>
                <a:close/>
                <a:moveTo>
                  <a:pt x="9093811" y="2871736"/>
                </a:moveTo>
                <a:lnTo>
                  <a:pt x="9103722" y="2871736"/>
                </a:lnTo>
                <a:lnTo>
                  <a:pt x="9107741" y="2875775"/>
                </a:lnTo>
                <a:lnTo>
                  <a:pt x="9107741" y="2885645"/>
                </a:lnTo>
                <a:lnTo>
                  <a:pt x="9103722" y="2889684"/>
                </a:lnTo>
                <a:lnTo>
                  <a:pt x="9093811" y="2889684"/>
                </a:lnTo>
                <a:lnTo>
                  <a:pt x="9089792" y="2885645"/>
                </a:lnTo>
                <a:lnTo>
                  <a:pt x="9089792" y="2875775"/>
                </a:lnTo>
                <a:close/>
                <a:moveTo>
                  <a:pt x="8854496" y="2871736"/>
                </a:moveTo>
                <a:lnTo>
                  <a:pt x="8864407" y="2871736"/>
                </a:lnTo>
                <a:lnTo>
                  <a:pt x="8868426" y="2875775"/>
                </a:lnTo>
                <a:lnTo>
                  <a:pt x="8868426" y="2885645"/>
                </a:lnTo>
                <a:lnTo>
                  <a:pt x="8864407" y="2889684"/>
                </a:lnTo>
                <a:lnTo>
                  <a:pt x="8854496" y="2889684"/>
                </a:lnTo>
                <a:lnTo>
                  <a:pt x="8850477" y="2885645"/>
                </a:lnTo>
                <a:lnTo>
                  <a:pt x="8850477" y="2875775"/>
                </a:lnTo>
                <a:close/>
                <a:moveTo>
                  <a:pt x="8615184" y="2871736"/>
                </a:moveTo>
                <a:lnTo>
                  <a:pt x="8625095" y="2871736"/>
                </a:lnTo>
                <a:lnTo>
                  <a:pt x="8629114" y="2875775"/>
                </a:lnTo>
                <a:lnTo>
                  <a:pt x="8629114" y="2885645"/>
                </a:lnTo>
                <a:lnTo>
                  <a:pt x="8625095" y="2889684"/>
                </a:lnTo>
                <a:lnTo>
                  <a:pt x="8615184" y="2889684"/>
                </a:lnTo>
                <a:lnTo>
                  <a:pt x="8611165" y="2885645"/>
                </a:lnTo>
                <a:lnTo>
                  <a:pt x="8611165" y="2875775"/>
                </a:lnTo>
                <a:close/>
                <a:moveTo>
                  <a:pt x="8375869" y="2871736"/>
                </a:moveTo>
                <a:lnTo>
                  <a:pt x="8385779" y="2871736"/>
                </a:lnTo>
                <a:lnTo>
                  <a:pt x="8389799" y="2875775"/>
                </a:lnTo>
                <a:lnTo>
                  <a:pt x="8389799" y="2885645"/>
                </a:lnTo>
                <a:lnTo>
                  <a:pt x="8385779" y="2889684"/>
                </a:lnTo>
                <a:lnTo>
                  <a:pt x="8375869" y="2889684"/>
                </a:lnTo>
                <a:lnTo>
                  <a:pt x="8371850" y="2885645"/>
                </a:lnTo>
                <a:lnTo>
                  <a:pt x="8371850" y="2875775"/>
                </a:lnTo>
                <a:close/>
                <a:moveTo>
                  <a:pt x="8136553" y="2871736"/>
                </a:moveTo>
                <a:lnTo>
                  <a:pt x="8146464" y="2871736"/>
                </a:lnTo>
                <a:lnTo>
                  <a:pt x="8150483" y="2875775"/>
                </a:lnTo>
                <a:lnTo>
                  <a:pt x="8150483" y="2885645"/>
                </a:lnTo>
                <a:lnTo>
                  <a:pt x="8146464" y="2889684"/>
                </a:lnTo>
                <a:lnTo>
                  <a:pt x="8136553" y="2889684"/>
                </a:lnTo>
                <a:lnTo>
                  <a:pt x="8132534" y="2885645"/>
                </a:lnTo>
                <a:lnTo>
                  <a:pt x="8132534" y="2875775"/>
                </a:lnTo>
                <a:close/>
                <a:moveTo>
                  <a:pt x="7897241" y="2871736"/>
                </a:moveTo>
                <a:lnTo>
                  <a:pt x="7907151" y="2871736"/>
                </a:lnTo>
                <a:lnTo>
                  <a:pt x="7911170" y="2875775"/>
                </a:lnTo>
                <a:lnTo>
                  <a:pt x="7911170" y="2885645"/>
                </a:lnTo>
                <a:lnTo>
                  <a:pt x="7907151" y="2889684"/>
                </a:lnTo>
                <a:lnTo>
                  <a:pt x="7897241" y="2889684"/>
                </a:lnTo>
                <a:lnTo>
                  <a:pt x="7893222" y="2885645"/>
                </a:lnTo>
                <a:lnTo>
                  <a:pt x="7893222" y="2875775"/>
                </a:lnTo>
                <a:close/>
                <a:moveTo>
                  <a:pt x="7657926" y="2871736"/>
                </a:moveTo>
                <a:lnTo>
                  <a:pt x="7667836" y="2871736"/>
                </a:lnTo>
                <a:lnTo>
                  <a:pt x="7671855" y="2875775"/>
                </a:lnTo>
                <a:lnTo>
                  <a:pt x="7671855" y="2885645"/>
                </a:lnTo>
                <a:lnTo>
                  <a:pt x="7667836" y="2889684"/>
                </a:lnTo>
                <a:lnTo>
                  <a:pt x="7657926" y="2889684"/>
                </a:lnTo>
                <a:lnTo>
                  <a:pt x="7653906" y="2885645"/>
                </a:lnTo>
                <a:lnTo>
                  <a:pt x="7653906" y="2875775"/>
                </a:lnTo>
                <a:close/>
                <a:moveTo>
                  <a:pt x="7418611" y="2871736"/>
                </a:moveTo>
                <a:lnTo>
                  <a:pt x="7428521" y="2871736"/>
                </a:lnTo>
                <a:lnTo>
                  <a:pt x="7432540" y="2875775"/>
                </a:lnTo>
                <a:lnTo>
                  <a:pt x="7432540" y="2885645"/>
                </a:lnTo>
                <a:lnTo>
                  <a:pt x="7428521" y="2889684"/>
                </a:lnTo>
                <a:lnTo>
                  <a:pt x="7418611" y="2889684"/>
                </a:lnTo>
                <a:lnTo>
                  <a:pt x="7414592" y="2885645"/>
                </a:lnTo>
                <a:lnTo>
                  <a:pt x="7414592" y="2875775"/>
                </a:lnTo>
                <a:close/>
                <a:moveTo>
                  <a:pt x="7179298" y="2871736"/>
                </a:moveTo>
                <a:lnTo>
                  <a:pt x="7189209" y="2871736"/>
                </a:lnTo>
                <a:lnTo>
                  <a:pt x="7193228" y="2875775"/>
                </a:lnTo>
                <a:lnTo>
                  <a:pt x="7193228" y="2885645"/>
                </a:lnTo>
                <a:lnTo>
                  <a:pt x="7189209" y="2889684"/>
                </a:lnTo>
                <a:lnTo>
                  <a:pt x="7179298" y="2889684"/>
                </a:lnTo>
                <a:lnTo>
                  <a:pt x="7175279" y="2885645"/>
                </a:lnTo>
                <a:lnTo>
                  <a:pt x="7175279" y="2875775"/>
                </a:lnTo>
                <a:close/>
                <a:moveTo>
                  <a:pt x="6939983" y="2871736"/>
                </a:moveTo>
                <a:lnTo>
                  <a:pt x="6949894" y="2871736"/>
                </a:lnTo>
                <a:lnTo>
                  <a:pt x="6953913" y="2875775"/>
                </a:lnTo>
                <a:lnTo>
                  <a:pt x="6953913" y="2885645"/>
                </a:lnTo>
                <a:lnTo>
                  <a:pt x="6949894" y="2889684"/>
                </a:lnTo>
                <a:lnTo>
                  <a:pt x="6939983" y="2889684"/>
                </a:lnTo>
                <a:lnTo>
                  <a:pt x="6935964" y="2885645"/>
                </a:lnTo>
                <a:lnTo>
                  <a:pt x="6935964" y="2875775"/>
                </a:lnTo>
                <a:close/>
                <a:moveTo>
                  <a:pt x="6700670" y="2871736"/>
                </a:moveTo>
                <a:lnTo>
                  <a:pt x="6710581" y="2871736"/>
                </a:lnTo>
                <a:lnTo>
                  <a:pt x="6714600" y="2875775"/>
                </a:lnTo>
                <a:lnTo>
                  <a:pt x="6714600" y="2885645"/>
                </a:lnTo>
                <a:lnTo>
                  <a:pt x="6710581" y="2889684"/>
                </a:lnTo>
                <a:lnTo>
                  <a:pt x="6700670" y="2889684"/>
                </a:lnTo>
                <a:lnTo>
                  <a:pt x="6696651" y="2885645"/>
                </a:lnTo>
                <a:lnTo>
                  <a:pt x="6696651" y="2875775"/>
                </a:lnTo>
                <a:close/>
                <a:moveTo>
                  <a:pt x="6461356" y="2871736"/>
                </a:moveTo>
                <a:lnTo>
                  <a:pt x="6471266" y="2871736"/>
                </a:lnTo>
                <a:lnTo>
                  <a:pt x="6475285" y="2875775"/>
                </a:lnTo>
                <a:lnTo>
                  <a:pt x="6475285" y="2885645"/>
                </a:lnTo>
                <a:lnTo>
                  <a:pt x="6471266" y="2889684"/>
                </a:lnTo>
                <a:lnTo>
                  <a:pt x="6461356" y="2889684"/>
                </a:lnTo>
                <a:lnTo>
                  <a:pt x="6457337" y="2885645"/>
                </a:lnTo>
                <a:lnTo>
                  <a:pt x="6457337" y="2875775"/>
                </a:lnTo>
                <a:close/>
                <a:moveTo>
                  <a:pt x="6222042" y="2871736"/>
                </a:moveTo>
                <a:lnTo>
                  <a:pt x="6231952" y="2871736"/>
                </a:lnTo>
                <a:lnTo>
                  <a:pt x="6235971" y="2875775"/>
                </a:lnTo>
                <a:lnTo>
                  <a:pt x="6235971" y="2885645"/>
                </a:lnTo>
                <a:lnTo>
                  <a:pt x="6231952" y="2889684"/>
                </a:lnTo>
                <a:lnTo>
                  <a:pt x="6222042" y="2889684"/>
                </a:lnTo>
                <a:lnTo>
                  <a:pt x="6218023" y="2885645"/>
                </a:lnTo>
                <a:lnTo>
                  <a:pt x="6218023" y="2875775"/>
                </a:lnTo>
                <a:close/>
                <a:moveTo>
                  <a:pt x="5982729" y="2871736"/>
                </a:moveTo>
                <a:lnTo>
                  <a:pt x="5992639" y="2871736"/>
                </a:lnTo>
                <a:lnTo>
                  <a:pt x="5996658" y="2875775"/>
                </a:lnTo>
                <a:lnTo>
                  <a:pt x="5996658" y="2885645"/>
                </a:lnTo>
                <a:lnTo>
                  <a:pt x="5992639" y="2889684"/>
                </a:lnTo>
                <a:lnTo>
                  <a:pt x="5982729" y="2889684"/>
                </a:lnTo>
                <a:lnTo>
                  <a:pt x="5978710" y="2885645"/>
                </a:lnTo>
                <a:lnTo>
                  <a:pt x="5978710" y="2875775"/>
                </a:lnTo>
                <a:close/>
                <a:moveTo>
                  <a:pt x="5743412" y="2871736"/>
                </a:moveTo>
                <a:lnTo>
                  <a:pt x="5753323" y="2871736"/>
                </a:lnTo>
                <a:lnTo>
                  <a:pt x="5757342" y="2875775"/>
                </a:lnTo>
                <a:lnTo>
                  <a:pt x="5757342" y="2885645"/>
                </a:lnTo>
                <a:lnTo>
                  <a:pt x="5753323" y="2889684"/>
                </a:lnTo>
                <a:lnTo>
                  <a:pt x="5743412" y="2889684"/>
                </a:lnTo>
                <a:lnTo>
                  <a:pt x="5739393" y="2885645"/>
                </a:lnTo>
                <a:lnTo>
                  <a:pt x="5739393" y="2875775"/>
                </a:lnTo>
                <a:close/>
                <a:moveTo>
                  <a:pt x="5504099" y="2871736"/>
                </a:moveTo>
                <a:lnTo>
                  <a:pt x="5514010" y="2871736"/>
                </a:lnTo>
                <a:lnTo>
                  <a:pt x="5518029" y="2875775"/>
                </a:lnTo>
                <a:lnTo>
                  <a:pt x="5518029" y="2885645"/>
                </a:lnTo>
                <a:lnTo>
                  <a:pt x="5514010" y="2889684"/>
                </a:lnTo>
                <a:lnTo>
                  <a:pt x="5504099" y="2889684"/>
                </a:lnTo>
                <a:lnTo>
                  <a:pt x="5500080" y="2885645"/>
                </a:lnTo>
                <a:lnTo>
                  <a:pt x="5500080" y="2875775"/>
                </a:lnTo>
                <a:close/>
                <a:moveTo>
                  <a:pt x="5264784" y="2871736"/>
                </a:moveTo>
                <a:lnTo>
                  <a:pt x="5274694" y="2871736"/>
                </a:lnTo>
                <a:lnTo>
                  <a:pt x="5278713" y="2875775"/>
                </a:lnTo>
                <a:lnTo>
                  <a:pt x="5278713" y="2885645"/>
                </a:lnTo>
                <a:lnTo>
                  <a:pt x="5274694" y="2889684"/>
                </a:lnTo>
                <a:lnTo>
                  <a:pt x="5264784" y="2889684"/>
                </a:lnTo>
                <a:lnTo>
                  <a:pt x="5260765" y="2885645"/>
                </a:lnTo>
                <a:lnTo>
                  <a:pt x="5260765" y="2875775"/>
                </a:lnTo>
                <a:close/>
                <a:moveTo>
                  <a:pt x="5025470" y="2871736"/>
                </a:moveTo>
                <a:lnTo>
                  <a:pt x="5035381" y="2871736"/>
                </a:lnTo>
                <a:lnTo>
                  <a:pt x="5039400" y="2875775"/>
                </a:lnTo>
                <a:lnTo>
                  <a:pt x="5039400" y="2885645"/>
                </a:lnTo>
                <a:lnTo>
                  <a:pt x="5035381" y="2889684"/>
                </a:lnTo>
                <a:lnTo>
                  <a:pt x="5025470" y="2889684"/>
                </a:lnTo>
                <a:lnTo>
                  <a:pt x="5021451" y="2885645"/>
                </a:lnTo>
                <a:lnTo>
                  <a:pt x="5021451" y="2875775"/>
                </a:lnTo>
                <a:close/>
                <a:moveTo>
                  <a:pt x="4786241" y="2871736"/>
                </a:moveTo>
                <a:lnTo>
                  <a:pt x="4796152" y="2871736"/>
                </a:lnTo>
                <a:lnTo>
                  <a:pt x="4800171" y="2875775"/>
                </a:lnTo>
                <a:lnTo>
                  <a:pt x="4800171" y="2885645"/>
                </a:lnTo>
                <a:lnTo>
                  <a:pt x="4796152" y="2889684"/>
                </a:lnTo>
                <a:lnTo>
                  <a:pt x="4786241" y="2889684"/>
                </a:lnTo>
                <a:lnTo>
                  <a:pt x="4782224" y="2885645"/>
                </a:lnTo>
                <a:lnTo>
                  <a:pt x="4782224" y="2875775"/>
                </a:lnTo>
                <a:close/>
                <a:moveTo>
                  <a:pt x="4546929" y="2871736"/>
                </a:moveTo>
                <a:lnTo>
                  <a:pt x="4556840" y="2871736"/>
                </a:lnTo>
                <a:lnTo>
                  <a:pt x="4560859" y="2875775"/>
                </a:lnTo>
                <a:lnTo>
                  <a:pt x="4560859" y="2885645"/>
                </a:lnTo>
                <a:lnTo>
                  <a:pt x="4556840" y="2889684"/>
                </a:lnTo>
                <a:lnTo>
                  <a:pt x="4546929" y="2889684"/>
                </a:lnTo>
                <a:lnTo>
                  <a:pt x="4542910" y="2885645"/>
                </a:lnTo>
                <a:lnTo>
                  <a:pt x="4542910" y="2875775"/>
                </a:lnTo>
                <a:close/>
                <a:moveTo>
                  <a:pt x="4307612" y="2871736"/>
                </a:moveTo>
                <a:lnTo>
                  <a:pt x="4317523" y="2871736"/>
                </a:lnTo>
                <a:lnTo>
                  <a:pt x="4321543" y="2875775"/>
                </a:lnTo>
                <a:lnTo>
                  <a:pt x="4321543" y="2885645"/>
                </a:lnTo>
                <a:lnTo>
                  <a:pt x="4317523" y="2889684"/>
                </a:lnTo>
                <a:lnTo>
                  <a:pt x="4307612" y="2889684"/>
                </a:lnTo>
                <a:lnTo>
                  <a:pt x="4303595" y="2885645"/>
                </a:lnTo>
                <a:lnTo>
                  <a:pt x="4303595" y="2875775"/>
                </a:lnTo>
                <a:close/>
                <a:moveTo>
                  <a:pt x="4068297" y="2871736"/>
                </a:moveTo>
                <a:lnTo>
                  <a:pt x="4078210" y="2871736"/>
                </a:lnTo>
                <a:lnTo>
                  <a:pt x="4082229" y="2875775"/>
                </a:lnTo>
                <a:lnTo>
                  <a:pt x="4082229" y="2885645"/>
                </a:lnTo>
                <a:lnTo>
                  <a:pt x="4078210" y="2889684"/>
                </a:lnTo>
                <a:lnTo>
                  <a:pt x="4068297" y="2889684"/>
                </a:lnTo>
                <a:lnTo>
                  <a:pt x="4064278" y="2885645"/>
                </a:lnTo>
                <a:lnTo>
                  <a:pt x="4064278" y="2875775"/>
                </a:lnTo>
                <a:close/>
                <a:moveTo>
                  <a:pt x="3828990" y="2871736"/>
                </a:moveTo>
                <a:lnTo>
                  <a:pt x="3838899" y="2871736"/>
                </a:lnTo>
                <a:lnTo>
                  <a:pt x="3842917" y="2875775"/>
                </a:lnTo>
                <a:lnTo>
                  <a:pt x="3842917" y="2885645"/>
                </a:lnTo>
                <a:lnTo>
                  <a:pt x="3838899" y="2889684"/>
                </a:lnTo>
                <a:lnTo>
                  <a:pt x="3828990" y="2889684"/>
                </a:lnTo>
                <a:lnTo>
                  <a:pt x="3824971" y="2885645"/>
                </a:lnTo>
                <a:lnTo>
                  <a:pt x="3824971" y="2875775"/>
                </a:lnTo>
                <a:close/>
                <a:moveTo>
                  <a:pt x="3589676" y="2871736"/>
                </a:moveTo>
                <a:lnTo>
                  <a:pt x="3599585" y="2871736"/>
                </a:lnTo>
                <a:lnTo>
                  <a:pt x="3603604" y="2875775"/>
                </a:lnTo>
                <a:lnTo>
                  <a:pt x="3603604" y="2885645"/>
                </a:lnTo>
                <a:lnTo>
                  <a:pt x="3599585" y="2889684"/>
                </a:lnTo>
                <a:lnTo>
                  <a:pt x="3589676" y="2889684"/>
                </a:lnTo>
                <a:lnTo>
                  <a:pt x="3585657" y="2885645"/>
                </a:lnTo>
                <a:lnTo>
                  <a:pt x="3585657" y="2875775"/>
                </a:lnTo>
                <a:close/>
                <a:moveTo>
                  <a:pt x="3350359" y="2871736"/>
                </a:moveTo>
                <a:lnTo>
                  <a:pt x="3360268" y="2871736"/>
                </a:lnTo>
                <a:lnTo>
                  <a:pt x="3364287" y="2875775"/>
                </a:lnTo>
                <a:lnTo>
                  <a:pt x="3364287" y="2885645"/>
                </a:lnTo>
                <a:lnTo>
                  <a:pt x="3360268" y="2889684"/>
                </a:lnTo>
                <a:lnTo>
                  <a:pt x="3350359" y="2889684"/>
                </a:lnTo>
                <a:lnTo>
                  <a:pt x="3346340" y="2885645"/>
                </a:lnTo>
                <a:lnTo>
                  <a:pt x="3346340" y="2875775"/>
                </a:lnTo>
                <a:close/>
                <a:moveTo>
                  <a:pt x="3111048" y="2871736"/>
                </a:moveTo>
                <a:lnTo>
                  <a:pt x="3120959" y="2871736"/>
                </a:lnTo>
                <a:lnTo>
                  <a:pt x="3124977" y="2875775"/>
                </a:lnTo>
                <a:lnTo>
                  <a:pt x="3124977" y="2885645"/>
                </a:lnTo>
                <a:lnTo>
                  <a:pt x="3120959" y="2889684"/>
                </a:lnTo>
                <a:lnTo>
                  <a:pt x="3111048" y="2889684"/>
                </a:lnTo>
                <a:lnTo>
                  <a:pt x="3107029" y="2885645"/>
                </a:lnTo>
                <a:lnTo>
                  <a:pt x="3107029" y="2875775"/>
                </a:lnTo>
                <a:close/>
                <a:moveTo>
                  <a:pt x="2871737" y="2871736"/>
                </a:moveTo>
                <a:lnTo>
                  <a:pt x="2881646" y="2871736"/>
                </a:lnTo>
                <a:lnTo>
                  <a:pt x="2885666" y="2875775"/>
                </a:lnTo>
                <a:lnTo>
                  <a:pt x="2885666" y="2885645"/>
                </a:lnTo>
                <a:lnTo>
                  <a:pt x="2881646" y="2889684"/>
                </a:lnTo>
                <a:lnTo>
                  <a:pt x="2871737" y="2889684"/>
                </a:lnTo>
                <a:lnTo>
                  <a:pt x="2867717" y="2885645"/>
                </a:lnTo>
                <a:lnTo>
                  <a:pt x="2867717" y="2875775"/>
                </a:lnTo>
                <a:close/>
                <a:moveTo>
                  <a:pt x="2632423" y="2871736"/>
                </a:moveTo>
                <a:lnTo>
                  <a:pt x="2642334" y="2871736"/>
                </a:lnTo>
                <a:lnTo>
                  <a:pt x="2646352" y="2875775"/>
                </a:lnTo>
                <a:lnTo>
                  <a:pt x="2646352" y="2885645"/>
                </a:lnTo>
                <a:lnTo>
                  <a:pt x="2642334" y="2889684"/>
                </a:lnTo>
                <a:lnTo>
                  <a:pt x="2632423" y="2889684"/>
                </a:lnTo>
                <a:lnTo>
                  <a:pt x="2628404" y="2885645"/>
                </a:lnTo>
                <a:lnTo>
                  <a:pt x="2628404" y="2875775"/>
                </a:lnTo>
                <a:close/>
                <a:moveTo>
                  <a:pt x="2393104" y="2871736"/>
                </a:moveTo>
                <a:lnTo>
                  <a:pt x="2403015" y="2871736"/>
                </a:lnTo>
                <a:lnTo>
                  <a:pt x="2407034" y="2875775"/>
                </a:lnTo>
                <a:lnTo>
                  <a:pt x="2407034" y="2885645"/>
                </a:lnTo>
                <a:lnTo>
                  <a:pt x="2403015" y="2889684"/>
                </a:lnTo>
                <a:lnTo>
                  <a:pt x="2393104" y="2889684"/>
                </a:lnTo>
                <a:lnTo>
                  <a:pt x="2389087" y="2885645"/>
                </a:lnTo>
                <a:lnTo>
                  <a:pt x="2389087" y="2875775"/>
                </a:lnTo>
                <a:close/>
                <a:moveTo>
                  <a:pt x="721969" y="2871736"/>
                </a:moveTo>
                <a:lnTo>
                  <a:pt x="731879" y="2871736"/>
                </a:lnTo>
                <a:lnTo>
                  <a:pt x="735898" y="2875775"/>
                </a:lnTo>
                <a:lnTo>
                  <a:pt x="735898" y="2885645"/>
                </a:lnTo>
                <a:lnTo>
                  <a:pt x="731879" y="2889684"/>
                </a:lnTo>
                <a:lnTo>
                  <a:pt x="721969" y="2889684"/>
                </a:lnTo>
                <a:lnTo>
                  <a:pt x="717950" y="2885645"/>
                </a:lnTo>
                <a:lnTo>
                  <a:pt x="717950" y="2875775"/>
                </a:lnTo>
                <a:close/>
                <a:moveTo>
                  <a:pt x="482656" y="2871736"/>
                </a:moveTo>
                <a:lnTo>
                  <a:pt x="492567" y="2871736"/>
                </a:lnTo>
                <a:lnTo>
                  <a:pt x="496586" y="2875775"/>
                </a:lnTo>
                <a:lnTo>
                  <a:pt x="496586" y="2885645"/>
                </a:lnTo>
                <a:lnTo>
                  <a:pt x="492567" y="2889684"/>
                </a:lnTo>
                <a:lnTo>
                  <a:pt x="482656" y="2889684"/>
                </a:lnTo>
                <a:lnTo>
                  <a:pt x="478637" y="2885645"/>
                </a:lnTo>
                <a:lnTo>
                  <a:pt x="478637" y="2875775"/>
                </a:lnTo>
                <a:close/>
                <a:moveTo>
                  <a:pt x="243343" y="2871736"/>
                </a:moveTo>
                <a:lnTo>
                  <a:pt x="253253" y="2871736"/>
                </a:lnTo>
                <a:lnTo>
                  <a:pt x="257272" y="2875775"/>
                </a:lnTo>
                <a:lnTo>
                  <a:pt x="257272" y="2885645"/>
                </a:lnTo>
                <a:lnTo>
                  <a:pt x="253253" y="2889684"/>
                </a:lnTo>
                <a:lnTo>
                  <a:pt x="243343" y="2889684"/>
                </a:lnTo>
                <a:lnTo>
                  <a:pt x="239324" y="2885645"/>
                </a:lnTo>
                <a:lnTo>
                  <a:pt x="239324" y="2875775"/>
                </a:lnTo>
                <a:close/>
                <a:moveTo>
                  <a:pt x="4030" y="2871736"/>
                </a:moveTo>
                <a:lnTo>
                  <a:pt x="13940" y="2871736"/>
                </a:lnTo>
                <a:lnTo>
                  <a:pt x="17959" y="2875775"/>
                </a:lnTo>
                <a:lnTo>
                  <a:pt x="17959" y="2885645"/>
                </a:lnTo>
                <a:lnTo>
                  <a:pt x="13940" y="2889684"/>
                </a:lnTo>
                <a:lnTo>
                  <a:pt x="4030" y="2889684"/>
                </a:lnTo>
                <a:lnTo>
                  <a:pt x="11" y="2885645"/>
                </a:lnTo>
                <a:lnTo>
                  <a:pt x="11" y="2875775"/>
                </a:lnTo>
                <a:close/>
                <a:moveTo>
                  <a:pt x="9572438" y="2632457"/>
                </a:moveTo>
                <a:lnTo>
                  <a:pt x="9582349" y="2632457"/>
                </a:lnTo>
                <a:lnTo>
                  <a:pt x="9586368" y="2636496"/>
                </a:lnTo>
                <a:lnTo>
                  <a:pt x="9586368" y="2646366"/>
                </a:lnTo>
                <a:lnTo>
                  <a:pt x="9582349" y="2650405"/>
                </a:lnTo>
                <a:lnTo>
                  <a:pt x="9572438" y="2650405"/>
                </a:lnTo>
                <a:lnTo>
                  <a:pt x="9568419" y="2646366"/>
                </a:lnTo>
                <a:lnTo>
                  <a:pt x="9568419" y="2636496"/>
                </a:lnTo>
                <a:close/>
                <a:moveTo>
                  <a:pt x="9333125" y="2632457"/>
                </a:moveTo>
                <a:lnTo>
                  <a:pt x="9343036" y="2632457"/>
                </a:lnTo>
                <a:lnTo>
                  <a:pt x="9347055" y="2636496"/>
                </a:lnTo>
                <a:lnTo>
                  <a:pt x="9347055" y="2646366"/>
                </a:lnTo>
                <a:lnTo>
                  <a:pt x="9343036" y="2650405"/>
                </a:lnTo>
                <a:lnTo>
                  <a:pt x="9333125" y="2650405"/>
                </a:lnTo>
                <a:lnTo>
                  <a:pt x="9329106" y="2646366"/>
                </a:lnTo>
                <a:lnTo>
                  <a:pt x="9329106" y="2636496"/>
                </a:lnTo>
                <a:close/>
                <a:moveTo>
                  <a:pt x="9093811" y="2632457"/>
                </a:moveTo>
                <a:lnTo>
                  <a:pt x="9103722" y="2632457"/>
                </a:lnTo>
                <a:lnTo>
                  <a:pt x="9107741" y="2636496"/>
                </a:lnTo>
                <a:lnTo>
                  <a:pt x="9107741" y="2646366"/>
                </a:lnTo>
                <a:lnTo>
                  <a:pt x="9103722" y="2650405"/>
                </a:lnTo>
                <a:lnTo>
                  <a:pt x="9093811" y="2650405"/>
                </a:lnTo>
                <a:lnTo>
                  <a:pt x="9089792" y="2646366"/>
                </a:lnTo>
                <a:lnTo>
                  <a:pt x="9089792" y="2636496"/>
                </a:lnTo>
                <a:close/>
                <a:moveTo>
                  <a:pt x="8854496" y="2632457"/>
                </a:moveTo>
                <a:lnTo>
                  <a:pt x="8864407" y="2632457"/>
                </a:lnTo>
                <a:lnTo>
                  <a:pt x="8868426" y="2636496"/>
                </a:lnTo>
                <a:lnTo>
                  <a:pt x="8868426" y="2646366"/>
                </a:lnTo>
                <a:lnTo>
                  <a:pt x="8864407" y="2650405"/>
                </a:lnTo>
                <a:lnTo>
                  <a:pt x="8854496" y="2650405"/>
                </a:lnTo>
                <a:lnTo>
                  <a:pt x="8850477" y="2646366"/>
                </a:lnTo>
                <a:lnTo>
                  <a:pt x="8850477" y="2636496"/>
                </a:lnTo>
                <a:close/>
                <a:moveTo>
                  <a:pt x="8615184" y="2632457"/>
                </a:moveTo>
                <a:lnTo>
                  <a:pt x="8625095" y="2632457"/>
                </a:lnTo>
                <a:lnTo>
                  <a:pt x="8629114" y="2636496"/>
                </a:lnTo>
                <a:lnTo>
                  <a:pt x="8629114" y="2646366"/>
                </a:lnTo>
                <a:lnTo>
                  <a:pt x="8625095" y="2650405"/>
                </a:lnTo>
                <a:lnTo>
                  <a:pt x="8615184" y="2650405"/>
                </a:lnTo>
                <a:lnTo>
                  <a:pt x="8611165" y="2646366"/>
                </a:lnTo>
                <a:lnTo>
                  <a:pt x="8611165" y="2636496"/>
                </a:lnTo>
                <a:close/>
                <a:moveTo>
                  <a:pt x="8375869" y="2632457"/>
                </a:moveTo>
                <a:lnTo>
                  <a:pt x="8385779" y="2632457"/>
                </a:lnTo>
                <a:lnTo>
                  <a:pt x="8389799" y="2636496"/>
                </a:lnTo>
                <a:lnTo>
                  <a:pt x="8389799" y="2646366"/>
                </a:lnTo>
                <a:lnTo>
                  <a:pt x="8385779" y="2650405"/>
                </a:lnTo>
                <a:lnTo>
                  <a:pt x="8375869" y="2650405"/>
                </a:lnTo>
                <a:lnTo>
                  <a:pt x="8371850" y="2646366"/>
                </a:lnTo>
                <a:lnTo>
                  <a:pt x="8371850" y="2636496"/>
                </a:lnTo>
                <a:close/>
                <a:moveTo>
                  <a:pt x="8136553" y="2632457"/>
                </a:moveTo>
                <a:lnTo>
                  <a:pt x="8146464" y="2632457"/>
                </a:lnTo>
                <a:lnTo>
                  <a:pt x="8150483" y="2636496"/>
                </a:lnTo>
                <a:lnTo>
                  <a:pt x="8150483" y="2646366"/>
                </a:lnTo>
                <a:lnTo>
                  <a:pt x="8146464" y="2650405"/>
                </a:lnTo>
                <a:lnTo>
                  <a:pt x="8136553" y="2650405"/>
                </a:lnTo>
                <a:lnTo>
                  <a:pt x="8132534" y="2646366"/>
                </a:lnTo>
                <a:lnTo>
                  <a:pt x="8132534" y="2636496"/>
                </a:lnTo>
                <a:close/>
                <a:moveTo>
                  <a:pt x="7897241" y="2632457"/>
                </a:moveTo>
                <a:lnTo>
                  <a:pt x="7907151" y="2632457"/>
                </a:lnTo>
                <a:lnTo>
                  <a:pt x="7911170" y="2636496"/>
                </a:lnTo>
                <a:lnTo>
                  <a:pt x="7911170" y="2646366"/>
                </a:lnTo>
                <a:lnTo>
                  <a:pt x="7907151" y="2650405"/>
                </a:lnTo>
                <a:lnTo>
                  <a:pt x="7897241" y="2650405"/>
                </a:lnTo>
                <a:lnTo>
                  <a:pt x="7893222" y="2646366"/>
                </a:lnTo>
                <a:lnTo>
                  <a:pt x="7893222" y="2636496"/>
                </a:lnTo>
                <a:close/>
                <a:moveTo>
                  <a:pt x="7657926" y="2632457"/>
                </a:moveTo>
                <a:lnTo>
                  <a:pt x="7667836" y="2632457"/>
                </a:lnTo>
                <a:lnTo>
                  <a:pt x="7671855" y="2636496"/>
                </a:lnTo>
                <a:lnTo>
                  <a:pt x="7671855" y="2646366"/>
                </a:lnTo>
                <a:lnTo>
                  <a:pt x="7667836" y="2650405"/>
                </a:lnTo>
                <a:lnTo>
                  <a:pt x="7657926" y="2650405"/>
                </a:lnTo>
                <a:lnTo>
                  <a:pt x="7653906" y="2646366"/>
                </a:lnTo>
                <a:lnTo>
                  <a:pt x="7653906" y="2636496"/>
                </a:lnTo>
                <a:close/>
                <a:moveTo>
                  <a:pt x="7418611" y="2632457"/>
                </a:moveTo>
                <a:lnTo>
                  <a:pt x="7428521" y="2632457"/>
                </a:lnTo>
                <a:lnTo>
                  <a:pt x="7432540" y="2636496"/>
                </a:lnTo>
                <a:lnTo>
                  <a:pt x="7432540" y="2646366"/>
                </a:lnTo>
                <a:lnTo>
                  <a:pt x="7428521" y="2650405"/>
                </a:lnTo>
                <a:lnTo>
                  <a:pt x="7418611" y="2650405"/>
                </a:lnTo>
                <a:lnTo>
                  <a:pt x="7414592" y="2646366"/>
                </a:lnTo>
                <a:lnTo>
                  <a:pt x="7414592" y="2636496"/>
                </a:lnTo>
                <a:close/>
                <a:moveTo>
                  <a:pt x="7179298" y="2632457"/>
                </a:moveTo>
                <a:lnTo>
                  <a:pt x="7189209" y="2632457"/>
                </a:lnTo>
                <a:lnTo>
                  <a:pt x="7193228" y="2636496"/>
                </a:lnTo>
                <a:lnTo>
                  <a:pt x="7193228" y="2646366"/>
                </a:lnTo>
                <a:lnTo>
                  <a:pt x="7189209" y="2650405"/>
                </a:lnTo>
                <a:lnTo>
                  <a:pt x="7179298" y="2650405"/>
                </a:lnTo>
                <a:lnTo>
                  <a:pt x="7175279" y="2646366"/>
                </a:lnTo>
                <a:lnTo>
                  <a:pt x="7175279" y="2636496"/>
                </a:lnTo>
                <a:close/>
                <a:moveTo>
                  <a:pt x="6939983" y="2632457"/>
                </a:moveTo>
                <a:lnTo>
                  <a:pt x="6949894" y="2632457"/>
                </a:lnTo>
                <a:lnTo>
                  <a:pt x="6953913" y="2636496"/>
                </a:lnTo>
                <a:lnTo>
                  <a:pt x="6953913" y="2646366"/>
                </a:lnTo>
                <a:lnTo>
                  <a:pt x="6949894" y="2650405"/>
                </a:lnTo>
                <a:lnTo>
                  <a:pt x="6939983" y="2650405"/>
                </a:lnTo>
                <a:lnTo>
                  <a:pt x="6935964" y="2646366"/>
                </a:lnTo>
                <a:lnTo>
                  <a:pt x="6935964" y="2636496"/>
                </a:lnTo>
                <a:close/>
                <a:moveTo>
                  <a:pt x="6700670" y="2632457"/>
                </a:moveTo>
                <a:lnTo>
                  <a:pt x="6710581" y="2632457"/>
                </a:lnTo>
                <a:lnTo>
                  <a:pt x="6714600" y="2636496"/>
                </a:lnTo>
                <a:lnTo>
                  <a:pt x="6714600" y="2646366"/>
                </a:lnTo>
                <a:lnTo>
                  <a:pt x="6710581" y="2650405"/>
                </a:lnTo>
                <a:lnTo>
                  <a:pt x="6700670" y="2650405"/>
                </a:lnTo>
                <a:lnTo>
                  <a:pt x="6696651" y="2646366"/>
                </a:lnTo>
                <a:lnTo>
                  <a:pt x="6696651" y="2636496"/>
                </a:lnTo>
                <a:close/>
                <a:moveTo>
                  <a:pt x="6461356" y="2632457"/>
                </a:moveTo>
                <a:lnTo>
                  <a:pt x="6471266" y="2632457"/>
                </a:lnTo>
                <a:lnTo>
                  <a:pt x="6475285" y="2636496"/>
                </a:lnTo>
                <a:lnTo>
                  <a:pt x="6475285" y="2646366"/>
                </a:lnTo>
                <a:lnTo>
                  <a:pt x="6471266" y="2650405"/>
                </a:lnTo>
                <a:lnTo>
                  <a:pt x="6461356" y="2650405"/>
                </a:lnTo>
                <a:lnTo>
                  <a:pt x="6457337" y="2646366"/>
                </a:lnTo>
                <a:lnTo>
                  <a:pt x="6457337" y="2636496"/>
                </a:lnTo>
                <a:close/>
                <a:moveTo>
                  <a:pt x="6222042" y="2632457"/>
                </a:moveTo>
                <a:lnTo>
                  <a:pt x="6231952" y="2632457"/>
                </a:lnTo>
                <a:lnTo>
                  <a:pt x="6235971" y="2636496"/>
                </a:lnTo>
                <a:lnTo>
                  <a:pt x="6235971" y="2646366"/>
                </a:lnTo>
                <a:lnTo>
                  <a:pt x="6231952" y="2650405"/>
                </a:lnTo>
                <a:lnTo>
                  <a:pt x="6222042" y="2650405"/>
                </a:lnTo>
                <a:lnTo>
                  <a:pt x="6218023" y="2646366"/>
                </a:lnTo>
                <a:lnTo>
                  <a:pt x="6218023" y="2636496"/>
                </a:lnTo>
                <a:close/>
                <a:moveTo>
                  <a:pt x="5982729" y="2632457"/>
                </a:moveTo>
                <a:lnTo>
                  <a:pt x="5992639" y="2632457"/>
                </a:lnTo>
                <a:lnTo>
                  <a:pt x="5996658" y="2636496"/>
                </a:lnTo>
                <a:lnTo>
                  <a:pt x="5996658" y="2646366"/>
                </a:lnTo>
                <a:lnTo>
                  <a:pt x="5992639" y="2650405"/>
                </a:lnTo>
                <a:lnTo>
                  <a:pt x="5982729" y="2650405"/>
                </a:lnTo>
                <a:lnTo>
                  <a:pt x="5978710" y="2646366"/>
                </a:lnTo>
                <a:lnTo>
                  <a:pt x="5978710" y="2636496"/>
                </a:lnTo>
                <a:close/>
                <a:moveTo>
                  <a:pt x="5743412" y="2632457"/>
                </a:moveTo>
                <a:lnTo>
                  <a:pt x="5753323" y="2632457"/>
                </a:lnTo>
                <a:lnTo>
                  <a:pt x="5757342" y="2636496"/>
                </a:lnTo>
                <a:lnTo>
                  <a:pt x="5757342" y="2646366"/>
                </a:lnTo>
                <a:lnTo>
                  <a:pt x="5753323" y="2650405"/>
                </a:lnTo>
                <a:lnTo>
                  <a:pt x="5743412" y="2650405"/>
                </a:lnTo>
                <a:lnTo>
                  <a:pt x="5739393" y="2646366"/>
                </a:lnTo>
                <a:lnTo>
                  <a:pt x="5739393" y="2636496"/>
                </a:lnTo>
                <a:close/>
                <a:moveTo>
                  <a:pt x="5504099" y="2632457"/>
                </a:moveTo>
                <a:lnTo>
                  <a:pt x="5514010" y="2632457"/>
                </a:lnTo>
                <a:lnTo>
                  <a:pt x="5518029" y="2636496"/>
                </a:lnTo>
                <a:lnTo>
                  <a:pt x="5518029" y="2646366"/>
                </a:lnTo>
                <a:lnTo>
                  <a:pt x="5514010" y="2650405"/>
                </a:lnTo>
                <a:lnTo>
                  <a:pt x="5504099" y="2650405"/>
                </a:lnTo>
                <a:lnTo>
                  <a:pt x="5500080" y="2646366"/>
                </a:lnTo>
                <a:lnTo>
                  <a:pt x="5500080" y="2636496"/>
                </a:lnTo>
                <a:close/>
                <a:moveTo>
                  <a:pt x="5264784" y="2632457"/>
                </a:moveTo>
                <a:lnTo>
                  <a:pt x="5274694" y="2632457"/>
                </a:lnTo>
                <a:lnTo>
                  <a:pt x="5278713" y="2636496"/>
                </a:lnTo>
                <a:lnTo>
                  <a:pt x="5278713" y="2646366"/>
                </a:lnTo>
                <a:lnTo>
                  <a:pt x="5274694" y="2650405"/>
                </a:lnTo>
                <a:lnTo>
                  <a:pt x="5264784" y="2650405"/>
                </a:lnTo>
                <a:lnTo>
                  <a:pt x="5260765" y="2646366"/>
                </a:lnTo>
                <a:lnTo>
                  <a:pt x="5260765" y="2636496"/>
                </a:lnTo>
                <a:close/>
                <a:moveTo>
                  <a:pt x="5025470" y="2632457"/>
                </a:moveTo>
                <a:lnTo>
                  <a:pt x="5035381" y="2632457"/>
                </a:lnTo>
                <a:lnTo>
                  <a:pt x="5039400" y="2636496"/>
                </a:lnTo>
                <a:lnTo>
                  <a:pt x="5039400" y="2646366"/>
                </a:lnTo>
                <a:lnTo>
                  <a:pt x="5035381" y="2650405"/>
                </a:lnTo>
                <a:lnTo>
                  <a:pt x="5025470" y="2650405"/>
                </a:lnTo>
                <a:lnTo>
                  <a:pt x="5021451" y="2646366"/>
                </a:lnTo>
                <a:lnTo>
                  <a:pt x="5021451" y="2636496"/>
                </a:lnTo>
                <a:close/>
                <a:moveTo>
                  <a:pt x="4786241" y="2632457"/>
                </a:moveTo>
                <a:lnTo>
                  <a:pt x="4796152" y="2632457"/>
                </a:lnTo>
                <a:lnTo>
                  <a:pt x="4800171" y="2636496"/>
                </a:lnTo>
                <a:lnTo>
                  <a:pt x="4800171" y="2646366"/>
                </a:lnTo>
                <a:lnTo>
                  <a:pt x="4796152" y="2650405"/>
                </a:lnTo>
                <a:lnTo>
                  <a:pt x="4786241" y="2650405"/>
                </a:lnTo>
                <a:lnTo>
                  <a:pt x="4782224" y="2646366"/>
                </a:lnTo>
                <a:lnTo>
                  <a:pt x="4782224" y="2636496"/>
                </a:lnTo>
                <a:close/>
                <a:moveTo>
                  <a:pt x="4546929" y="2632457"/>
                </a:moveTo>
                <a:lnTo>
                  <a:pt x="4556840" y="2632457"/>
                </a:lnTo>
                <a:lnTo>
                  <a:pt x="4560859" y="2636496"/>
                </a:lnTo>
                <a:lnTo>
                  <a:pt x="4560859" y="2646366"/>
                </a:lnTo>
                <a:lnTo>
                  <a:pt x="4556840" y="2650405"/>
                </a:lnTo>
                <a:lnTo>
                  <a:pt x="4546929" y="2650405"/>
                </a:lnTo>
                <a:lnTo>
                  <a:pt x="4542910" y="2646366"/>
                </a:lnTo>
                <a:lnTo>
                  <a:pt x="4542910" y="2636496"/>
                </a:lnTo>
                <a:close/>
                <a:moveTo>
                  <a:pt x="4307612" y="2632457"/>
                </a:moveTo>
                <a:lnTo>
                  <a:pt x="4317523" y="2632457"/>
                </a:lnTo>
                <a:lnTo>
                  <a:pt x="4321543" y="2636496"/>
                </a:lnTo>
                <a:lnTo>
                  <a:pt x="4321543" y="2646366"/>
                </a:lnTo>
                <a:lnTo>
                  <a:pt x="4317523" y="2650405"/>
                </a:lnTo>
                <a:lnTo>
                  <a:pt x="4307612" y="2650405"/>
                </a:lnTo>
                <a:lnTo>
                  <a:pt x="4303595" y="2646366"/>
                </a:lnTo>
                <a:lnTo>
                  <a:pt x="4303595" y="2636496"/>
                </a:lnTo>
                <a:close/>
                <a:moveTo>
                  <a:pt x="4068297" y="2632457"/>
                </a:moveTo>
                <a:lnTo>
                  <a:pt x="4078210" y="2632457"/>
                </a:lnTo>
                <a:lnTo>
                  <a:pt x="4082229" y="2636496"/>
                </a:lnTo>
                <a:lnTo>
                  <a:pt x="4082229" y="2646366"/>
                </a:lnTo>
                <a:lnTo>
                  <a:pt x="4078210" y="2650405"/>
                </a:lnTo>
                <a:lnTo>
                  <a:pt x="4068297" y="2650405"/>
                </a:lnTo>
                <a:lnTo>
                  <a:pt x="4064278" y="2646366"/>
                </a:lnTo>
                <a:lnTo>
                  <a:pt x="4064278" y="2636496"/>
                </a:lnTo>
                <a:close/>
                <a:moveTo>
                  <a:pt x="3828990" y="2632457"/>
                </a:moveTo>
                <a:lnTo>
                  <a:pt x="3838899" y="2632457"/>
                </a:lnTo>
                <a:lnTo>
                  <a:pt x="3842917" y="2636496"/>
                </a:lnTo>
                <a:lnTo>
                  <a:pt x="3842917" y="2646366"/>
                </a:lnTo>
                <a:lnTo>
                  <a:pt x="3838899" y="2650405"/>
                </a:lnTo>
                <a:lnTo>
                  <a:pt x="3828990" y="2650405"/>
                </a:lnTo>
                <a:lnTo>
                  <a:pt x="3824971" y="2646366"/>
                </a:lnTo>
                <a:lnTo>
                  <a:pt x="3824971" y="2636496"/>
                </a:lnTo>
                <a:close/>
                <a:moveTo>
                  <a:pt x="3589676" y="2632457"/>
                </a:moveTo>
                <a:lnTo>
                  <a:pt x="3599585" y="2632457"/>
                </a:lnTo>
                <a:lnTo>
                  <a:pt x="3603604" y="2636496"/>
                </a:lnTo>
                <a:lnTo>
                  <a:pt x="3603604" y="2646366"/>
                </a:lnTo>
                <a:lnTo>
                  <a:pt x="3599585" y="2650405"/>
                </a:lnTo>
                <a:lnTo>
                  <a:pt x="3589676" y="2650405"/>
                </a:lnTo>
                <a:lnTo>
                  <a:pt x="3585657" y="2646366"/>
                </a:lnTo>
                <a:lnTo>
                  <a:pt x="3585657" y="2636496"/>
                </a:lnTo>
                <a:close/>
                <a:moveTo>
                  <a:pt x="3350359" y="2632457"/>
                </a:moveTo>
                <a:lnTo>
                  <a:pt x="3360268" y="2632457"/>
                </a:lnTo>
                <a:lnTo>
                  <a:pt x="3364287" y="2636496"/>
                </a:lnTo>
                <a:lnTo>
                  <a:pt x="3364287" y="2646366"/>
                </a:lnTo>
                <a:lnTo>
                  <a:pt x="3360268" y="2650405"/>
                </a:lnTo>
                <a:lnTo>
                  <a:pt x="3350359" y="2650405"/>
                </a:lnTo>
                <a:lnTo>
                  <a:pt x="3346340" y="2646366"/>
                </a:lnTo>
                <a:lnTo>
                  <a:pt x="3346340" y="2636496"/>
                </a:lnTo>
                <a:close/>
                <a:moveTo>
                  <a:pt x="3111048" y="2632457"/>
                </a:moveTo>
                <a:lnTo>
                  <a:pt x="3120959" y="2632457"/>
                </a:lnTo>
                <a:lnTo>
                  <a:pt x="3124977" y="2636496"/>
                </a:lnTo>
                <a:lnTo>
                  <a:pt x="3124977" y="2646366"/>
                </a:lnTo>
                <a:lnTo>
                  <a:pt x="3120959" y="2650405"/>
                </a:lnTo>
                <a:lnTo>
                  <a:pt x="3111048" y="2650405"/>
                </a:lnTo>
                <a:lnTo>
                  <a:pt x="3107029" y="2646366"/>
                </a:lnTo>
                <a:lnTo>
                  <a:pt x="3107029" y="2636496"/>
                </a:lnTo>
                <a:close/>
                <a:moveTo>
                  <a:pt x="2871737" y="2632457"/>
                </a:moveTo>
                <a:lnTo>
                  <a:pt x="2881646" y="2632457"/>
                </a:lnTo>
                <a:lnTo>
                  <a:pt x="2885666" y="2636496"/>
                </a:lnTo>
                <a:lnTo>
                  <a:pt x="2885666" y="2646366"/>
                </a:lnTo>
                <a:lnTo>
                  <a:pt x="2881646" y="2650405"/>
                </a:lnTo>
                <a:lnTo>
                  <a:pt x="2871737" y="2650405"/>
                </a:lnTo>
                <a:lnTo>
                  <a:pt x="2867717" y="2646366"/>
                </a:lnTo>
                <a:lnTo>
                  <a:pt x="2867717" y="2636496"/>
                </a:lnTo>
                <a:close/>
                <a:moveTo>
                  <a:pt x="2632423" y="2632457"/>
                </a:moveTo>
                <a:lnTo>
                  <a:pt x="2642334" y="2632457"/>
                </a:lnTo>
                <a:lnTo>
                  <a:pt x="2646352" y="2636496"/>
                </a:lnTo>
                <a:lnTo>
                  <a:pt x="2646352" y="2646366"/>
                </a:lnTo>
                <a:lnTo>
                  <a:pt x="2642334" y="2650405"/>
                </a:lnTo>
                <a:lnTo>
                  <a:pt x="2632423" y="2650405"/>
                </a:lnTo>
                <a:lnTo>
                  <a:pt x="2628404" y="2646366"/>
                </a:lnTo>
                <a:lnTo>
                  <a:pt x="2628404" y="2636496"/>
                </a:lnTo>
                <a:close/>
                <a:moveTo>
                  <a:pt x="2393104" y="2632457"/>
                </a:moveTo>
                <a:lnTo>
                  <a:pt x="2403015" y="2632457"/>
                </a:lnTo>
                <a:lnTo>
                  <a:pt x="2407034" y="2636496"/>
                </a:lnTo>
                <a:lnTo>
                  <a:pt x="2407034" y="2646366"/>
                </a:lnTo>
                <a:lnTo>
                  <a:pt x="2403015" y="2650405"/>
                </a:lnTo>
                <a:lnTo>
                  <a:pt x="2393104" y="2650405"/>
                </a:lnTo>
                <a:lnTo>
                  <a:pt x="2389087" y="2646366"/>
                </a:lnTo>
                <a:lnTo>
                  <a:pt x="2389087" y="2636496"/>
                </a:lnTo>
                <a:close/>
                <a:moveTo>
                  <a:pt x="2157821" y="2632457"/>
                </a:moveTo>
                <a:lnTo>
                  <a:pt x="2167732" y="2632457"/>
                </a:lnTo>
                <a:lnTo>
                  <a:pt x="2171750" y="2636496"/>
                </a:lnTo>
                <a:lnTo>
                  <a:pt x="2171750" y="2646366"/>
                </a:lnTo>
                <a:lnTo>
                  <a:pt x="2167732" y="2650405"/>
                </a:lnTo>
                <a:lnTo>
                  <a:pt x="2157821" y="2650405"/>
                </a:lnTo>
                <a:lnTo>
                  <a:pt x="2153802" y="2646366"/>
                </a:lnTo>
                <a:lnTo>
                  <a:pt x="2153802" y="2636496"/>
                </a:lnTo>
                <a:close/>
                <a:moveTo>
                  <a:pt x="1918513" y="2632457"/>
                </a:moveTo>
                <a:lnTo>
                  <a:pt x="1928422" y="2632457"/>
                </a:lnTo>
                <a:lnTo>
                  <a:pt x="1932441" y="2636496"/>
                </a:lnTo>
                <a:lnTo>
                  <a:pt x="1932441" y="2646366"/>
                </a:lnTo>
                <a:lnTo>
                  <a:pt x="1928422" y="2650405"/>
                </a:lnTo>
                <a:lnTo>
                  <a:pt x="1918513" y="2650405"/>
                </a:lnTo>
                <a:lnTo>
                  <a:pt x="1914494" y="2646366"/>
                </a:lnTo>
                <a:lnTo>
                  <a:pt x="1914494" y="2636496"/>
                </a:lnTo>
                <a:close/>
                <a:moveTo>
                  <a:pt x="1679212" y="2632457"/>
                </a:moveTo>
                <a:lnTo>
                  <a:pt x="1689122" y="2632457"/>
                </a:lnTo>
                <a:lnTo>
                  <a:pt x="1693141" y="2636496"/>
                </a:lnTo>
                <a:lnTo>
                  <a:pt x="1693141" y="2646366"/>
                </a:lnTo>
                <a:lnTo>
                  <a:pt x="1689122" y="2650405"/>
                </a:lnTo>
                <a:lnTo>
                  <a:pt x="1679212" y="2650405"/>
                </a:lnTo>
                <a:lnTo>
                  <a:pt x="1675193" y="2646366"/>
                </a:lnTo>
                <a:lnTo>
                  <a:pt x="1675193" y="2636496"/>
                </a:lnTo>
                <a:close/>
                <a:moveTo>
                  <a:pt x="1439896" y="2632457"/>
                </a:moveTo>
                <a:lnTo>
                  <a:pt x="1449806" y="2632457"/>
                </a:lnTo>
                <a:lnTo>
                  <a:pt x="1453824" y="2636496"/>
                </a:lnTo>
                <a:lnTo>
                  <a:pt x="1453824" y="2646366"/>
                </a:lnTo>
                <a:lnTo>
                  <a:pt x="1449806" y="2650405"/>
                </a:lnTo>
                <a:lnTo>
                  <a:pt x="1439896" y="2650405"/>
                </a:lnTo>
                <a:lnTo>
                  <a:pt x="1435876" y="2646366"/>
                </a:lnTo>
                <a:lnTo>
                  <a:pt x="1435876" y="2636496"/>
                </a:lnTo>
                <a:close/>
                <a:moveTo>
                  <a:pt x="1200580" y="2632457"/>
                </a:moveTo>
                <a:lnTo>
                  <a:pt x="1210490" y="2632457"/>
                </a:lnTo>
                <a:lnTo>
                  <a:pt x="1214509" y="2636496"/>
                </a:lnTo>
                <a:lnTo>
                  <a:pt x="1214509" y="2646366"/>
                </a:lnTo>
                <a:lnTo>
                  <a:pt x="1210490" y="2650405"/>
                </a:lnTo>
                <a:lnTo>
                  <a:pt x="1200580" y="2650405"/>
                </a:lnTo>
                <a:lnTo>
                  <a:pt x="1196561" y="2646366"/>
                </a:lnTo>
                <a:lnTo>
                  <a:pt x="1196561" y="2636496"/>
                </a:lnTo>
                <a:close/>
                <a:moveTo>
                  <a:pt x="961267" y="2632457"/>
                </a:moveTo>
                <a:lnTo>
                  <a:pt x="971178" y="2632457"/>
                </a:lnTo>
                <a:lnTo>
                  <a:pt x="975196" y="2636496"/>
                </a:lnTo>
                <a:lnTo>
                  <a:pt x="975196" y="2646366"/>
                </a:lnTo>
                <a:lnTo>
                  <a:pt x="971178" y="2650405"/>
                </a:lnTo>
                <a:lnTo>
                  <a:pt x="961267" y="2650405"/>
                </a:lnTo>
                <a:lnTo>
                  <a:pt x="957249" y="2646366"/>
                </a:lnTo>
                <a:lnTo>
                  <a:pt x="957249" y="2636496"/>
                </a:lnTo>
                <a:close/>
                <a:moveTo>
                  <a:pt x="721970" y="2632457"/>
                </a:moveTo>
                <a:lnTo>
                  <a:pt x="731879" y="2632457"/>
                </a:lnTo>
                <a:lnTo>
                  <a:pt x="735898" y="2636496"/>
                </a:lnTo>
                <a:lnTo>
                  <a:pt x="735898" y="2646366"/>
                </a:lnTo>
                <a:lnTo>
                  <a:pt x="731879" y="2650405"/>
                </a:lnTo>
                <a:lnTo>
                  <a:pt x="721970" y="2650405"/>
                </a:lnTo>
                <a:lnTo>
                  <a:pt x="717951" y="2646366"/>
                </a:lnTo>
                <a:lnTo>
                  <a:pt x="717951" y="2636496"/>
                </a:lnTo>
                <a:close/>
                <a:moveTo>
                  <a:pt x="482657" y="2632457"/>
                </a:moveTo>
                <a:lnTo>
                  <a:pt x="492567" y="2632457"/>
                </a:lnTo>
                <a:lnTo>
                  <a:pt x="496586" y="2636496"/>
                </a:lnTo>
                <a:lnTo>
                  <a:pt x="496586" y="2646366"/>
                </a:lnTo>
                <a:lnTo>
                  <a:pt x="492567" y="2650405"/>
                </a:lnTo>
                <a:lnTo>
                  <a:pt x="482657" y="2650405"/>
                </a:lnTo>
                <a:lnTo>
                  <a:pt x="478638" y="2646366"/>
                </a:lnTo>
                <a:lnTo>
                  <a:pt x="478638" y="2636496"/>
                </a:lnTo>
                <a:close/>
                <a:moveTo>
                  <a:pt x="243344" y="2632457"/>
                </a:moveTo>
                <a:lnTo>
                  <a:pt x="253254" y="2632457"/>
                </a:lnTo>
                <a:lnTo>
                  <a:pt x="257273" y="2636496"/>
                </a:lnTo>
                <a:lnTo>
                  <a:pt x="257273" y="2646366"/>
                </a:lnTo>
                <a:lnTo>
                  <a:pt x="253254" y="2650405"/>
                </a:lnTo>
                <a:lnTo>
                  <a:pt x="243344" y="2650405"/>
                </a:lnTo>
                <a:lnTo>
                  <a:pt x="239325" y="2646366"/>
                </a:lnTo>
                <a:lnTo>
                  <a:pt x="239325" y="2636496"/>
                </a:lnTo>
                <a:close/>
                <a:moveTo>
                  <a:pt x="4030" y="2632457"/>
                </a:moveTo>
                <a:lnTo>
                  <a:pt x="13941" y="2632457"/>
                </a:lnTo>
                <a:lnTo>
                  <a:pt x="17960" y="2636496"/>
                </a:lnTo>
                <a:lnTo>
                  <a:pt x="17960" y="2646366"/>
                </a:lnTo>
                <a:lnTo>
                  <a:pt x="13941" y="2650405"/>
                </a:lnTo>
                <a:lnTo>
                  <a:pt x="4030" y="2650405"/>
                </a:lnTo>
                <a:lnTo>
                  <a:pt x="11" y="2646366"/>
                </a:lnTo>
                <a:lnTo>
                  <a:pt x="11" y="2636496"/>
                </a:lnTo>
                <a:close/>
                <a:moveTo>
                  <a:pt x="2157821" y="2393178"/>
                </a:moveTo>
                <a:lnTo>
                  <a:pt x="2167732" y="2393178"/>
                </a:lnTo>
                <a:lnTo>
                  <a:pt x="2171750" y="2397216"/>
                </a:lnTo>
                <a:lnTo>
                  <a:pt x="2171750" y="2407087"/>
                </a:lnTo>
                <a:lnTo>
                  <a:pt x="2167732" y="2411126"/>
                </a:lnTo>
                <a:lnTo>
                  <a:pt x="2157821" y="2411126"/>
                </a:lnTo>
                <a:lnTo>
                  <a:pt x="2153802" y="2407087"/>
                </a:lnTo>
                <a:lnTo>
                  <a:pt x="2153802" y="2397216"/>
                </a:lnTo>
                <a:close/>
                <a:moveTo>
                  <a:pt x="1918513" y="2393178"/>
                </a:moveTo>
                <a:lnTo>
                  <a:pt x="1928422" y="2393178"/>
                </a:lnTo>
                <a:lnTo>
                  <a:pt x="1932443" y="2397216"/>
                </a:lnTo>
                <a:lnTo>
                  <a:pt x="1932443" y="2407087"/>
                </a:lnTo>
                <a:lnTo>
                  <a:pt x="1928422" y="2411126"/>
                </a:lnTo>
                <a:lnTo>
                  <a:pt x="1918513" y="2411126"/>
                </a:lnTo>
                <a:lnTo>
                  <a:pt x="1914494" y="2407087"/>
                </a:lnTo>
                <a:lnTo>
                  <a:pt x="1914494" y="2397216"/>
                </a:lnTo>
                <a:close/>
                <a:moveTo>
                  <a:pt x="1679212" y="2393178"/>
                </a:moveTo>
                <a:lnTo>
                  <a:pt x="1689123" y="2393178"/>
                </a:lnTo>
                <a:lnTo>
                  <a:pt x="1693142" y="2397216"/>
                </a:lnTo>
                <a:lnTo>
                  <a:pt x="1693142" y="2407087"/>
                </a:lnTo>
                <a:lnTo>
                  <a:pt x="1689123" y="2411126"/>
                </a:lnTo>
                <a:lnTo>
                  <a:pt x="1679212" y="2411126"/>
                </a:lnTo>
                <a:lnTo>
                  <a:pt x="1675194" y="2407087"/>
                </a:lnTo>
                <a:lnTo>
                  <a:pt x="1675194" y="2397216"/>
                </a:lnTo>
                <a:close/>
                <a:moveTo>
                  <a:pt x="1439896" y="2393178"/>
                </a:moveTo>
                <a:lnTo>
                  <a:pt x="1449806" y="2393178"/>
                </a:lnTo>
                <a:lnTo>
                  <a:pt x="1453826" y="2397216"/>
                </a:lnTo>
                <a:lnTo>
                  <a:pt x="1453826" y="2407087"/>
                </a:lnTo>
                <a:lnTo>
                  <a:pt x="1449806" y="2411126"/>
                </a:lnTo>
                <a:lnTo>
                  <a:pt x="1439896" y="2411126"/>
                </a:lnTo>
                <a:lnTo>
                  <a:pt x="1435878" y="2407087"/>
                </a:lnTo>
                <a:lnTo>
                  <a:pt x="1435878" y="2397216"/>
                </a:lnTo>
                <a:close/>
                <a:moveTo>
                  <a:pt x="1200580" y="2393178"/>
                </a:moveTo>
                <a:lnTo>
                  <a:pt x="1210491" y="2393178"/>
                </a:lnTo>
                <a:lnTo>
                  <a:pt x="1214510" y="2397216"/>
                </a:lnTo>
                <a:lnTo>
                  <a:pt x="1214510" y="2407087"/>
                </a:lnTo>
                <a:lnTo>
                  <a:pt x="1210491" y="2411126"/>
                </a:lnTo>
                <a:lnTo>
                  <a:pt x="1200580" y="2411126"/>
                </a:lnTo>
                <a:lnTo>
                  <a:pt x="1196562" y="2407087"/>
                </a:lnTo>
                <a:lnTo>
                  <a:pt x="1196562" y="2397216"/>
                </a:lnTo>
                <a:close/>
                <a:moveTo>
                  <a:pt x="961268" y="2393178"/>
                </a:moveTo>
                <a:lnTo>
                  <a:pt x="971178" y="2393178"/>
                </a:lnTo>
                <a:lnTo>
                  <a:pt x="975196" y="2397216"/>
                </a:lnTo>
                <a:lnTo>
                  <a:pt x="975196" y="2407087"/>
                </a:lnTo>
                <a:lnTo>
                  <a:pt x="971178" y="2411126"/>
                </a:lnTo>
                <a:lnTo>
                  <a:pt x="961268" y="2411126"/>
                </a:lnTo>
                <a:lnTo>
                  <a:pt x="957249" y="2407087"/>
                </a:lnTo>
                <a:lnTo>
                  <a:pt x="957249" y="2397216"/>
                </a:lnTo>
                <a:close/>
                <a:moveTo>
                  <a:pt x="9572438" y="2393127"/>
                </a:moveTo>
                <a:lnTo>
                  <a:pt x="9582349" y="2393127"/>
                </a:lnTo>
                <a:lnTo>
                  <a:pt x="9586368" y="2397165"/>
                </a:lnTo>
                <a:lnTo>
                  <a:pt x="9586368" y="2407036"/>
                </a:lnTo>
                <a:lnTo>
                  <a:pt x="9582349" y="2411074"/>
                </a:lnTo>
                <a:lnTo>
                  <a:pt x="9572438" y="2411074"/>
                </a:lnTo>
                <a:lnTo>
                  <a:pt x="9568419" y="2407036"/>
                </a:lnTo>
                <a:lnTo>
                  <a:pt x="9568419" y="2397165"/>
                </a:lnTo>
                <a:close/>
                <a:moveTo>
                  <a:pt x="9333125" y="2393127"/>
                </a:moveTo>
                <a:lnTo>
                  <a:pt x="9343036" y="2393127"/>
                </a:lnTo>
                <a:lnTo>
                  <a:pt x="9347055" y="2397165"/>
                </a:lnTo>
                <a:lnTo>
                  <a:pt x="9347055" y="2407036"/>
                </a:lnTo>
                <a:lnTo>
                  <a:pt x="9343036" y="2411074"/>
                </a:lnTo>
                <a:lnTo>
                  <a:pt x="9333125" y="2411074"/>
                </a:lnTo>
                <a:lnTo>
                  <a:pt x="9329106" y="2407036"/>
                </a:lnTo>
                <a:lnTo>
                  <a:pt x="9329106" y="2397165"/>
                </a:lnTo>
                <a:close/>
                <a:moveTo>
                  <a:pt x="9093811" y="2393127"/>
                </a:moveTo>
                <a:lnTo>
                  <a:pt x="9103722" y="2393127"/>
                </a:lnTo>
                <a:lnTo>
                  <a:pt x="9107741" y="2397165"/>
                </a:lnTo>
                <a:lnTo>
                  <a:pt x="9107741" y="2407036"/>
                </a:lnTo>
                <a:lnTo>
                  <a:pt x="9103722" y="2411074"/>
                </a:lnTo>
                <a:lnTo>
                  <a:pt x="9093811" y="2411074"/>
                </a:lnTo>
                <a:lnTo>
                  <a:pt x="9089792" y="2407036"/>
                </a:lnTo>
                <a:lnTo>
                  <a:pt x="9089792" y="2397165"/>
                </a:lnTo>
                <a:close/>
                <a:moveTo>
                  <a:pt x="8854496" y="2393127"/>
                </a:moveTo>
                <a:lnTo>
                  <a:pt x="8864407" y="2393127"/>
                </a:lnTo>
                <a:lnTo>
                  <a:pt x="8868426" y="2397165"/>
                </a:lnTo>
                <a:lnTo>
                  <a:pt x="8868426" y="2407036"/>
                </a:lnTo>
                <a:lnTo>
                  <a:pt x="8864407" y="2411074"/>
                </a:lnTo>
                <a:lnTo>
                  <a:pt x="8854496" y="2411074"/>
                </a:lnTo>
                <a:lnTo>
                  <a:pt x="8850477" y="2407036"/>
                </a:lnTo>
                <a:lnTo>
                  <a:pt x="8850477" y="2397165"/>
                </a:lnTo>
                <a:close/>
                <a:moveTo>
                  <a:pt x="8615184" y="2393127"/>
                </a:moveTo>
                <a:lnTo>
                  <a:pt x="8625095" y="2393127"/>
                </a:lnTo>
                <a:lnTo>
                  <a:pt x="8629114" y="2397165"/>
                </a:lnTo>
                <a:lnTo>
                  <a:pt x="8629114" y="2407036"/>
                </a:lnTo>
                <a:lnTo>
                  <a:pt x="8625095" y="2411074"/>
                </a:lnTo>
                <a:lnTo>
                  <a:pt x="8615184" y="2411074"/>
                </a:lnTo>
                <a:lnTo>
                  <a:pt x="8611165" y="2407036"/>
                </a:lnTo>
                <a:lnTo>
                  <a:pt x="8611165" y="2397165"/>
                </a:lnTo>
                <a:close/>
                <a:moveTo>
                  <a:pt x="8375869" y="2393127"/>
                </a:moveTo>
                <a:lnTo>
                  <a:pt x="8385779" y="2393127"/>
                </a:lnTo>
                <a:lnTo>
                  <a:pt x="8389799" y="2397165"/>
                </a:lnTo>
                <a:lnTo>
                  <a:pt x="8389799" y="2407036"/>
                </a:lnTo>
                <a:lnTo>
                  <a:pt x="8385779" y="2411074"/>
                </a:lnTo>
                <a:lnTo>
                  <a:pt x="8375869" y="2411074"/>
                </a:lnTo>
                <a:lnTo>
                  <a:pt x="8371850" y="2407036"/>
                </a:lnTo>
                <a:lnTo>
                  <a:pt x="8371850" y="2397165"/>
                </a:lnTo>
                <a:close/>
                <a:moveTo>
                  <a:pt x="8136553" y="2393127"/>
                </a:moveTo>
                <a:lnTo>
                  <a:pt x="8146464" y="2393127"/>
                </a:lnTo>
                <a:lnTo>
                  <a:pt x="8150483" y="2397165"/>
                </a:lnTo>
                <a:lnTo>
                  <a:pt x="8150483" y="2407036"/>
                </a:lnTo>
                <a:lnTo>
                  <a:pt x="8146464" y="2411074"/>
                </a:lnTo>
                <a:lnTo>
                  <a:pt x="8136553" y="2411074"/>
                </a:lnTo>
                <a:lnTo>
                  <a:pt x="8132534" y="2407036"/>
                </a:lnTo>
                <a:lnTo>
                  <a:pt x="8132534" y="2397165"/>
                </a:lnTo>
                <a:close/>
                <a:moveTo>
                  <a:pt x="7897241" y="2393127"/>
                </a:moveTo>
                <a:lnTo>
                  <a:pt x="7907151" y="2393127"/>
                </a:lnTo>
                <a:lnTo>
                  <a:pt x="7911170" y="2397165"/>
                </a:lnTo>
                <a:lnTo>
                  <a:pt x="7911170" y="2407036"/>
                </a:lnTo>
                <a:lnTo>
                  <a:pt x="7907151" y="2411074"/>
                </a:lnTo>
                <a:lnTo>
                  <a:pt x="7897241" y="2411074"/>
                </a:lnTo>
                <a:lnTo>
                  <a:pt x="7893222" y="2407036"/>
                </a:lnTo>
                <a:lnTo>
                  <a:pt x="7893222" y="2397165"/>
                </a:lnTo>
                <a:close/>
                <a:moveTo>
                  <a:pt x="7657926" y="2393127"/>
                </a:moveTo>
                <a:lnTo>
                  <a:pt x="7667836" y="2393127"/>
                </a:lnTo>
                <a:lnTo>
                  <a:pt x="7671855" y="2397165"/>
                </a:lnTo>
                <a:lnTo>
                  <a:pt x="7671855" y="2407036"/>
                </a:lnTo>
                <a:lnTo>
                  <a:pt x="7667836" y="2411074"/>
                </a:lnTo>
                <a:lnTo>
                  <a:pt x="7657926" y="2411074"/>
                </a:lnTo>
                <a:lnTo>
                  <a:pt x="7653906" y="2407036"/>
                </a:lnTo>
                <a:lnTo>
                  <a:pt x="7653906" y="2397165"/>
                </a:lnTo>
                <a:close/>
                <a:moveTo>
                  <a:pt x="7418611" y="2393127"/>
                </a:moveTo>
                <a:lnTo>
                  <a:pt x="7428521" y="2393127"/>
                </a:lnTo>
                <a:lnTo>
                  <a:pt x="7432540" y="2397165"/>
                </a:lnTo>
                <a:lnTo>
                  <a:pt x="7432540" y="2407036"/>
                </a:lnTo>
                <a:lnTo>
                  <a:pt x="7428521" y="2411074"/>
                </a:lnTo>
                <a:lnTo>
                  <a:pt x="7418611" y="2411074"/>
                </a:lnTo>
                <a:lnTo>
                  <a:pt x="7414592" y="2407036"/>
                </a:lnTo>
                <a:lnTo>
                  <a:pt x="7414592" y="2397165"/>
                </a:lnTo>
                <a:close/>
                <a:moveTo>
                  <a:pt x="7179298" y="2393127"/>
                </a:moveTo>
                <a:lnTo>
                  <a:pt x="7189209" y="2393127"/>
                </a:lnTo>
                <a:lnTo>
                  <a:pt x="7193228" y="2397165"/>
                </a:lnTo>
                <a:lnTo>
                  <a:pt x="7193228" y="2407036"/>
                </a:lnTo>
                <a:lnTo>
                  <a:pt x="7189209" y="2411074"/>
                </a:lnTo>
                <a:lnTo>
                  <a:pt x="7179298" y="2411074"/>
                </a:lnTo>
                <a:lnTo>
                  <a:pt x="7175279" y="2407036"/>
                </a:lnTo>
                <a:lnTo>
                  <a:pt x="7175279" y="2397165"/>
                </a:lnTo>
                <a:close/>
                <a:moveTo>
                  <a:pt x="6939983" y="2393127"/>
                </a:moveTo>
                <a:lnTo>
                  <a:pt x="6949894" y="2393127"/>
                </a:lnTo>
                <a:lnTo>
                  <a:pt x="6953913" y="2397165"/>
                </a:lnTo>
                <a:lnTo>
                  <a:pt x="6953913" y="2407036"/>
                </a:lnTo>
                <a:lnTo>
                  <a:pt x="6949894" y="2411074"/>
                </a:lnTo>
                <a:lnTo>
                  <a:pt x="6939983" y="2411074"/>
                </a:lnTo>
                <a:lnTo>
                  <a:pt x="6935964" y="2407036"/>
                </a:lnTo>
                <a:lnTo>
                  <a:pt x="6935964" y="2397165"/>
                </a:lnTo>
                <a:close/>
                <a:moveTo>
                  <a:pt x="6700670" y="2393127"/>
                </a:moveTo>
                <a:lnTo>
                  <a:pt x="6710581" y="2393127"/>
                </a:lnTo>
                <a:lnTo>
                  <a:pt x="6714600" y="2397165"/>
                </a:lnTo>
                <a:lnTo>
                  <a:pt x="6714600" y="2407036"/>
                </a:lnTo>
                <a:lnTo>
                  <a:pt x="6710581" y="2411074"/>
                </a:lnTo>
                <a:lnTo>
                  <a:pt x="6700670" y="2411074"/>
                </a:lnTo>
                <a:lnTo>
                  <a:pt x="6696651" y="2407036"/>
                </a:lnTo>
                <a:lnTo>
                  <a:pt x="6696651" y="2397165"/>
                </a:lnTo>
                <a:close/>
                <a:moveTo>
                  <a:pt x="6461356" y="2393127"/>
                </a:moveTo>
                <a:lnTo>
                  <a:pt x="6471266" y="2393127"/>
                </a:lnTo>
                <a:lnTo>
                  <a:pt x="6475285" y="2397165"/>
                </a:lnTo>
                <a:lnTo>
                  <a:pt x="6475285" y="2407036"/>
                </a:lnTo>
                <a:lnTo>
                  <a:pt x="6471266" y="2411074"/>
                </a:lnTo>
                <a:lnTo>
                  <a:pt x="6461356" y="2411074"/>
                </a:lnTo>
                <a:lnTo>
                  <a:pt x="6457337" y="2407036"/>
                </a:lnTo>
                <a:lnTo>
                  <a:pt x="6457337" y="2397165"/>
                </a:lnTo>
                <a:close/>
                <a:moveTo>
                  <a:pt x="6222042" y="2393127"/>
                </a:moveTo>
                <a:lnTo>
                  <a:pt x="6231952" y="2393127"/>
                </a:lnTo>
                <a:lnTo>
                  <a:pt x="6235971" y="2397165"/>
                </a:lnTo>
                <a:lnTo>
                  <a:pt x="6235971" y="2407036"/>
                </a:lnTo>
                <a:lnTo>
                  <a:pt x="6231952" y="2411074"/>
                </a:lnTo>
                <a:lnTo>
                  <a:pt x="6222042" y="2411074"/>
                </a:lnTo>
                <a:lnTo>
                  <a:pt x="6218023" y="2407036"/>
                </a:lnTo>
                <a:lnTo>
                  <a:pt x="6218023" y="2397165"/>
                </a:lnTo>
                <a:close/>
                <a:moveTo>
                  <a:pt x="5982729" y="2393127"/>
                </a:moveTo>
                <a:lnTo>
                  <a:pt x="5992639" y="2393127"/>
                </a:lnTo>
                <a:lnTo>
                  <a:pt x="5996658" y="2397165"/>
                </a:lnTo>
                <a:lnTo>
                  <a:pt x="5996658" y="2407036"/>
                </a:lnTo>
                <a:lnTo>
                  <a:pt x="5992639" y="2411074"/>
                </a:lnTo>
                <a:lnTo>
                  <a:pt x="5982729" y="2411074"/>
                </a:lnTo>
                <a:lnTo>
                  <a:pt x="5978710" y="2407036"/>
                </a:lnTo>
                <a:lnTo>
                  <a:pt x="5978710" y="2397165"/>
                </a:lnTo>
                <a:close/>
                <a:moveTo>
                  <a:pt x="5743412" y="2393127"/>
                </a:moveTo>
                <a:lnTo>
                  <a:pt x="5753323" y="2393127"/>
                </a:lnTo>
                <a:lnTo>
                  <a:pt x="5757342" y="2397165"/>
                </a:lnTo>
                <a:lnTo>
                  <a:pt x="5757342" y="2407036"/>
                </a:lnTo>
                <a:lnTo>
                  <a:pt x="5753323" y="2411074"/>
                </a:lnTo>
                <a:lnTo>
                  <a:pt x="5743412" y="2411074"/>
                </a:lnTo>
                <a:lnTo>
                  <a:pt x="5739393" y="2407036"/>
                </a:lnTo>
                <a:lnTo>
                  <a:pt x="5739393" y="2397165"/>
                </a:lnTo>
                <a:close/>
                <a:moveTo>
                  <a:pt x="5504099" y="2393127"/>
                </a:moveTo>
                <a:lnTo>
                  <a:pt x="5514010" y="2393127"/>
                </a:lnTo>
                <a:lnTo>
                  <a:pt x="5518029" y="2397165"/>
                </a:lnTo>
                <a:lnTo>
                  <a:pt x="5518029" y="2407036"/>
                </a:lnTo>
                <a:lnTo>
                  <a:pt x="5514010" y="2411074"/>
                </a:lnTo>
                <a:lnTo>
                  <a:pt x="5504099" y="2411074"/>
                </a:lnTo>
                <a:lnTo>
                  <a:pt x="5500080" y="2407036"/>
                </a:lnTo>
                <a:lnTo>
                  <a:pt x="5500080" y="2397165"/>
                </a:lnTo>
                <a:close/>
                <a:moveTo>
                  <a:pt x="5264784" y="2393127"/>
                </a:moveTo>
                <a:lnTo>
                  <a:pt x="5274694" y="2393127"/>
                </a:lnTo>
                <a:lnTo>
                  <a:pt x="5278713" y="2397165"/>
                </a:lnTo>
                <a:lnTo>
                  <a:pt x="5278713" y="2407036"/>
                </a:lnTo>
                <a:lnTo>
                  <a:pt x="5274694" y="2411074"/>
                </a:lnTo>
                <a:lnTo>
                  <a:pt x="5264784" y="2411074"/>
                </a:lnTo>
                <a:lnTo>
                  <a:pt x="5260765" y="2407036"/>
                </a:lnTo>
                <a:lnTo>
                  <a:pt x="5260765" y="2397165"/>
                </a:lnTo>
                <a:close/>
                <a:moveTo>
                  <a:pt x="5025470" y="2393127"/>
                </a:moveTo>
                <a:lnTo>
                  <a:pt x="5035381" y="2393127"/>
                </a:lnTo>
                <a:lnTo>
                  <a:pt x="5039400" y="2397165"/>
                </a:lnTo>
                <a:lnTo>
                  <a:pt x="5039400" y="2407036"/>
                </a:lnTo>
                <a:lnTo>
                  <a:pt x="5035381" y="2411074"/>
                </a:lnTo>
                <a:lnTo>
                  <a:pt x="5025470" y="2411074"/>
                </a:lnTo>
                <a:lnTo>
                  <a:pt x="5021451" y="2407036"/>
                </a:lnTo>
                <a:lnTo>
                  <a:pt x="5021451" y="2397165"/>
                </a:lnTo>
                <a:close/>
                <a:moveTo>
                  <a:pt x="4786241" y="2393127"/>
                </a:moveTo>
                <a:lnTo>
                  <a:pt x="4796152" y="2393127"/>
                </a:lnTo>
                <a:lnTo>
                  <a:pt x="4800171" y="2397165"/>
                </a:lnTo>
                <a:lnTo>
                  <a:pt x="4800171" y="2407036"/>
                </a:lnTo>
                <a:lnTo>
                  <a:pt x="4796152" y="2411074"/>
                </a:lnTo>
                <a:lnTo>
                  <a:pt x="4786241" y="2411074"/>
                </a:lnTo>
                <a:lnTo>
                  <a:pt x="4782224" y="2407036"/>
                </a:lnTo>
                <a:lnTo>
                  <a:pt x="4782224" y="2397165"/>
                </a:lnTo>
                <a:close/>
                <a:moveTo>
                  <a:pt x="4546929" y="2393127"/>
                </a:moveTo>
                <a:lnTo>
                  <a:pt x="4556840" y="2393127"/>
                </a:lnTo>
                <a:lnTo>
                  <a:pt x="4560859" y="2397165"/>
                </a:lnTo>
                <a:lnTo>
                  <a:pt x="4560859" y="2407036"/>
                </a:lnTo>
                <a:lnTo>
                  <a:pt x="4556840" y="2411074"/>
                </a:lnTo>
                <a:lnTo>
                  <a:pt x="4546929" y="2411074"/>
                </a:lnTo>
                <a:lnTo>
                  <a:pt x="4542910" y="2407036"/>
                </a:lnTo>
                <a:lnTo>
                  <a:pt x="4542910" y="2397165"/>
                </a:lnTo>
                <a:close/>
                <a:moveTo>
                  <a:pt x="4307612" y="2393127"/>
                </a:moveTo>
                <a:lnTo>
                  <a:pt x="4317523" y="2393127"/>
                </a:lnTo>
                <a:lnTo>
                  <a:pt x="4321543" y="2397165"/>
                </a:lnTo>
                <a:lnTo>
                  <a:pt x="4321543" y="2407036"/>
                </a:lnTo>
                <a:lnTo>
                  <a:pt x="4317523" y="2411074"/>
                </a:lnTo>
                <a:lnTo>
                  <a:pt x="4307612" y="2411074"/>
                </a:lnTo>
                <a:lnTo>
                  <a:pt x="4303595" y="2407036"/>
                </a:lnTo>
                <a:lnTo>
                  <a:pt x="4303595" y="2397165"/>
                </a:lnTo>
                <a:close/>
                <a:moveTo>
                  <a:pt x="4068297" y="2393127"/>
                </a:moveTo>
                <a:lnTo>
                  <a:pt x="4078210" y="2393127"/>
                </a:lnTo>
                <a:lnTo>
                  <a:pt x="4082229" y="2397165"/>
                </a:lnTo>
                <a:lnTo>
                  <a:pt x="4082229" y="2407036"/>
                </a:lnTo>
                <a:lnTo>
                  <a:pt x="4078210" y="2411074"/>
                </a:lnTo>
                <a:lnTo>
                  <a:pt x="4068297" y="2411074"/>
                </a:lnTo>
                <a:lnTo>
                  <a:pt x="4064278" y="2407036"/>
                </a:lnTo>
                <a:lnTo>
                  <a:pt x="4064278" y="2397165"/>
                </a:lnTo>
                <a:close/>
                <a:moveTo>
                  <a:pt x="3828990" y="2393127"/>
                </a:moveTo>
                <a:lnTo>
                  <a:pt x="3838899" y="2393127"/>
                </a:lnTo>
                <a:lnTo>
                  <a:pt x="3842917" y="2397165"/>
                </a:lnTo>
                <a:lnTo>
                  <a:pt x="3842917" y="2407036"/>
                </a:lnTo>
                <a:lnTo>
                  <a:pt x="3838899" y="2411074"/>
                </a:lnTo>
                <a:lnTo>
                  <a:pt x="3828990" y="2411074"/>
                </a:lnTo>
                <a:lnTo>
                  <a:pt x="3824971" y="2407036"/>
                </a:lnTo>
                <a:lnTo>
                  <a:pt x="3824971" y="2397165"/>
                </a:lnTo>
                <a:close/>
                <a:moveTo>
                  <a:pt x="3589676" y="2393127"/>
                </a:moveTo>
                <a:lnTo>
                  <a:pt x="3599585" y="2393127"/>
                </a:lnTo>
                <a:lnTo>
                  <a:pt x="3603604" y="2397165"/>
                </a:lnTo>
                <a:lnTo>
                  <a:pt x="3603604" y="2407036"/>
                </a:lnTo>
                <a:lnTo>
                  <a:pt x="3599585" y="2411074"/>
                </a:lnTo>
                <a:lnTo>
                  <a:pt x="3589676" y="2411074"/>
                </a:lnTo>
                <a:lnTo>
                  <a:pt x="3585657" y="2407036"/>
                </a:lnTo>
                <a:lnTo>
                  <a:pt x="3585657" y="2397165"/>
                </a:lnTo>
                <a:close/>
                <a:moveTo>
                  <a:pt x="3350359" y="2393127"/>
                </a:moveTo>
                <a:lnTo>
                  <a:pt x="3360268" y="2393127"/>
                </a:lnTo>
                <a:lnTo>
                  <a:pt x="3364287" y="2397165"/>
                </a:lnTo>
                <a:lnTo>
                  <a:pt x="3364287" y="2407036"/>
                </a:lnTo>
                <a:lnTo>
                  <a:pt x="3360268" y="2411074"/>
                </a:lnTo>
                <a:lnTo>
                  <a:pt x="3350359" y="2411074"/>
                </a:lnTo>
                <a:lnTo>
                  <a:pt x="3346340" y="2407036"/>
                </a:lnTo>
                <a:lnTo>
                  <a:pt x="3346340" y="2397165"/>
                </a:lnTo>
                <a:close/>
                <a:moveTo>
                  <a:pt x="3111048" y="2393127"/>
                </a:moveTo>
                <a:lnTo>
                  <a:pt x="3120959" y="2393127"/>
                </a:lnTo>
                <a:lnTo>
                  <a:pt x="3124977" y="2397165"/>
                </a:lnTo>
                <a:lnTo>
                  <a:pt x="3124977" y="2407036"/>
                </a:lnTo>
                <a:lnTo>
                  <a:pt x="3120959" y="2411074"/>
                </a:lnTo>
                <a:lnTo>
                  <a:pt x="3111048" y="2411074"/>
                </a:lnTo>
                <a:lnTo>
                  <a:pt x="3107029" y="2407036"/>
                </a:lnTo>
                <a:lnTo>
                  <a:pt x="3107029" y="2397165"/>
                </a:lnTo>
                <a:close/>
                <a:moveTo>
                  <a:pt x="2871737" y="2393127"/>
                </a:moveTo>
                <a:lnTo>
                  <a:pt x="2881646" y="2393127"/>
                </a:lnTo>
                <a:lnTo>
                  <a:pt x="2885666" y="2397165"/>
                </a:lnTo>
                <a:lnTo>
                  <a:pt x="2885666" y="2407036"/>
                </a:lnTo>
                <a:lnTo>
                  <a:pt x="2881646" y="2411074"/>
                </a:lnTo>
                <a:lnTo>
                  <a:pt x="2871737" y="2411074"/>
                </a:lnTo>
                <a:lnTo>
                  <a:pt x="2867717" y="2407036"/>
                </a:lnTo>
                <a:lnTo>
                  <a:pt x="2867717" y="2397165"/>
                </a:lnTo>
                <a:close/>
                <a:moveTo>
                  <a:pt x="2632423" y="2393127"/>
                </a:moveTo>
                <a:lnTo>
                  <a:pt x="2642334" y="2393127"/>
                </a:lnTo>
                <a:lnTo>
                  <a:pt x="2646352" y="2397165"/>
                </a:lnTo>
                <a:lnTo>
                  <a:pt x="2646352" y="2407036"/>
                </a:lnTo>
                <a:lnTo>
                  <a:pt x="2642334" y="2411074"/>
                </a:lnTo>
                <a:lnTo>
                  <a:pt x="2632423" y="2411074"/>
                </a:lnTo>
                <a:lnTo>
                  <a:pt x="2628404" y="2407036"/>
                </a:lnTo>
                <a:lnTo>
                  <a:pt x="2628404" y="2397165"/>
                </a:lnTo>
                <a:close/>
                <a:moveTo>
                  <a:pt x="2393104" y="2393127"/>
                </a:moveTo>
                <a:lnTo>
                  <a:pt x="2403015" y="2393127"/>
                </a:lnTo>
                <a:lnTo>
                  <a:pt x="2407034" y="2397165"/>
                </a:lnTo>
                <a:lnTo>
                  <a:pt x="2407034" y="2407036"/>
                </a:lnTo>
                <a:lnTo>
                  <a:pt x="2403015" y="2411074"/>
                </a:lnTo>
                <a:lnTo>
                  <a:pt x="2393104" y="2411074"/>
                </a:lnTo>
                <a:lnTo>
                  <a:pt x="2389087" y="2407036"/>
                </a:lnTo>
                <a:lnTo>
                  <a:pt x="2389087" y="2397165"/>
                </a:lnTo>
                <a:close/>
                <a:moveTo>
                  <a:pt x="721970" y="2393127"/>
                </a:moveTo>
                <a:lnTo>
                  <a:pt x="731881" y="2393127"/>
                </a:lnTo>
                <a:lnTo>
                  <a:pt x="735899" y="2397165"/>
                </a:lnTo>
                <a:lnTo>
                  <a:pt x="735899" y="2407036"/>
                </a:lnTo>
                <a:lnTo>
                  <a:pt x="731881" y="2411074"/>
                </a:lnTo>
                <a:lnTo>
                  <a:pt x="721970" y="2411074"/>
                </a:lnTo>
                <a:lnTo>
                  <a:pt x="717951" y="2407036"/>
                </a:lnTo>
                <a:lnTo>
                  <a:pt x="717951" y="2397165"/>
                </a:lnTo>
                <a:close/>
                <a:moveTo>
                  <a:pt x="482658" y="2393127"/>
                </a:moveTo>
                <a:lnTo>
                  <a:pt x="492568" y="2393127"/>
                </a:lnTo>
                <a:lnTo>
                  <a:pt x="496588" y="2397165"/>
                </a:lnTo>
                <a:lnTo>
                  <a:pt x="496588" y="2407036"/>
                </a:lnTo>
                <a:lnTo>
                  <a:pt x="492568" y="2411074"/>
                </a:lnTo>
                <a:lnTo>
                  <a:pt x="482658" y="2411074"/>
                </a:lnTo>
                <a:lnTo>
                  <a:pt x="478639" y="2407036"/>
                </a:lnTo>
                <a:lnTo>
                  <a:pt x="478639" y="2397165"/>
                </a:lnTo>
                <a:close/>
                <a:moveTo>
                  <a:pt x="243344" y="2393127"/>
                </a:moveTo>
                <a:lnTo>
                  <a:pt x="253255" y="2393127"/>
                </a:lnTo>
                <a:lnTo>
                  <a:pt x="257274" y="2397165"/>
                </a:lnTo>
                <a:lnTo>
                  <a:pt x="257274" y="2407036"/>
                </a:lnTo>
                <a:lnTo>
                  <a:pt x="253255" y="2411074"/>
                </a:lnTo>
                <a:lnTo>
                  <a:pt x="243344" y="2411074"/>
                </a:lnTo>
                <a:lnTo>
                  <a:pt x="239325" y="2407036"/>
                </a:lnTo>
                <a:lnTo>
                  <a:pt x="239325" y="2397165"/>
                </a:lnTo>
                <a:close/>
                <a:moveTo>
                  <a:pt x="4031" y="2393127"/>
                </a:moveTo>
                <a:lnTo>
                  <a:pt x="13941" y="2393127"/>
                </a:lnTo>
                <a:lnTo>
                  <a:pt x="17961" y="2397165"/>
                </a:lnTo>
                <a:lnTo>
                  <a:pt x="17961" y="2407036"/>
                </a:lnTo>
                <a:lnTo>
                  <a:pt x="13941" y="2411074"/>
                </a:lnTo>
                <a:lnTo>
                  <a:pt x="4031" y="2411074"/>
                </a:lnTo>
                <a:lnTo>
                  <a:pt x="12" y="2407036"/>
                </a:lnTo>
                <a:lnTo>
                  <a:pt x="12" y="2397165"/>
                </a:lnTo>
                <a:close/>
                <a:moveTo>
                  <a:pt x="3111048" y="2153996"/>
                </a:moveTo>
                <a:lnTo>
                  <a:pt x="3120959" y="2153996"/>
                </a:lnTo>
                <a:lnTo>
                  <a:pt x="3124977" y="2158034"/>
                </a:lnTo>
                <a:lnTo>
                  <a:pt x="3124977" y="2167907"/>
                </a:lnTo>
                <a:lnTo>
                  <a:pt x="3120959" y="2171946"/>
                </a:lnTo>
                <a:lnTo>
                  <a:pt x="3111048" y="2171946"/>
                </a:lnTo>
                <a:lnTo>
                  <a:pt x="3107029" y="2167907"/>
                </a:lnTo>
                <a:lnTo>
                  <a:pt x="3107029" y="2158034"/>
                </a:lnTo>
                <a:close/>
                <a:moveTo>
                  <a:pt x="2871737" y="2153996"/>
                </a:moveTo>
                <a:lnTo>
                  <a:pt x="2881646" y="2153996"/>
                </a:lnTo>
                <a:lnTo>
                  <a:pt x="2885666" y="2158034"/>
                </a:lnTo>
                <a:lnTo>
                  <a:pt x="2885666" y="2167907"/>
                </a:lnTo>
                <a:lnTo>
                  <a:pt x="2881646" y="2171946"/>
                </a:lnTo>
                <a:lnTo>
                  <a:pt x="2871737" y="2171946"/>
                </a:lnTo>
                <a:lnTo>
                  <a:pt x="2867717" y="2167907"/>
                </a:lnTo>
                <a:lnTo>
                  <a:pt x="2867717" y="2158034"/>
                </a:lnTo>
                <a:close/>
                <a:moveTo>
                  <a:pt x="2632423" y="2153996"/>
                </a:moveTo>
                <a:lnTo>
                  <a:pt x="2642334" y="2153996"/>
                </a:lnTo>
                <a:lnTo>
                  <a:pt x="2646352" y="2158034"/>
                </a:lnTo>
                <a:lnTo>
                  <a:pt x="2646352" y="2167907"/>
                </a:lnTo>
                <a:lnTo>
                  <a:pt x="2642334" y="2171947"/>
                </a:lnTo>
                <a:lnTo>
                  <a:pt x="2632423" y="2171947"/>
                </a:lnTo>
                <a:lnTo>
                  <a:pt x="2628404" y="2167907"/>
                </a:lnTo>
                <a:lnTo>
                  <a:pt x="2628404" y="2158034"/>
                </a:lnTo>
                <a:close/>
                <a:moveTo>
                  <a:pt x="2393104" y="2153996"/>
                </a:moveTo>
                <a:lnTo>
                  <a:pt x="2403015" y="2153996"/>
                </a:lnTo>
                <a:lnTo>
                  <a:pt x="2407034" y="2158034"/>
                </a:lnTo>
                <a:lnTo>
                  <a:pt x="2407034" y="2167907"/>
                </a:lnTo>
                <a:lnTo>
                  <a:pt x="2403015" y="2171947"/>
                </a:lnTo>
                <a:lnTo>
                  <a:pt x="2393104" y="2171947"/>
                </a:lnTo>
                <a:lnTo>
                  <a:pt x="2389087" y="2167907"/>
                </a:lnTo>
                <a:lnTo>
                  <a:pt x="2389087" y="2158034"/>
                </a:lnTo>
                <a:close/>
                <a:moveTo>
                  <a:pt x="3350359" y="2153995"/>
                </a:moveTo>
                <a:lnTo>
                  <a:pt x="3360268" y="2153995"/>
                </a:lnTo>
                <a:lnTo>
                  <a:pt x="3364287" y="2158034"/>
                </a:lnTo>
                <a:lnTo>
                  <a:pt x="3364287" y="2167907"/>
                </a:lnTo>
                <a:lnTo>
                  <a:pt x="3360268" y="2171946"/>
                </a:lnTo>
                <a:lnTo>
                  <a:pt x="3350359" y="2171946"/>
                </a:lnTo>
                <a:lnTo>
                  <a:pt x="3346340" y="2167907"/>
                </a:lnTo>
                <a:lnTo>
                  <a:pt x="3346340" y="2158034"/>
                </a:lnTo>
                <a:close/>
                <a:moveTo>
                  <a:pt x="4546929" y="2153976"/>
                </a:moveTo>
                <a:lnTo>
                  <a:pt x="4556840" y="2153976"/>
                </a:lnTo>
                <a:lnTo>
                  <a:pt x="4560859" y="2158014"/>
                </a:lnTo>
                <a:lnTo>
                  <a:pt x="4560859" y="2167886"/>
                </a:lnTo>
                <a:lnTo>
                  <a:pt x="4556840" y="2171926"/>
                </a:lnTo>
                <a:lnTo>
                  <a:pt x="4546929" y="2171926"/>
                </a:lnTo>
                <a:lnTo>
                  <a:pt x="4542910" y="2167886"/>
                </a:lnTo>
                <a:lnTo>
                  <a:pt x="4542910" y="2158014"/>
                </a:lnTo>
                <a:close/>
                <a:moveTo>
                  <a:pt x="4307612" y="2153976"/>
                </a:moveTo>
                <a:lnTo>
                  <a:pt x="4317523" y="2153976"/>
                </a:lnTo>
                <a:lnTo>
                  <a:pt x="4321543" y="2158014"/>
                </a:lnTo>
                <a:lnTo>
                  <a:pt x="4321543" y="2167887"/>
                </a:lnTo>
                <a:lnTo>
                  <a:pt x="4317523" y="2171926"/>
                </a:lnTo>
                <a:lnTo>
                  <a:pt x="4307612" y="2171926"/>
                </a:lnTo>
                <a:lnTo>
                  <a:pt x="4303595" y="2167887"/>
                </a:lnTo>
                <a:lnTo>
                  <a:pt x="4303595" y="2158014"/>
                </a:lnTo>
                <a:close/>
                <a:moveTo>
                  <a:pt x="4068297" y="2153976"/>
                </a:moveTo>
                <a:lnTo>
                  <a:pt x="4078210" y="2153976"/>
                </a:lnTo>
                <a:lnTo>
                  <a:pt x="4082229" y="2158014"/>
                </a:lnTo>
                <a:lnTo>
                  <a:pt x="4082229" y="2167887"/>
                </a:lnTo>
                <a:lnTo>
                  <a:pt x="4078210" y="2171926"/>
                </a:lnTo>
                <a:lnTo>
                  <a:pt x="4068297" y="2171926"/>
                </a:lnTo>
                <a:lnTo>
                  <a:pt x="4064278" y="2167887"/>
                </a:lnTo>
                <a:lnTo>
                  <a:pt x="4064278" y="2158014"/>
                </a:lnTo>
                <a:close/>
                <a:moveTo>
                  <a:pt x="3828990" y="2153976"/>
                </a:moveTo>
                <a:lnTo>
                  <a:pt x="3838899" y="2153976"/>
                </a:lnTo>
                <a:lnTo>
                  <a:pt x="3842917" y="2158014"/>
                </a:lnTo>
                <a:lnTo>
                  <a:pt x="3842917" y="2167887"/>
                </a:lnTo>
                <a:lnTo>
                  <a:pt x="3838899" y="2171926"/>
                </a:lnTo>
                <a:lnTo>
                  <a:pt x="3828990" y="2171926"/>
                </a:lnTo>
                <a:lnTo>
                  <a:pt x="3824971" y="2167887"/>
                </a:lnTo>
                <a:lnTo>
                  <a:pt x="3824971" y="2158014"/>
                </a:lnTo>
                <a:close/>
                <a:moveTo>
                  <a:pt x="3589676" y="2153976"/>
                </a:moveTo>
                <a:lnTo>
                  <a:pt x="3599585" y="2153976"/>
                </a:lnTo>
                <a:lnTo>
                  <a:pt x="3603604" y="2158014"/>
                </a:lnTo>
                <a:lnTo>
                  <a:pt x="3603604" y="2167887"/>
                </a:lnTo>
                <a:lnTo>
                  <a:pt x="3599585" y="2171926"/>
                </a:lnTo>
                <a:lnTo>
                  <a:pt x="3589676" y="2171926"/>
                </a:lnTo>
                <a:lnTo>
                  <a:pt x="3585657" y="2167887"/>
                </a:lnTo>
                <a:lnTo>
                  <a:pt x="3585657" y="2158014"/>
                </a:lnTo>
                <a:close/>
                <a:moveTo>
                  <a:pt x="5504099" y="2153956"/>
                </a:moveTo>
                <a:lnTo>
                  <a:pt x="5514010" y="2153956"/>
                </a:lnTo>
                <a:lnTo>
                  <a:pt x="5518029" y="2157994"/>
                </a:lnTo>
                <a:lnTo>
                  <a:pt x="5518029" y="2167867"/>
                </a:lnTo>
                <a:lnTo>
                  <a:pt x="5514010" y="2171905"/>
                </a:lnTo>
                <a:lnTo>
                  <a:pt x="5504099" y="2171905"/>
                </a:lnTo>
                <a:lnTo>
                  <a:pt x="5500080" y="2167867"/>
                </a:lnTo>
                <a:lnTo>
                  <a:pt x="5500080" y="2157994"/>
                </a:lnTo>
                <a:close/>
                <a:moveTo>
                  <a:pt x="5264784" y="2153956"/>
                </a:moveTo>
                <a:lnTo>
                  <a:pt x="5274694" y="2153956"/>
                </a:lnTo>
                <a:lnTo>
                  <a:pt x="5278713" y="2157994"/>
                </a:lnTo>
                <a:lnTo>
                  <a:pt x="5278713" y="2167867"/>
                </a:lnTo>
                <a:lnTo>
                  <a:pt x="5274694" y="2171905"/>
                </a:lnTo>
                <a:lnTo>
                  <a:pt x="5264784" y="2171905"/>
                </a:lnTo>
                <a:lnTo>
                  <a:pt x="5260765" y="2167867"/>
                </a:lnTo>
                <a:lnTo>
                  <a:pt x="5260765" y="2157994"/>
                </a:lnTo>
                <a:close/>
                <a:moveTo>
                  <a:pt x="5025470" y="2153956"/>
                </a:moveTo>
                <a:lnTo>
                  <a:pt x="5035381" y="2153956"/>
                </a:lnTo>
                <a:lnTo>
                  <a:pt x="5039400" y="2157994"/>
                </a:lnTo>
                <a:lnTo>
                  <a:pt x="5039400" y="2167867"/>
                </a:lnTo>
                <a:lnTo>
                  <a:pt x="5035381" y="2171906"/>
                </a:lnTo>
                <a:lnTo>
                  <a:pt x="5025470" y="2171906"/>
                </a:lnTo>
                <a:lnTo>
                  <a:pt x="5021451" y="2167867"/>
                </a:lnTo>
                <a:lnTo>
                  <a:pt x="5021451" y="2157994"/>
                </a:lnTo>
                <a:close/>
                <a:moveTo>
                  <a:pt x="4786241" y="2153956"/>
                </a:moveTo>
                <a:lnTo>
                  <a:pt x="4796152" y="2153956"/>
                </a:lnTo>
                <a:lnTo>
                  <a:pt x="4800171" y="2157994"/>
                </a:lnTo>
                <a:lnTo>
                  <a:pt x="4800171" y="2167867"/>
                </a:lnTo>
                <a:lnTo>
                  <a:pt x="4796152" y="2171906"/>
                </a:lnTo>
                <a:lnTo>
                  <a:pt x="4786241" y="2171906"/>
                </a:lnTo>
                <a:lnTo>
                  <a:pt x="4782224" y="2167867"/>
                </a:lnTo>
                <a:lnTo>
                  <a:pt x="4782224" y="2157994"/>
                </a:lnTo>
                <a:close/>
                <a:moveTo>
                  <a:pt x="5743412" y="2153955"/>
                </a:moveTo>
                <a:lnTo>
                  <a:pt x="5753323" y="2153955"/>
                </a:lnTo>
                <a:lnTo>
                  <a:pt x="5757342" y="2157994"/>
                </a:lnTo>
                <a:lnTo>
                  <a:pt x="5757342" y="2167866"/>
                </a:lnTo>
                <a:lnTo>
                  <a:pt x="5753323" y="2171905"/>
                </a:lnTo>
                <a:lnTo>
                  <a:pt x="5743412" y="2171905"/>
                </a:lnTo>
                <a:lnTo>
                  <a:pt x="5739393" y="2167866"/>
                </a:lnTo>
                <a:lnTo>
                  <a:pt x="5739393" y="2157994"/>
                </a:lnTo>
                <a:close/>
                <a:moveTo>
                  <a:pt x="6222042" y="2153936"/>
                </a:moveTo>
                <a:lnTo>
                  <a:pt x="6231952" y="2153936"/>
                </a:lnTo>
                <a:lnTo>
                  <a:pt x="6235971" y="2157974"/>
                </a:lnTo>
                <a:lnTo>
                  <a:pt x="6235971" y="2167846"/>
                </a:lnTo>
                <a:lnTo>
                  <a:pt x="6231952" y="2171885"/>
                </a:lnTo>
                <a:lnTo>
                  <a:pt x="6222042" y="2171885"/>
                </a:lnTo>
                <a:lnTo>
                  <a:pt x="6218023" y="2167846"/>
                </a:lnTo>
                <a:lnTo>
                  <a:pt x="6218023" y="2157974"/>
                </a:lnTo>
                <a:close/>
                <a:moveTo>
                  <a:pt x="5982729" y="2153936"/>
                </a:moveTo>
                <a:lnTo>
                  <a:pt x="5992639" y="2153936"/>
                </a:lnTo>
                <a:lnTo>
                  <a:pt x="5996658" y="2157974"/>
                </a:lnTo>
                <a:lnTo>
                  <a:pt x="5996658" y="2167846"/>
                </a:lnTo>
                <a:lnTo>
                  <a:pt x="5992639" y="2171885"/>
                </a:lnTo>
                <a:lnTo>
                  <a:pt x="5982729" y="2171885"/>
                </a:lnTo>
                <a:lnTo>
                  <a:pt x="5978710" y="2167846"/>
                </a:lnTo>
                <a:lnTo>
                  <a:pt x="5978710" y="2157974"/>
                </a:lnTo>
                <a:close/>
                <a:moveTo>
                  <a:pt x="6939983" y="2153935"/>
                </a:moveTo>
                <a:lnTo>
                  <a:pt x="6949894" y="2153935"/>
                </a:lnTo>
                <a:lnTo>
                  <a:pt x="6953913" y="2157974"/>
                </a:lnTo>
                <a:lnTo>
                  <a:pt x="6953913" y="2167845"/>
                </a:lnTo>
                <a:lnTo>
                  <a:pt x="6949894" y="2171885"/>
                </a:lnTo>
                <a:lnTo>
                  <a:pt x="6939983" y="2171885"/>
                </a:lnTo>
                <a:lnTo>
                  <a:pt x="6935964" y="2167845"/>
                </a:lnTo>
                <a:lnTo>
                  <a:pt x="6935964" y="2157974"/>
                </a:lnTo>
                <a:close/>
                <a:moveTo>
                  <a:pt x="6700670" y="2153935"/>
                </a:moveTo>
                <a:lnTo>
                  <a:pt x="6710581" y="2153935"/>
                </a:lnTo>
                <a:lnTo>
                  <a:pt x="6714600" y="2157974"/>
                </a:lnTo>
                <a:lnTo>
                  <a:pt x="6714600" y="2167846"/>
                </a:lnTo>
                <a:lnTo>
                  <a:pt x="6710581" y="2171885"/>
                </a:lnTo>
                <a:lnTo>
                  <a:pt x="6700670" y="2171885"/>
                </a:lnTo>
                <a:lnTo>
                  <a:pt x="6696651" y="2167846"/>
                </a:lnTo>
                <a:lnTo>
                  <a:pt x="6696651" y="2157974"/>
                </a:lnTo>
                <a:close/>
                <a:moveTo>
                  <a:pt x="6461356" y="2153935"/>
                </a:moveTo>
                <a:lnTo>
                  <a:pt x="6471266" y="2153935"/>
                </a:lnTo>
                <a:lnTo>
                  <a:pt x="6475285" y="2157974"/>
                </a:lnTo>
                <a:lnTo>
                  <a:pt x="6475285" y="2167846"/>
                </a:lnTo>
                <a:lnTo>
                  <a:pt x="6471266" y="2171885"/>
                </a:lnTo>
                <a:lnTo>
                  <a:pt x="6461356" y="2171885"/>
                </a:lnTo>
                <a:lnTo>
                  <a:pt x="6457337" y="2167846"/>
                </a:lnTo>
                <a:lnTo>
                  <a:pt x="6457337" y="2157974"/>
                </a:lnTo>
                <a:close/>
                <a:moveTo>
                  <a:pt x="7418611" y="2153916"/>
                </a:moveTo>
                <a:lnTo>
                  <a:pt x="7428521" y="2153916"/>
                </a:lnTo>
                <a:lnTo>
                  <a:pt x="7432540" y="2157955"/>
                </a:lnTo>
                <a:lnTo>
                  <a:pt x="7432540" y="2167826"/>
                </a:lnTo>
                <a:lnTo>
                  <a:pt x="7428521" y="2171865"/>
                </a:lnTo>
                <a:lnTo>
                  <a:pt x="7418611" y="2171865"/>
                </a:lnTo>
                <a:lnTo>
                  <a:pt x="7414592" y="2167826"/>
                </a:lnTo>
                <a:lnTo>
                  <a:pt x="7414592" y="2157955"/>
                </a:lnTo>
                <a:close/>
                <a:moveTo>
                  <a:pt x="7179298" y="2153916"/>
                </a:moveTo>
                <a:lnTo>
                  <a:pt x="7189209" y="2153916"/>
                </a:lnTo>
                <a:lnTo>
                  <a:pt x="7193228" y="2157955"/>
                </a:lnTo>
                <a:lnTo>
                  <a:pt x="7193228" y="2167826"/>
                </a:lnTo>
                <a:lnTo>
                  <a:pt x="7189209" y="2171865"/>
                </a:lnTo>
                <a:lnTo>
                  <a:pt x="7179298" y="2171865"/>
                </a:lnTo>
                <a:lnTo>
                  <a:pt x="7175279" y="2167826"/>
                </a:lnTo>
                <a:lnTo>
                  <a:pt x="7175279" y="2157955"/>
                </a:lnTo>
                <a:close/>
                <a:moveTo>
                  <a:pt x="8136553" y="2153915"/>
                </a:moveTo>
                <a:lnTo>
                  <a:pt x="8146464" y="2153915"/>
                </a:lnTo>
                <a:lnTo>
                  <a:pt x="8150483" y="2157955"/>
                </a:lnTo>
                <a:lnTo>
                  <a:pt x="8150483" y="2167825"/>
                </a:lnTo>
                <a:lnTo>
                  <a:pt x="8146464" y="2171864"/>
                </a:lnTo>
                <a:lnTo>
                  <a:pt x="8136553" y="2171864"/>
                </a:lnTo>
                <a:lnTo>
                  <a:pt x="8132534" y="2167825"/>
                </a:lnTo>
                <a:lnTo>
                  <a:pt x="8132534" y="2157955"/>
                </a:lnTo>
                <a:close/>
                <a:moveTo>
                  <a:pt x="7897241" y="2153915"/>
                </a:moveTo>
                <a:lnTo>
                  <a:pt x="7907151" y="2153915"/>
                </a:lnTo>
                <a:lnTo>
                  <a:pt x="7911170" y="2157955"/>
                </a:lnTo>
                <a:lnTo>
                  <a:pt x="7911170" y="2167826"/>
                </a:lnTo>
                <a:lnTo>
                  <a:pt x="7907151" y="2171864"/>
                </a:lnTo>
                <a:lnTo>
                  <a:pt x="7897241" y="2171864"/>
                </a:lnTo>
                <a:lnTo>
                  <a:pt x="7893222" y="2167826"/>
                </a:lnTo>
                <a:lnTo>
                  <a:pt x="7893222" y="2157955"/>
                </a:lnTo>
                <a:close/>
                <a:moveTo>
                  <a:pt x="7657926" y="2153915"/>
                </a:moveTo>
                <a:lnTo>
                  <a:pt x="7667836" y="2153915"/>
                </a:lnTo>
                <a:lnTo>
                  <a:pt x="7671855" y="2157955"/>
                </a:lnTo>
                <a:lnTo>
                  <a:pt x="7671855" y="2167826"/>
                </a:lnTo>
                <a:lnTo>
                  <a:pt x="7667836" y="2171864"/>
                </a:lnTo>
                <a:lnTo>
                  <a:pt x="7657926" y="2171864"/>
                </a:lnTo>
                <a:lnTo>
                  <a:pt x="7653906" y="2167826"/>
                </a:lnTo>
                <a:lnTo>
                  <a:pt x="7653906" y="2157955"/>
                </a:lnTo>
                <a:close/>
                <a:moveTo>
                  <a:pt x="8615184" y="2153896"/>
                </a:moveTo>
                <a:lnTo>
                  <a:pt x="8625095" y="2153896"/>
                </a:lnTo>
                <a:lnTo>
                  <a:pt x="8629114" y="2157935"/>
                </a:lnTo>
                <a:lnTo>
                  <a:pt x="8629114" y="2167805"/>
                </a:lnTo>
                <a:lnTo>
                  <a:pt x="8625095" y="2171844"/>
                </a:lnTo>
                <a:lnTo>
                  <a:pt x="8615184" y="2171844"/>
                </a:lnTo>
                <a:lnTo>
                  <a:pt x="8611165" y="2167805"/>
                </a:lnTo>
                <a:lnTo>
                  <a:pt x="8611165" y="2157935"/>
                </a:lnTo>
                <a:close/>
                <a:moveTo>
                  <a:pt x="8375869" y="2153896"/>
                </a:moveTo>
                <a:lnTo>
                  <a:pt x="8385779" y="2153896"/>
                </a:lnTo>
                <a:lnTo>
                  <a:pt x="8389799" y="2157935"/>
                </a:lnTo>
                <a:lnTo>
                  <a:pt x="8389799" y="2167805"/>
                </a:lnTo>
                <a:lnTo>
                  <a:pt x="8385779" y="2171844"/>
                </a:lnTo>
                <a:lnTo>
                  <a:pt x="8375869" y="2171844"/>
                </a:lnTo>
                <a:lnTo>
                  <a:pt x="8371850" y="2167805"/>
                </a:lnTo>
                <a:lnTo>
                  <a:pt x="8371850" y="2157935"/>
                </a:lnTo>
                <a:close/>
                <a:moveTo>
                  <a:pt x="9333125" y="2153895"/>
                </a:moveTo>
                <a:lnTo>
                  <a:pt x="9343036" y="2153895"/>
                </a:lnTo>
                <a:lnTo>
                  <a:pt x="9347055" y="2157934"/>
                </a:lnTo>
                <a:lnTo>
                  <a:pt x="9347055" y="2167805"/>
                </a:lnTo>
                <a:lnTo>
                  <a:pt x="9343036" y="2171844"/>
                </a:lnTo>
                <a:lnTo>
                  <a:pt x="9333125" y="2171844"/>
                </a:lnTo>
                <a:lnTo>
                  <a:pt x="9329106" y="2167805"/>
                </a:lnTo>
                <a:lnTo>
                  <a:pt x="9329106" y="2157934"/>
                </a:lnTo>
                <a:close/>
                <a:moveTo>
                  <a:pt x="9093811" y="2153895"/>
                </a:moveTo>
                <a:lnTo>
                  <a:pt x="9103722" y="2153895"/>
                </a:lnTo>
                <a:lnTo>
                  <a:pt x="9107741" y="2157935"/>
                </a:lnTo>
                <a:lnTo>
                  <a:pt x="9107741" y="2167805"/>
                </a:lnTo>
                <a:lnTo>
                  <a:pt x="9103722" y="2171844"/>
                </a:lnTo>
                <a:lnTo>
                  <a:pt x="9093811" y="2171844"/>
                </a:lnTo>
                <a:lnTo>
                  <a:pt x="9089792" y="2167805"/>
                </a:lnTo>
                <a:lnTo>
                  <a:pt x="9089792" y="2157935"/>
                </a:lnTo>
                <a:close/>
                <a:moveTo>
                  <a:pt x="8854496" y="2153895"/>
                </a:moveTo>
                <a:lnTo>
                  <a:pt x="8864407" y="2153895"/>
                </a:lnTo>
                <a:lnTo>
                  <a:pt x="8868426" y="2157935"/>
                </a:lnTo>
                <a:lnTo>
                  <a:pt x="8868426" y="2167805"/>
                </a:lnTo>
                <a:lnTo>
                  <a:pt x="8864407" y="2171844"/>
                </a:lnTo>
                <a:lnTo>
                  <a:pt x="8854496" y="2171844"/>
                </a:lnTo>
                <a:lnTo>
                  <a:pt x="8850477" y="2167805"/>
                </a:lnTo>
                <a:lnTo>
                  <a:pt x="8850477" y="2157935"/>
                </a:lnTo>
                <a:close/>
                <a:moveTo>
                  <a:pt x="9572438" y="2153876"/>
                </a:moveTo>
                <a:lnTo>
                  <a:pt x="9582349" y="2153876"/>
                </a:lnTo>
                <a:lnTo>
                  <a:pt x="9586368" y="2157914"/>
                </a:lnTo>
                <a:lnTo>
                  <a:pt x="9586368" y="2167786"/>
                </a:lnTo>
                <a:lnTo>
                  <a:pt x="9582349" y="2171824"/>
                </a:lnTo>
                <a:lnTo>
                  <a:pt x="9572438" y="2171824"/>
                </a:lnTo>
                <a:lnTo>
                  <a:pt x="9568419" y="2167786"/>
                </a:lnTo>
                <a:lnTo>
                  <a:pt x="9568419" y="2157914"/>
                </a:lnTo>
                <a:close/>
                <a:moveTo>
                  <a:pt x="1200582" y="2153867"/>
                </a:moveTo>
                <a:lnTo>
                  <a:pt x="1210491" y="2153867"/>
                </a:lnTo>
                <a:lnTo>
                  <a:pt x="1214510" y="2157906"/>
                </a:lnTo>
                <a:lnTo>
                  <a:pt x="1214510" y="2167776"/>
                </a:lnTo>
                <a:lnTo>
                  <a:pt x="1210491" y="2171815"/>
                </a:lnTo>
                <a:lnTo>
                  <a:pt x="1200582" y="2171815"/>
                </a:lnTo>
                <a:lnTo>
                  <a:pt x="1196562" y="2167776"/>
                </a:lnTo>
                <a:lnTo>
                  <a:pt x="1196562" y="2157906"/>
                </a:lnTo>
                <a:close/>
                <a:moveTo>
                  <a:pt x="961268" y="2153867"/>
                </a:moveTo>
                <a:lnTo>
                  <a:pt x="971179" y="2153867"/>
                </a:lnTo>
                <a:lnTo>
                  <a:pt x="975198" y="2157906"/>
                </a:lnTo>
                <a:lnTo>
                  <a:pt x="975198" y="2167776"/>
                </a:lnTo>
                <a:lnTo>
                  <a:pt x="971179" y="2171815"/>
                </a:lnTo>
                <a:lnTo>
                  <a:pt x="961268" y="2171815"/>
                </a:lnTo>
                <a:lnTo>
                  <a:pt x="957250" y="2167776"/>
                </a:lnTo>
                <a:lnTo>
                  <a:pt x="957250" y="2157906"/>
                </a:lnTo>
                <a:close/>
                <a:moveTo>
                  <a:pt x="1679214" y="2153867"/>
                </a:moveTo>
                <a:lnTo>
                  <a:pt x="1689123" y="2153867"/>
                </a:lnTo>
                <a:lnTo>
                  <a:pt x="1693144" y="2157905"/>
                </a:lnTo>
                <a:lnTo>
                  <a:pt x="1693144" y="2167775"/>
                </a:lnTo>
                <a:lnTo>
                  <a:pt x="1689123" y="2171814"/>
                </a:lnTo>
                <a:lnTo>
                  <a:pt x="1679214" y="2171814"/>
                </a:lnTo>
                <a:lnTo>
                  <a:pt x="1675195" y="2167775"/>
                </a:lnTo>
                <a:lnTo>
                  <a:pt x="1675195" y="2157905"/>
                </a:lnTo>
                <a:close/>
                <a:moveTo>
                  <a:pt x="1439897" y="2153867"/>
                </a:moveTo>
                <a:lnTo>
                  <a:pt x="1449807" y="2153867"/>
                </a:lnTo>
                <a:lnTo>
                  <a:pt x="1453826" y="2157905"/>
                </a:lnTo>
                <a:lnTo>
                  <a:pt x="1453826" y="2167776"/>
                </a:lnTo>
                <a:lnTo>
                  <a:pt x="1449807" y="2171814"/>
                </a:lnTo>
                <a:lnTo>
                  <a:pt x="1439897" y="2171814"/>
                </a:lnTo>
                <a:lnTo>
                  <a:pt x="1435878" y="2167776"/>
                </a:lnTo>
                <a:lnTo>
                  <a:pt x="1435878" y="2157905"/>
                </a:lnTo>
                <a:close/>
                <a:moveTo>
                  <a:pt x="1918513" y="2153855"/>
                </a:moveTo>
                <a:lnTo>
                  <a:pt x="1928422" y="2153855"/>
                </a:lnTo>
                <a:lnTo>
                  <a:pt x="1932443" y="2157892"/>
                </a:lnTo>
                <a:lnTo>
                  <a:pt x="1932443" y="2167763"/>
                </a:lnTo>
                <a:lnTo>
                  <a:pt x="1928422" y="2171803"/>
                </a:lnTo>
                <a:lnTo>
                  <a:pt x="1918513" y="2171803"/>
                </a:lnTo>
                <a:lnTo>
                  <a:pt x="1914494" y="2167763"/>
                </a:lnTo>
                <a:lnTo>
                  <a:pt x="1914494" y="2157892"/>
                </a:lnTo>
                <a:close/>
                <a:moveTo>
                  <a:pt x="2157821" y="2153850"/>
                </a:moveTo>
                <a:lnTo>
                  <a:pt x="2167732" y="2153850"/>
                </a:lnTo>
                <a:lnTo>
                  <a:pt x="2171750" y="2157889"/>
                </a:lnTo>
                <a:lnTo>
                  <a:pt x="2171750" y="2167759"/>
                </a:lnTo>
                <a:lnTo>
                  <a:pt x="2167732" y="2171798"/>
                </a:lnTo>
                <a:lnTo>
                  <a:pt x="2157821" y="2171798"/>
                </a:lnTo>
                <a:lnTo>
                  <a:pt x="2153803" y="2167759"/>
                </a:lnTo>
                <a:lnTo>
                  <a:pt x="2153803" y="2157889"/>
                </a:lnTo>
                <a:close/>
                <a:moveTo>
                  <a:pt x="4032" y="2153832"/>
                </a:moveTo>
                <a:lnTo>
                  <a:pt x="13942" y="2153832"/>
                </a:lnTo>
                <a:lnTo>
                  <a:pt x="17961" y="2157870"/>
                </a:lnTo>
                <a:lnTo>
                  <a:pt x="17961" y="2167741"/>
                </a:lnTo>
                <a:lnTo>
                  <a:pt x="13942" y="2171780"/>
                </a:lnTo>
                <a:lnTo>
                  <a:pt x="4032" y="2171780"/>
                </a:lnTo>
                <a:lnTo>
                  <a:pt x="13" y="2167741"/>
                </a:lnTo>
                <a:lnTo>
                  <a:pt x="13" y="2157870"/>
                </a:lnTo>
                <a:close/>
                <a:moveTo>
                  <a:pt x="721971" y="2153832"/>
                </a:moveTo>
                <a:lnTo>
                  <a:pt x="731881" y="2153832"/>
                </a:lnTo>
                <a:lnTo>
                  <a:pt x="735900" y="2157870"/>
                </a:lnTo>
                <a:lnTo>
                  <a:pt x="735900" y="2167740"/>
                </a:lnTo>
                <a:lnTo>
                  <a:pt x="731881" y="2171780"/>
                </a:lnTo>
                <a:lnTo>
                  <a:pt x="721971" y="2171780"/>
                </a:lnTo>
                <a:lnTo>
                  <a:pt x="717952" y="2167740"/>
                </a:lnTo>
                <a:lnTo>
                  <a:pt x="717952" y="2157870"/>
                </a:lnTo>
                <a:close/>
                <a:moveTo>
                  <a:pt x="482659" y="2153832"/>
                </a:moveTo>
                <a:lnTo>
                  <a:pt x="492569" y="2153832"/>
                </a:lnTo>
                <a:lnTo>
                  <a:pt x="496588" y="2157870"/>
                </a:lnTo>
                <a:lnTo>
                  <a:pt x="496588" y="2167741"/>
                </a:lnTo>
                <a:lnTo>
                  <a:pt x="492569" y="2171780"/>
                </a:lnTo>
                <a:lnTo>
                  <a:pt x="482659" y="2171780"/>
                </a:lnTo>
                <a:lnTo>
                  <a:pt x="478640" y="2167741"/>
                </a:lnTo>
                <a:lnTo>
                  <a:pt x="478640" y="2157870"/>
                </a:lnTo>
                <a:close/>
                <a:moveTo>
                  <a:pt x="243345" y="2153832"/>
                </a:moveTo>
                <a:lnTo>
                  <a:pt x="253255" y="2153832"/>
                </a:lnTo>
                <a:lnTo>
                  <a:pt x="257274" y="2157870"/>
                </a:lnTo>
                <a:lnTo>
                  <a:pt x="257274" y="2167741"/>
                </a:lnTo>
                <a:lnTo>
                  <a:pt x="253255" y="2171780"/>
                </a:lnTo>
                <a:lnTo>
                  <a:pt x="243345" y="2171780"/>
                </a:lnTo>
                <a:lnTo>
                  <a:pt x="239326" y="2167741"/>
                </a:lnTo>
                <a:lnTo>
                  <a:pt x="239326" y="2157870"/>
                </a:lnTo>
                <a:close/>
                <a:moveTo>
                  <a:pt x="2393104" y="1914701"/>
                </a:moveTo>
                <a:lnTo>
                  <a:pt x="2403015" y="1914701"/>
                </a:lnTo>
                <a:lnTo>
                  <a:pt x="2407034" y="1918739"/>
                </a:lnTo>
                <a:lnTo>
                  <a:pt x="2407034" y="1928610"/>
                </a:lnTo>
                <a:lnTo>
                  <a:pt x="2403015" y="1932649"/>
                </a:lnTo>
                <a:lnTo>
                  <a:pt x="2393104" y="1932649"/>
                </a:lnTo>
                <a:lnTo>
                  <a:pt x="2389087" y="1928610"/>
                </a:lnTo>
                <a:lnTo>
                  <a:pt x="2389087" y="1918739"/>
                </a:lnTo>
                <a:close/>
                <a:moveTo>
                  <a:pt x="3350359" y="1914699"/>
                </a:moveTo>
                <a:lnTo>
                  <a:pt x="3360268" y="1914699"/>
                </a:lnTo>
                <a:lnTo>
                  <a:pt x="3364287" y="1918738"/>
                </a:lnTo>
                <a:lnTo>
                  <a:pt x="3364287" y="1928610"/>
                </a:lnTo>
                <a:lnTo>
                  <a:pt x="3360268" y="1932649"/>
                </a:lnTo>
                <a:lnTo>
                  <a:pt x="3350359" y="1932649"/>
                </a:lnTo>
                <a:lnTo>
                  <a:pt x="3346340" y="1928610"/>
                </a:lnTo>
                <a:lnTo>
                  <a:pt x="3346340" y="1918738"/>
                </a:lnTo>
                <a:close/>
                <a:moveTo>
                  <a:pt x="3111048" y="1914699"/>
                </a:moveTo>
                <a:lnTo>
                  <a:pt x="3120959" y="1914699"/>
                </a:lnTo>
                <a:lnTo>
                  <a:pt x="3124977" y="1918739"/>
                </a:lnTo>
                <a:lnTo>
                  <a:pt x="3124977" y="1928610"/>
                </a:lnTo>
                <a:lnTo>
                  <a:pt x="3120959" y="1932649"/>
                </a:lnTo>
                <a:lnTo>
                  <a:pt x="3111048" y="1932649"/>
                </a:lnTo>
                <a:lnTo>
                  <a:pt x="3107029" y="1928610"/>
                </a:lnTo>
                <a:lnTo>
                  <a:pt x="3107029" y="1918739"/>
                </a:lnTo>
                <a:close/>
                <a:moveTo>
                  <a:pt x="2871737" y="1914699"/>
                </a:moveTo>
                <a:lnTo>
                  <a:pt x="2881646" y="1914699"/>
                </a:lnTo>
                <a:lnTo>
                  <a:pt x="2885666" y="1918739"/>
                </a:lnTo>
                <a:lnTo>
                  <a:pt x="2885666" y="1928610"/>
                </a:lnTo>
                <a:lnTo>
                  <a:pt x="2881646" y="1932649"/>
                </a:lnTo>
                <a:lnTo>
                  <a:pt x="2871737" y="1932649"/>
                </a:lnTo>
                <a:lnTo>
                  <a:pt x="2867717" y="1928610"/>
                </a:lnTo>
                <a:lnTo>
                  <a:pt x="2867717" y="1918739"/>
                </a:lnTo>
                <a:close/>
                <a:moveTo>
                  <a:pt x="2632423" y="1914699"/>
                </a:moveTo>
                <a:lnTo>
                  <a:pt x="2642334" y="1914699"/>
                </a:lnTo>
                <a:lnTo>
                  <a:pt x="2646352" y="1918739"/>
                </a:lnTo>
                <a:lnTo>
                  <a:pt x="2646352" y="1928610"/>
                </a:lnTo>
                <a:lnTo>
                  <a:pt x="2642334" y="1932649"/>
                </a:lnTo>
                <a:lnTo>
                  <a:pt x="2632423" y="1932649"/>
                </a:lnTo>
                <a:lnTo>
                  <a:pt x="2628404" y="1928610"/>
                </a:lnTo>
                <a:lnTo>
                  <a:pt x="2628404" y="1918739"/>
                </a:lnTo>
                <a:close/>
                <a:moveTo>
                  <a:pt x="3589676" y="1914682"/>
                </a:moveTo>
                <a:lnTo>
                  <a:pt x="3599585" y="1914682"/>
                </a:lnTo>
                <a:lnTo>
                  <a:pt x="3603604" y="1918721"/>
                </a:lnTo>
                <a:lnTo>
                  <a:pt x="3603604" y="1928592"/>
                </a:lnTo>
                <a:lnTo>
                  <a:pt x="3599585" y="1932631"/>
                </a:lnTo>
                <a:lnTo>
                  <a:pt x="3589676" y="1932631"/>
                </a:lnTo>
                <a:lnTo>
                  <a:pt x="3585657" y="1928592"/>
                </a:lnTo>
                <a:lnTo>
                  <a:pt x="3585657" y="1918721"/>
                </a:lnTo>
                <a:close/>
                <a:moveTo>
                  <a:pt x="4546929" y="1914681"/>
                </a:moveTo>
                <a:lnTo>
                  <a:pt x="4556840" y="1914681"/>
                </a:lnTo>
                <a:lnTo>
                  <a:pt x="4560859" y="1918719"/>
                </a:lnTo>
                <a:lnTo>
                  <a:pt x="4560859" y="1928592"/>
                </a:lnTo>
                <a:lnTo>
                  <a:pt x="4556840" y="1932631"/>
                </a:lnTo>
                <a:lnTo>
                  <a:pt x="4546929" y="1932631"/>
                </a:lnTo>
                <a:lnTo>
                  <a:pt x="4542910" y="1928592"/>
                </a:lnTo>
                <a:lnTo>
                  <a:pt x="4542910" y="1918719"/>
                </a:lnTo>
                <a:close/>
                <a:moveTo>
                  <a:pt x="4307612" y="1914681"/>
                </a:moveTo>
                <a:lnTo>
                  <a:pt x="4317523" y="1914681"/>
                </a:lnTo>
                <a:lnTo>
                  <a:pt x="4321543" y="1918720"/>
                </a:lnTo>
                <a:lnTo>
                  <a:pt x="4321543" y="1928592"/>
                </a:lnTo>
                <a:lnTo>
                  <a:pt x="4317523" y="1932631"/>
                </a:lnTo>
                <a:lnTo>
                  <a:pt x="4307612" y="1932631"/>
                </a:lnTo>
                <a:lnTo>
                  <a:pt x="4303595" y="1928592"/>
                </a:lnTo>
                <a:lnTo>
                  <a:pt x="4303595" y="1918720"/>
                </a:lnTo>
                <a:close/>
                <a:moveTo>
                  <a:pt x="4068297" y="1914681"/>
                </a:moveTo>
                <a:lnTo>
                  <a:pt x="4078210" y="1914681"/>
                </a:lnTo>
                <a:lnTo>
                  <a:pt x="4082229" y="1918720"/>
                </a:lnTo>
                <a:lnTo>
                  <a:pt x="4082229" y="1928592"/>
                </a:lnTo>
                <a:lnTo>
                  <a:pt x="4078210" y="1932631"/>
                </a:lnTo>
                <a:lnTo>
                  <a:pt x="4068297" y="1932631"/>
                </a:lnTo>
                <a:lnTo>
                  <a:pt x="4064278" y="1928592"/>
                </a:lnTo>
                <a:lnTo>
                  <a:pt x="4064278" y="1918720"/>
                </a:lnTo>
                <a:close/>
                <a:moveTo>
                  <a:pt x="3828990" y="1914681"/>
                </a:moveTo>
                <a:lnTo>
                  <a:pt x="3838899" y="1914681"/>
                </a:lnTo>
                <a:lnTo>
                  <a:pt x="3842917" y="1918720"/>
                </a:lnTo>
                <a:lnTo>
                  <a:pt x="3842917" y="1928592"/>
                </a:lnTo>
                <a:lnTo>
                  <a:pt x="3838899" y="1932631"/>
                </a:lnTo>
                <a:lnTo>
                  <a:pt x="3828990" y="1932631"/>
                </a:lnTo>
                <a:lnTo>
                  <a:pt x="3824971" y="1928592"/>
                </a:lnTo>
                <a:lnTo>
                  <a:pt x="3824971" y="1918720"/>
                </a:lnTo>
                <a:close/>
                <a:moveTo>
                  <a:pt x="4786241" y="1914664"/>
                </a:moveTo>
                <a:lnTo>
                  <a:pt x="4796152" y="1914664"/>
                </a:lnTo>
                <a:lnTo>
                  <a:pt x="4800171" y="1918702"/>
                </a:lnTo>
                <a:lnTo>
                  <a:pt x="4800171" y="1928573"/>
                </a:lnTo>
                <a:lnTo>
                  <a:pt x="4796152" y="1932612"/>
                </a:lnTo>
                <a:lnTo>
                  <a:pt x="4786241" y="1932612"/>
                </a:lnTo>
                <a:lnTo>
                  <a:pt x="4782224" y="1928573"/>
                </a:lnTo>
                <a:lnTo>
                  <a:pt x="4782224" y="1918702"/>
                </a:lnTo>
                <a:close/>
                <a:moveTo>
                  <a:pt x="5504099" y="1914663"/>
                </a:moveTo>
                <a:lnTo>
                  <a:pt x="5514010" y="1914663"/>
                </a:lnTo>
                <a:lnTo>
                  <a:pt x="5518029" y="1918702"/>
                </a:lnTo>
                <a:lnTo>
                  <a:pt x="5518029" y="1928572"/>
                </a:lnTo>
                <a:lnTo>
                  <a:pt x="5514010" y="1932612"/>
                </a:lnTo>
                <a:lnTo>
                  <a:pt x="5504099" y="1932612"/>
                </a:lnTo>
                <a:lnTo>
                  <a:pt x="5500080" y="1928572"/>
                </a:lnTo>
                <a:lnTo>
                  <a:pt x="5500080" y="1918702"/>
                </a:lnTo>
                <a:close/>
                <a:moveTo>
                  <a:pt x="5264784" y="1914663"/>
                </a:moveTo>
                <a:lnTo>
                  <a:pt x="5274694" y="1914663"/>
                </a:lnTo>
                <a:lnTo>
                  <a:pt x="5278713" y="1918702"/>
                </a:lnTo>
                <a:lnTo>
                  <a:pt x="5278713" y="1928573"/>
                </a:lnTo>
                <a:lnTo>
                  <a:pt x="5274694" y="1932612"/>
                </a:lnTo>
                <a:lnTo>
                  <a:pt x="5264784" y="1932612"/>
                </a:lnTo>
                <a:lnTo>
                  <a:pt x="5260765" y="1928573"/>
                </a:lnTo>
                <a:lnTo>
                  <a:pt x="5260765" y="1918702"/>
                </a:lnTo>
                <a:close/>
                <a:moveTo>
                  <a:pt x="5025470" y="1914663"/>
                </a:moveTo>
                <a:lnTo>
                  <a:pt x="5035381" y="1914663"/>
                </a:lnTo>
                <a:lnTo>
                  <a:pt x="5039400" y="1918702"/>
                </a:lnTo>
                <a:lnTo>
                  <a:pt x="5039400" y="1928573"/>
                </a:lnTo>
                <a:lnTo>
                  <a:pt x="5035381" y="1932612"/>
                </a:lnTo>
                <a:lnTo>
                  <a:pt x="5025470" y="1932612"/>
                </a:lnTo>
                <a:lnTo>
                  <a:pt x="5021451" y="1928573"/>
                </a:lnTo>
                <a:lnTo>
                  <a:pt x="5021451" y="1918702"/>
                </a:lnTo>
                <a:close/>
                <a:moveTo>
                  <a:pt x="5743412" y="1914662"/>
                </a:moveTo>
                <a:lnTo>
                  <a:pt x="5753323" y="1914662"/>
                </a:lnTo>
                <a:lnTo>
                  <a:pt x="5757342" y="1918701"/>
                </a:lnTo>
                <a:lnTo>
                  <a:pt x="5757342" y="1928572"/>
                </a:lnTo>
                <a:lnTo>
                  <a:pt x="5753323" y="1932612"/>
                </a:lnTo>
                <a:lnTo>
                  <a:pt x="5743412" y="1932612"/>
                </a:lnTo>
                <a:lnTo>
                  <a:pt x="5739393" y="1928572"/>
                </a:lnTo>
                <a:lnTo>
                  <a:pt x="5739393" y="1918701"/>
                </a:lnTo>
                <a:close/>
                <a:moveTo>
                  <a:pt x="5982729" y="1914645"/>
                </a:moveTo>
                <a:lnTo>
                  <a:pt x="5992639" y="1914645"/>
                </a:lnTo>
                <a:lnTo>
                  <a:pt x="5996658" y="1918684"/>
                </a:lnTo>
                <a:lnTo>
                  <a:pt x="5996658" y="1928555"/>
                </a:lnTo>
                <a:lnTo>
                  <a:pt x="5992639" y="1932594"/>
                </a:lnTo>
                <a:lnTo>
                  <a:pt x="5982729" y="1932594"/>
                </a:lnTo>
                <a:lnTo>
                  <a:pt x="5978710" y="1928555"/>
                </a:lnTo>
                <a:lnTo>
                  <a:pt x="5978710" y="1918684"/>
                </a:lnTo>
                <a:close/>
                <a:moveTo>
                  <a:pt x="6939983" y="1914645"/>
                </a:moveTo>
                <a:lnTo>
                  <a:pt x="6949894" y="1914645"/>
                </a:lnTo>
                <a:lnTo>
                  <a:pt x="6953913" y="1918682"/>
                </a:lnTo>
                <a:lnTo>
                  <a:pt x="6953913" y="1928554"/>
                </a:lnTo>
                <a:lnTo>
                  <a:pt x="6949894" y="1932594"/>
                </a:lnTo>
                <a:lnTo>
                  <a:pt x="6939983" y="1932594"/>
                </a:lnTo>
                <a:lnTo>
                  <a:pt x="6935964" y="1928554"/>
                </a:lnTo>
                <a:lnTo>
                  <a:pt x="6935964" y="1918682"/>
                </a:lnTo>
                <a:close/>
                <a:moveTo>
                  <a:pt x="6700670" y="1914645"/>
                </a:moveTo>
                <a:lnTo>
                  <a:pt x="6710581" y="1914645"/>
                </a:lnTo>
                <a:lnTo>
                  <a:pt x="6714600" y="1918683"/>
                </a:lnTo>
                <a:lnTo>
                  <a:pt x="6714600" y="1928554"/>
                </a:lnTo>
                <a:lnTo>
                  <a:pt x="6710581" y="1932594"/>
                </a:lnTo>
                <a:lnTo>
                  <a:pt x="6700670" y="1932594"/>
                </a:lnTo>
                <a:lnTo>
                  <a:pt x="6696651" y="1928554"/>
                </a:lnTo>
                <a:lnTo>
                  <a:pt x="6696651" y="1918683"/>
                </a:lnTo>
                <a:close/>
                <a:moveTo>
                  <a:pt x="6461356" y="1914645"/>
                </a:moveTo>
                <a:lnTo>
                  <a:pt x="6471266" y="1914645"/>
                </a:lnTo>
                <a:lnTo>
                  <a:pt x="6475285" y="1918683"/>
                </a:lnTo>
                <a:lnTo>
                  <a:pt x="6475285" y="1928555"/>
                </a:lnTo>
                <a:lnTo>
                  <a:pt x="6471266" y="1932594"/>
                </a:lnTo>
                <a:lnTo>
                  <a:pt x="6461356" y="1932594"/>
                </a:lnTo>
                <a:lnTo>
                  <a:pt x="6457337" y="1928555"/>
                </a:lnTo>
                <a:lnTo>
                  <a:pt x="6457337" y="1918683"/>
                </a:lnTo>
                <a:close/>
                <a:moveTo>
                  <a:pt x="6222042" y="1914645"/>
                </a:moveTo>
                <a:lnTo>
                  <a:pt x="6231952" y="1914645"/>
                </a:lnTo>
                <a:lnTo>
                  <a:pt x="6235971" y="1918683"/>
                </a:lnTo>
                <a:lnTo>
                  <a:pt x="6235971" y="1928555"/>
                </a:lnTo>
                <a:lnTo>
                  <a:pt x="6231952" y="1932594"/>
                </a:lnTo>
                <a:lnTo>
                  <a:pt x="6222042" y="1932594"/>
                </a:lnTo>
                <a:lnTo>
                  <a:pt x="6218023" y="1928555"/>
                </a:lnTo>
                <a:lnTo>
                  <a:pt x="6218023" y="1918683"/>
                </a:lnTo>
                <a:close/>
                <a:moveTo>
                  <a:pt x="7179298" y="1914627"/>
                </a:moveTo>
                <a:lnTo>
                  <a:pt x="7189209" y="1914627"/>
                </a:lnTo>
                <a:lnTo>
                  <a:pt x="7193228" y="1918666"/>
                </a:lnTo>
                <a:lnTo>
                  <a:pt x="7193228" y="1928536"/>
                </a:lnTo>
                <a:lnTo>
                  <a:pt x="7189209" y="1932575"/>
                </a:lnTo>
                <a:lnTo>
                  <a:pt x="7179298" y="1932575"/>
                </a:lnTo>
                <a:lnTo>
                  <a:pt x="7175279" y="1928536"/>
                </a:lnTo>
                <a:lnTo>
                  <a:pt x="7175279" y="1918666"/>
                </a:lnTo>
                <a:close/>
                <a:moveTo>
                  <a:pt x="7897241" y="1914627"/>
                </a:moveTo>
                <a:lnTo>
                  <a:pt x="7907151" y="1914627"/>
                </a:lnTo>
                <a:lnTo>
                  <a:pt x="7911170" y="1918664"/>
                </a:lnTo>
                <a:lnTo>
                  <a:pt x="7911170" y="1928535"/>
                </a:lnTo>
                <a:lnTo>
                  <a:pt x="7907151" y="1932575"/>
                </a:lnTo>
                <a:lnTo>
                  <a:pt x="7897241" y="1932575"/>
                </a:lnTo>
                <a:lnTo>
                  <a:pt x="7893222" y="1928535"/>
                </a:lnTo>
                <a:lnTo>
                  <a:pt x="7893222" y="1918664"/>
                </a:lnTo>
                <a:close/>
                <a:moveTo>
                  <a:pt x="7657926" y="1914627"/>
                </a:moveTo>
                <a:lnTo>
                  <a:pt x="7667836" y="1914627"/>
                </a:lnTo>
                <a:lnTo>
                  <a:pt x="7671855" y="1918664"/>
                </a:lnTo>
                <a:lnTo>
                  <a:pt x="7671855" y="1928536"/>
                </a:lnTo>
                <a:lnTo>
                  <a:pt x="7667836" y="1932575"/>
                </a:lnTo>
                <a:lnTo>
                  <a:pt x="7657926" y="1932575"/>
                </a:lnTo>
                <a:lnTo>
                  <a:pt x="7653906" y="1928536"/>
                </a:lnTo>
                <a:lnTo>
                  <a:pt x="7653906" y="1918664"/>
                </a:lnTo>
                <a:close/>
                <a:moveTo>
                  <a:pt x="7418611" y="1914627"/>
                </a:moveTo>
                <a:lnTo>
                  <a:pt x="7428521" y="1914627"/>
                </a:lnTo>
                <a:lnTo>
                  <a:pt x="7432540" y="1918664"/>
                </a:lnTo>
                <a:lnTo>
                  <a:pt x="7432540" y="1928536"/>
                </a:lnTo>
                <a:lnTo>
                  <a:pt x="7428521" y="1932575"/>
                </a:lnTo>
                <a:lnTo>
                  <a:pt x="7418611" y="1932575"/>
                </a:lnTo>
                <a:lnTo>
                  <a:pt x="7414592" y="1928536"/>
                </a:lnTo>
                <a:lnTo>
                  <a:pt x="7414592" y="1918664"/>
                </a:lnTo>
                <a:close/>
                <a:moveTo>
                  <a:pt x="8136553" y="1914626"/>
                </a:moveTo>
                <a:lnTo>
                  <a:pt x="8146464" y="1914626"/>
                </a:lnTo>
                <a:lnTo>
                  <a:pt x="8150483" y="1918664"/>
                </a:lnTo>
                <a:lnTo>
                  <a:pt x="8150483" y="1928535"/>
                </a:lnTo>
                <a:lnTo>
                  <a:pt x="8146464" y="1932575"/>
                </a:lnTo>
                <a:lnTo>
                  <a:pt x="8136553" y="1932575"/>
                </a:lnTo>
                <a:lnTo>
                  <a:pt x="8132534" y="1928535"/>
                </a:lnTo>
                <a:lnTo>
                  <a:pt x="8132534" y="1918664"/>
                </a:lnTo>
                <a:close/>
                <a:moveTo>
                  <a:pt x="8375869" y="1914608"/>
                </a:moveTo>
                <a:lnTo>
                  <a:pt x="8385779" y="1914608"/>
                </a:lnTo>
                <a:lnTo>
                  <a:pt x="8389799" y="1918647"/>
                </a:lnTo>
                <a:lnTo>
                  <a:pt x="8389799" y="1928518"/>
                </a:lnTo>
                <a:lnTo>
                  <a:pt x="8385779" y="1932557"/>
                </a:lnTo>
                <a:lnTo>
                  <a:pt x="8375869" y="1932557"/>
                </a:lnTo>
                <a:lnTo>
                  <a:pt x="8371850" y="1928518"/>
                </a:lnTo>
                <a:lnTo>
                  <a:pt x="8371850" y="1918647"/>
                </a:lnTo>
                <a:close/>
                <a:moveTo>
                  <a:pt x="9333125" y="1914608"/>
                </a:moveTo>
                <a:lnTo>
                  <a:pt x="9343036" y="1914608"/>
                </a:lnTo>
                <a:lnTo>
                  <a:pt x="9347055" y="1918646"/>
                </a:lnTo>
                <a:lnTo>
                  <a:pt x="9347055" y="1928517"/>
                </a:lnTo>
                <a:lnTo>
                  <a:pt x="9343036" y="1932557"/>
                </a:lnTo>
                <a:lnTo>
                  <a:pt x="9333125" y="1932557"/>
                </a:lnTo>
                <a:lnTo>
                  <a:pt x="9329106" y="1928517"/>
                </a:lnTo>
                <a:lnTo>
                  <a:pt x="9329106" y="1918646"/>
                </a:lnTo>
                <a:close/>
                <a:moveTo>
                  <a:pt x="9093811" y="1914608"/>
                </a:moveTo>
                <a:lnTo>
                  <a:pt x="9103722" y="1914608"/>
                </a:lnTo>
                <a:lnTo>
                  <a:pt x="9107741" y="1918646"/>
                </a:lnTo>
                <a:lnTo>
                  <a:pt x="9107741" y="1928517"/>
                </a:lnTo>
                <a:lnTo>
                  <a:pt x="9103722" y="1932557"/>
                </a:lnTo>
                <a:lnTo>
                  <a:pt x="9093811" y="1932557"/>
                </a:lnTo>
                <a:lnTo>
                  <a:pt x="9089792" y="1928517"/>
                </a:lnTo>
                <a:lnTo>
                  <a:pt x="9089792" y="1918646"/>
                </a:lnTo>
                <a:close/>
                <a:moveTo>
                  <a:pt x="8854496" y="1914608"/>
                </a:moveTo>
                <a:lnTo>
                  <a:pt x="8864407" y="1914608"/>
                </a:lnTo>
                <a:lnTo>
                  <a:pt x="8868426" y="1918646"/>
                </a:lnTo>
                <a:lnTo>
                  <a:pt x="8868426" y="1928518"/>
                </a:lnTo>
                <a:lnTo>
                  <a:pt x="8864407" y="1932557"/>
                </a:lnTo>
                <a:lnTo>
                  <a:pt x="8854496" y="1932557"/>
                </a:lnTo>
                <a:lnTo>
                  <a:pt x="8850477" y="1928518"/>
                </a:lnTo>
                <a:lnTo>
                  <a:pt x="8850477" y="1918646"/>
                </a:lnTo>
                <a:close/>
                <a:moveTo>
                  <a:pt x="8615184" y="1914608"/>
                </a:moveTo>
                <a:lnTo>
                  <a:pt x="8625095" y="1914608"/>
                </a:lnTo>
                <a:lnTo>
                  <a:pt x="8629114" y="1918646"/>
                </a:lnTo>
                <a:lnTo>
                  <a:pt x="8629114" y="1928518"/>
                </a:lnTo>
                <a:lnTo>
                  <a:pt x="8625095" y="1932557"/>
                </a:lnTo>
                <a:lnTo>
                  <a:pt x="8615184" y="1932557"/>
                </a:lnTo>
                <a:lnTo>
                  <a:pt x="8611165" y="1928518"/>
                </a:lnTo>
                <a:lnTo>
                  <a:pt x="8611165" y="1918646"/>
                </a:lnTo>
                <a:close/>
                <a:moveTo>
                  <a:pt x="9572438" y="1914590"/>
                </a:moveTo>
                <a:lnTo>
                  <a:pt x="9582349" y="1914590"/>
                </a:lnTo>
                <a:lnTo>
                  <a:pt x="9586368" y="1918629"/>
                </a:lnTo>
                <a:lnTo>
                  <a:pt x="9586368" y="1928499"/>
                </a:lnTo>
                <a:lnTo>
                  <a:pt x="9582349" y="1932538"/>
                </a:lnTo>
                <a:lnTo>
                  <a:pt x="9572438" y="1932538"/>
                </a:lnTo>
                <a:lnTo>
                  <a:pt x="9568419" y="1928499"/>
                </a:lnTo>
                <a:lnTo>
                  <a:pt x="9568419" y="1918629"/>
                </a:lnTo>
                <a:close/>
                <a:moveTo>
                  <a:pt x="243346" y="1914550"/>
                </a:moveTo>
                <a:lnTo>
                  <a:pt x="253256" y="1914550"/>
                </a:lnTo>
                <a:lnTo>
                  <a:pt x="257275" y="1918589"/>
                </a:lnTo>
                <a:lnTo>
                  <a:pt x="257275" y="1928459"/>
                </a:lnTo>
                <a:lnTo>
                  <a:pt x="253256" y="1932498"/>
                </a:lnTo>
                <a:lnTo>
                  <a:pt x="243346" y="1932498"/>
                </a:lnTo>
                <a:lnTo>
                  <a:pt x="239327" y="1928459"/>
                </a:lnTo>
                <a:lnTo>
                  <a:pt x="239327" y="1918589"/>
                </a:lnTo>
                <a:close/>
                <a:moveTo>
                  <a:pt x="4032" y="1914550"/>
                </a:moveTo>
                <a:lnTo>
                  <a:pt x="13943" y="1914550"/>
                </a:lnTo>
                <a:lnTo>
                  <a:pt x="17962" y="1918589"/>
                </a:lnTo>
                <a:lnTo>
                  <a:pt x="17962" y="1928459"/>
                </a:lnTo>
                <a:lnTo>
                  <a:pt x="13943" y="1932498"/>
                </a:lnTo>
                <a:lnTo>
                  <a:pt x="4032" y="1932498"/>
                </a:lnTo>
                <a:lnTo>
                  <a:pt x="13" y="1928459"/>
                </a:lnTo>
                <a:lnTo>
                  <a:pt x="13" y="1918589"/>
                </a:lnTo>
                <a:close/>
                <a:moveTo>
                  <a:pt x="721971" y="1914550"/>
                </a:moveTo>
                <a:lnTo>
                  <a:pt x="731882" y="1914550"/>
                </a:lnTo>
                <a:lnTo>
                  <a:pt x="735901" y="1918588"/>
                </a:lnTo>
                <a:lnTo>
                  <a:pt x="735901" y="1928459"/>
                </a:lnTo>
                <a:lnTo>
                  <a:pt x="731882" y="1932497"/>
                </a:lnTo>
                <a:lnTo>
                  <a:pt x="721971" y="1932497"/>
                </a:lnTo>
                <a:lnTo>
                  <a:pt x="717953" y="1928459"/>
                </a:lnTo>
                <a:lnTo>
                  <a:pt x="717953" y="1918588"/>
                </a:lnTo>
                <a:close/>
                <a:moveTo>
                  <a:pt x="482660" y="1914550"/>
                </a:moveTo>
                <a:lnTo>
                  <a:pt x="492570" y="1914550"/>
                </a:lnTo>
                <a:lnTo>
                  <a:pt x="496589" y="1918588"/>
                </a:lnTo>
                <a:lnTo>
                  <a:pt x="496589" y="1928459"/>
                </a:lnTo>
                <a:lnTo>
                  <a:pt x="492570" y="1932497"/>
                </a:lnTo>
                <a:lnTo>
                  <a:pt x="482660" y="1932497"/>
                </a:lnTo>
                <a:lnTo>
                  <a:pt x="478640" y="1928459"/>
                </a:lnTo>
                <a:lnTo>
                  <a:pt x="478640" y="1918588"/>
                </a:lnTo>
                <a:close/>
                <a:moveTo>
                  <a:pt x="1679215" y="1914535"/>
                </a:moveTo>
                <a:lnTo>
                  <a:pt x="1689125" y="1914535"/>
                </a:lnTo>
                <a:lnTo>
                  <a:pt x="1693144" y="1918573"/>
                </a:lnTo>
                <a:lnTo>
                  <a:pt x="1693144" y="1928444"/>
                </a:lnTo>
                <a:lnTo>
                  <a:pt x="1689125" y="1932482"/>
                </a:lnTo>
                <a:lnTo>
                  <a:pt x="1679215" y="1932482"/>
                </a:lnTo>
                <a:lnTo>
                  <a:pt x="1675195" y="1928444"/>
                </a:lnTo>
                <a:lnTo>
                  <a:pt x="1675195" y="1918573"/>
                </a:lnTo>
                <a:close/>
                <a:moveTo>
                  <a:pt x="1439897" y="1914535"/>
                </a:moveTo>
                <a:lnTo>
                  <a:pt x="1449808" y="1914535"/>
                </a:lnTo>
                <a:lnTo>
                  <a:pt x="1453827" y="1918573"/>
                </a:lnTo>
                <a:lnTo>
                  <a:pt x="1453827" y="1928444"/>
                </a:lnTo>
                <a:lnTo>
                  <a:pt x="1449808" y="1932483"/>
                </a:lnTo>
                <a:lnTo>
                  <a:pt x="1439897" y="1932483"/>
                </a:lnTo>
                <a:lnTo>
                  <a:pt x="1435879" y="1928444"/>
                </a:lnTo>
                <a:lnTo>
                  <a:pt x="1435879" y="1918573"/>
                </a:lnTo>
                <a:close/>
                <a:moveTo>
                  <a:pt x="1200582" y="1914535"/>
                </a:moveTo>
                <a:lnTo>
                  <a:pt x="1210492" y="1914535"/>
                </a:lnTo>
                <a:lnTo>
                  <a:pt x="1214511" y="1918573"/>
                </a:lnTo>
                <a:lnTo>
                  <a:pt x="1214511" y="1928444"/>
                </a:lnTo>
                <a:lnTo>
                  <a:pt x="1210492" y="1932483"/>
                </a:lnTo>
                <a:lnTo>
                  <a:pt x="1200582" y="1932483"/>
                </a:lnTo>
                <a:lnTo>
                  <a:pt x="1196563" y="1928444"/>
                </a:lnTo>
                <a:lnTo>
                  <a:pt x="1196563" y="1918573"/>
                </a:lnTo>
                <a:close/>
                <a:moveTo>
                  <a:pt x="961269" y="1914535"/>
                </a:moveTo>
                <a:lnTo>
                  <a:pt x="971179" y="1914535"/>
                </a:lnTo>
                <a:lnTo>
                  <a:pt x="975198" y="1918573"/>
                </a:lnTo>
                <a:lnTo>
                  <a:pt x="975198" y="1928444"/>
                </a:lnTo>
                <a:lnTo>
                  <a:pt x="971179" y="1932483"/>
                </a:lnTo>
                <a:lnTo>
                  <a:pt x="961269" y="1932483"/>
                </a:lnTo>
                <a:lnTo>
                  <a:pt x="957250" y="1928444"/>
                </a:lnTo>
                <a:lnTo>
                  <a:pt x="957250" y="1918573"/>
                </a:lnTo>
                <a:close/>
                <a:moveTo>
                  <a:pt x="1918513" y="1914523"/>
                </a:moveTo>
                <a:lnTo>
                  <a:pt x="1928424" y="1914523"/>
                </a:lnTo>
                <a:lnTo>
                  <a:pt x="1932443" y="1918562"/>
                </a:lnTo>
                <a:lnTo>
                  <a:pt x="1932443" y="1928432"/>
                </a:lnTo>
                <a:lnTo>
                  <a:pt x="1928424" y="1932471"/>
                </a:lnTo>
                <a:lnTo>
                  <a:pt x="1918513" y="1932471"/>
                </a:lnTo>
                <a:lnTo>
                  <a:pt x="1914494" y="1928432"/>
                </a:lnTo>
                <a:lnTo>
                  <a:pt x="1914494" y="1918562"/>
                </a:lnTo>
                <a:close/>
                <a:moveTo>
                  <a:pt x="2157821" y="1914520"/>
                </a:moveTo>
                <a:lnTo>
                  <a:pt x="2167732" y="1914520"/>
                </a:lnTo>
                <a:lnTo>
                  <a:pt x="2171751" y="1918558"/>
                </a:lnTo>
                <a:lnTo>
                  <a:pt x="2171751" y="1928428"/>
                </a:lnTo>
                <a:lnTo>
                  <a:pt x="2167732" y="1932467"/>
                </a:lnTo>
                <a:lnTo>
                  <a:pt x="2157821" y="1932467"/>
                </a:lnTo>
                <a:lnTo>
                  <a:pt x="2153803" y="1928428"/>
                </a:lnTo>
                <a:lnTo>
                  <a:pt x="2153803" y="1918558"/>
                </a:lnTo>
                <a:close/>
                <a:moveTo>
                  <a:pt x="2871737" y="1675350"/>
                </a:moveTo>
                <a:lnTo>
                  <a:pt x="2881646" y="1675350"/>
                </a:lnTo>
                <a:lnTo>
                  <a:pt x="2885666" y="1679389"/>
                </a:lnTo>
                <a:lnTo>
                  <a:pt x="2885666" y="1689260"/>
                </a:lnTo>
                <a:lnTo>
                  <a:pt x="2881646" y="1693299"/>
                </a:lnTo>
                <a:lnTo>
                  <a:pt x="2871737" y="1693299"/>
                </a:lnTo>
                <a:lnTo>
                  <a:pt x="2867717" y="1689260"/>
                </a:lnTo>
                <a:lnTo>
                  <a:pt x="2867717" y="1679389"/>
                </a:lnTo>
                <a:close/>
                <a:moveTo>
                  <a:pt x="2632423" y="1675350"/>
                </a:moveTo>
                <a:lnTo>
                  <a:pt x="2642334" y="1675350"/>
                </a:lnTo>
                <a:lnTo>
                  <a:pt x="2646352" y="1679389"/>
                </a:lnTo>
                <a:lnTo>
                  <a:pt x="2646352" y="1689260"/>
                </a:lnTo>
                <a:lnTo>
                  <a:pt x="2642334" y="1693299"/>
                </a:lnTo>
                <a:lnTo>
                  <a:pt x="2632423" y="1693299"/>
                </a:lnTo>
                <a:lnTo>
                  <a:pt x="2628404" y="1689260"/>
                </a:lnTo>
                <a:lnTo>
                  <a:pt x="2628404" y="1679389"/>
                </a:lnTo>
                <a:close/>
                <a:moveTo>
                  <a:pt x="2393104" y="1675350"/>
                </a:moveTo>
                <a:lnTo>
                  <a:pt x="2403015" y="1675350"/>
                </a:lnTo>
                <a:lnTo>
                  <a:pt x="2407034" y="1679389"/>
                </a:lnTo>
                <a:lnTo>
                  <a:pt x="2407034" y="1689260"/>
                </a:lnTo>
                <a:lnTo>
                  <a:pt x="2403015" y="1693299"/>
                </a:lnTo>
                <a:lnTo>
                  <a:pt x="2393104" y="1693299"/>
                </a:lnTo>
                <a:lnTo>
                  <a:pt x="2389087" y="1689260"/>
                </a:lnTo>
                <a:lnTo>
                  <a:pt x="2389087" y="1679389"/>
                </a:lnTo>
                <a:close/>
                <a:moveTo>
                  <a:pt x="3350359" y="1675349"/>
                </a:moveTo>
                <a:lnTo>
                  <a:pt x="3360268" y="1675349"/>
                </a:lnTo>
                <a:lnTo>
                  <a:pt x="3364287" y="1679388"/>
                </a:lnTo>
                <a:lnTo>
                  <a:pt x="3364287" y="1689260"/>
                </a:lnTo>
                <a:lnTo>
                  <a:pt x="3360268" y="1693298"/>
                </a:lnTo>
                <a:lnTo>
                  <a:pt x="3350359" y="1693298"/>
                </a:lnTo>
                <a:lnTo>
                  <a:pt x="3346340" y="1689260"/>
                </a:lnTo>
                <a:lnTo>
                  <a:pt x="3346340" y="1679388"/>
                </a:lnTo>
                <a:close/>
                <a:moveTo>
                  <a:pt x="3111048" y="1675349"/>
                </a:moveTo>
                <a:lnTo>
                  <a:pt x="3120959" y="1675349"/>
                </a:lnTo>
                <a:lnTo>
                  <a:pt x="3124977" y="1679388"/>
                </a:lnTo>
                <a:lnTo>
                  <a:pt x="3124977" y="1689260"/>
                </a:lnTo>
                <a:lnTo>
                  <a:pt x="3120959" y="1693299"/>
                </a:lnTo>
                <a:lnTo>
                  <a:pt x="3111048" y="1693299"/>
                </a:lnTo>
                <a:lnTo>
                  <a:pt x="3107029" y="1689260"/>
                </a:lnTo>
                <a:lnTo>
                  <a:pt x="3107029" y="1679388"/>
                </a:lnTo>
                <a:close/>
                <a:moveTo>
                  <a:pt x="4068297" y="1675334"/>
                </a:moveTo>
                <a:lnTo>
                  <a:pt x="4078210" y="1675334"/>
                </a:lnTo>
                <a:lnTo>
                  <a:pt x="4082229" y="1679373"/>
                </a:lnTo>
                <a:lnTo>
                  <a:pt x="4082229" y="1689243"/>
                </a:lnTo>
                <a:lnTo>
                  <a:pt x="4078210" y="1693282"/>
                </a:lnTo>
                <a:lnTo>
                  <a:pt x="4068297" y="1693282"/>
                </a:lnTo>
                <a:lnTo>
                  <a:pt x="4064278" y="1689243"/>
                </a:lnTo>
                <a:lnTo>
                  <a:pt x="4064278" y="1679373"/>
                </a:lnTo>
                <a:close/>
                <a:moveTo>
                  <a:pt x="3828990" y="1675334"/>
                </a:moveTo>
                <a:lnTo>
                  <a:pt x="3838899" y="1675334"/>
                </a:lnTo>
                <a:lnTo>
                  <a:pt x="3842917" y="1679373"/>
                </a:lnTo>
                <a:lnTo>
                  <a:pt x="3842917" y="1689243"/>
                </a:lnTo>
                <a:lnTo>
                  <a:pt x="3838899" y="1693282"/>
                </a:lnTo>
                <a:lnTo>
                  <a:pt x="3828990" y="1693282"/>
                </a:lnTo>
                <a:lnTo>
                  <a:pt x="3824971" y="1689243"/>
                </a:lnTo>
                <a:lnTo>
                  <a:pt x="3824971" y="1679373"/>
                </a:lnTo>
                <a:close/>
                <a:moveTo>
                  <a:pt x="3589676" y="1675334"/>
                </a:moveTo>
                <a:lnTo>
                  <a:pt x="3599585" y="1675334"/>
                </a:lnTo>
                <a:lnTo>
                  <a:pt x="3603604" y="1679373"/>
                </a:lnTo>
                <a:lnTo>
                  <a:pt x="3603604" y="1689243"/>
                </a:lnTo>
                <a:lnTo>
                  <a:pt x="3599585" y="1693282"/>
                </a:lnTo>
                <a:lnTo>
                  <a:pt x="3589676" y="1693282"/>
                </a:lnTo>
                <a:lnTo>
                  <a:pt x="3585657" y="1689243"/>
                </a:lnTo>
                <a:lnTo>
                  <a:pt x="3585657" y="1679373"/>
                </a:lnTo>
                <a:close/>
                <a:moveTo>
                  <a:pt x="4546929" y="1675333"/>
                </a:moveTo>
                <a:lnTo>
                  <a:pt x="4556840" y="1675333"/>
                </a:lnTo>
                <a:lnTo>
                  <a:pt x="4560859" y="1679372"/>
                </a:lnTo>
                <a:lnTo>
                  <a:pt x="4560859" y="1689243"/>
                </a:lnTo>
                <a:lnTo>
                  <a:pt x="4556840" y="1693281"/>
                </a:lnTo>
                <a:lnTo>
                  <a:pt x="4546929" y="1693281"/>
                </a:lnTo>
                <a:lnTo>
                  <a:pt x="4542910" y="1689243"/>
                </a:lnTo>
                <a:lnTo>
                  <a:pt x="4542910" y="1679372"/>
                </a:lnTo>
                <a:close/>
                <a:moveTo>
                  <a:pt x="4307612" y="1675333"/>
                </a:moveTo>
                <a:lnTo>
                  <a:pt x="4317523" y="1675333"/>
                </a:lnTo>
                <a:lnTo>
                  <a:pt x="4321543" y="1679372"/>
                </a:lnTo>
                <a:lnTo>
                  <a:pt x="4321543" y="1689243"/>
                </a:lnTo>
                <a:lnTo>
                  <a:pt x="4317523" y="1693282"/>
                </a:lnTo>
                <a:lnTo>
                  <a:pt x="4307612" y="1693282"/>
                </a:lnTo>
                <a:lnTo>
                  <a:pt x="4303595" y="1689243"/>
                </a:lnTo>
                <a:lnTo>
                  <a:pt x="4303595" y="1679372"/>
                </a:lnTo>
                <a:close/>
                <a:moveTo>
                  <a:pt x="5264784" y="1675318"/>
                </a:moveTo>
                <a:lnTo>
                  <a:pt x="5274694" y="1675318"/>
                </a:lnTo>
                <a:lnTo>
                  <a:pt x="5278713" y="1679357"/>
                </a:lnTo>
                <a:lnTo>
                  <a:pt x="5278713" y="1689227"/>
                </a:lnTo>
                <a:lnTo>
                  <a:pt x="5274694" y="1693266"/>
                </a:lnTo>
                <a:lnTo>
                  <a:pt x="5264784" y="1693266"/>
                </a:lnTo>
                <a:lnTo>
                  <a:pt x="5260765" y="1689227"/>
                </a:lnTo>
                <a:lnTo>
                  <a:pt x="5260765" y="1679357"/>
                </a:lnTo>
                <a:close/>
                <a:moveTo>
                  <a:pt x="5025470" y="1675318"/>
                </a:moveTo>
                <a:lnTo>
                  <a:pt x="5035381" y="1675318"/>
                </a:lnTo>
                <a:lnTo>
                  <a:pt x="5039400" y="1679357"/>
                </a:lnTo>
                <a:lnTo>
                  <a:pt x="5039400" y="1689227"/>
                </a:lnTo>
                <a:lnTo>
                  <a:pt x="5035381" y="1693266"/>
                </a:lnTo>
                <a:lnTo>
                  <a:pt x="5025470" y="1693266"/>
                </a:lnTo>
                <a:lnTo>
                  <a:pt x="5021451" y="1689227"/>
                </a:lnTo>
                <a:lnTo>
                  <a:pt x="5021451" y="1679357"/>
                </a:lnTo>
                <a:close/>
                <a:moveTo>
                  <a:pt x="4786241" y="1675318"/>
                </a:moveTo>
                <a:lnTo>
                  <a:pt x="4796152" y="1675318"/>
                </a:lnTo>
                <a:lnTo>
                  <a:pt x="4800171" y="1679357"/>
                </a:lnTo>
                <a:lnTo>
                  <a:pt x="4800171" y="1689227"/>
                </a:lnTo>
                <a:lnTo>
                  <a:pt x="4796152" y="1693266"/>
                </a:lnTo>
                <a:lnTo>
                  <a:pt x="4786241" y="1693266"/>
                </a:lnTo>
                <a:lnTo>
                  <a:pt x="4782224" y="1689227"/>
                </a:lnTo>
                <a:lnTo>
                  <a:pt x="4782224" y="1679357"/>
                </a:lnTo>
                <a:close/>
                <a:moveTo>
                  <a:pt x="5743412" y="1675316"/>
                </a:moveTo>
                <a:lnTo>
                  <a:pt x="5753323" y="1675316"/>
                </a:lnTo>
                <a:lnTo>
                  <a:pt x="5757342" y="1679356"/>
                </a:lnTo>
                <a:lnTo>
                  <a:pt x="5757342" y="1689227"/>
                </a:lnTo>
                <a:lnTo>
                  <a:pt x="5753323" y="1693266"/>
                </a:lnTo>
                <a:lnTo>
                  <a:pt x="5743412" y="1693266"/>
                </a:lnTo>
                <a:lnTo>
                  <a:pt x="5739393" y="1689227"/>
                </a:lnTo>
                <a:lnTo>
                  <a:pt x="5739393" y="1679356"/>
                </a:lnTo>
                <a:close/>
                <a:moveTo>
                  <a:pt x="5504099" y="1675316"/>
                </a:moveTo>
                <a:lnTo>
                  <a:pt x="5514010" y="1675316"/>
                </a:lnTo>
                <a:lnTo>
                  <a:pt x="5518029" y="1679356"/>
                </a:lnTo>
                <a:lnTo>
                  <a:pt x="5518029" y="1689227"/>
                </a:lnTo>
                <a:lnTo>
                  <a:pt x="5514010" y="1693266"/>
                </a:lnTo>
                <a:lnTo>
                  <a:pt x="5504099" y="1693266"/>
                </a:lnTo>
                <a:lnTo>
                  <a:pt x="5500080" y="1689227"/>
                </a:lnTo>
                <a:lnTo>
                  <a:pt x="5500080" y="1679356"/>
                </a:lnTo>
                <a:close/>
                <a:moveTo>
                  <a:pt x="6461356" y="1675301"/>
                </a:moveTo>
                <a:lnTo>
                  <a:pt x="6471266" y="1675301"/>
                </a:lnTo>
                <a:lnTo>
                  <a:pt x="6475285" y="1679339"/>
                </a:lnTo>
                <a:lnTo>
                  <a:pt x="6475285" y="1689210"/>
                </a:lnTo>
                <a:lnTo>
                  <a:pt x="6471266" y="1693249"/>
                </a:lnTo>
                <a:lnTo>
                  <a:pt x="6461356" y="1693249"/>
                </a:lnTo>
                <a:lnTo>
                  <a:pt x="6457337" y="1689210"/>
                </a:lnTo>
                <a:lnTo>
                  <a:pt x="6457337" y="1679339"/>
                </a:lnTo>
                <a:close/>
                <a:moveTo>
                  <a:pt x="6222042" y="1675301"/>
                </a:moveTo>
                <a:lnTo>
                  <a:pt x="6231952" y="1675301"/>
                </a:lnTo>
                <a:lnTo>
                  <a:pt x="6235971" y="1679339"/>
                </a:lnTo>
                <a:lnTo>
                  <a:pt x="6235971" y="1689211"/>
                </a:lnTo>
                <a:lnTo>
                  <a:pt x="6231952" y="1693249"/>
                </a:lnTo>
                <a:lnTo>
                  <a:pt x="6222042" y="1693249"/>
                </a:lnTo>
                <a:lnTo>
                  <a:pt x="6218023" y="1689211"/>
                </a:lnTo>
                <a:lnTo>
                  <a:pt x="6218023" y="1679339"/>
                </a:lnTo>
                <a:close/>
                <a:moveTo>
                  <a:pt x="5982729" y="1675301"/>
                </a:moveTo>
                <a:lnTo>
                  <a:pt x="5992639" y="1675301"/>
                </a:lnTo>
                <a:lnTo>
                  <a:pt x="5996658" y="1679339"/>
                </a:lnTo>
                <a:lnTo>
                  <a:pt x="5996658" y="1689211"/>
                </a:lnTo>
                <a:lnTo>
                  <a:pt x="5992639" y="1693251"/>
                </a:lnTo>
                <a:lnTo>
                  <a:pt x="5982729" y="1693251"/>
                </a:lnTo>
                <a:lnTo>
                  <a:pt x="5978710" y="1689211"/>
                </a:lnTo>
                <a:lnTo>
                  <a:pt x="5978710" y="1679339"/>
                </a:lnTo>
                <a:close/>
                <a:moveTo>
                  <a:pt x="6939983" y="1675300"/>
                </a:moveTo>
                <a:lnTo>
                  <a:pt x="6949894" y="1675300"/>
                </a:lnTo>
                <a:lnTo>
                  <a:pt x="6953913" y="1679339"/>
                </a:lnTo>
                <a:lnTo>
                  <a:pt x="6953913" y="1689210"/>
                </a:lnTo>
                <a:lnTo>
                  <a:pt x="6949894" y="1693249"/>
                </a:lnTo>
                <a:lnTo>
                  <a:pt x="6939983" y="1693249"/>
                </a:lnTo>
                <a:lnTo>
                  <a:pt x="6935964" y="1689210"/>
                </a:lnTo>
                <a:lnTo>
                  <a:pt x="6935964" y="1679339"/>
                </a:lnTo>
                <a:close/>
                <a:moveTo>
                  <a:pt x="6700670" y="1675300"/>
                </a:moveTo>
                <a:lnTo>
                  <a:pt x="6710581" y="1675300"/>
                </a:lnTo>
                <a:lnTo>
                  <a:pt x="6714600" y="1679339"/>
                </a:lnTo>
                <a:lnTo>
                  <a:pt x="6714600" y="1689210"/>
                </a:lnTo>
                <a:lnTo>
                  <a:pt x="6710581" y="1693249"/>
                </a:lnTo>
                <a:lnTo>
                  <a:pt x="6700670" y="1693249"/>
                </a:lnTo>
                <a:lnTo>
                  <a:pt x="6696651" y="1689210"/>
                </a:lnTo>
                <a:lnTo>
                  <a:pt x="6696651" y="1679339"/>
                </a:lnTo>
                <a:close/>
                <a:moveTo>
                  <a:pt x="8136553" y="1675285"/>
                </a:moveTo>
                <a:lnTo>
                  <a:pt x="8146464" y="1675285"/>
                </a:lnTo>
                <a:lnTo>
                  <a:pt x="8150483" y="1679323"/>
                </a:lnTo>
                <a:lnTo>
                  <a:pt x="8150483" y="1689193"/>
                </a:lnTo>
                <a:lnTo>
                  <a:pt x="8146464" y="1693232"/>
                </a:lnTo>
                <a:lnTo>
                  <a:pt x="8136553" y="1693232"/>
                </a:lnTo>
                <a:lnTo>
                  <a:pt x="8132534" y="1689193"/>
                </a:lnTo>
                <a:lnTo>
                  <a:pt x="8132534" y="1679323"/>
                </a:lnTo>
                <a:close/>
                <a:moveTo>
                  <a:pt x="7897241" y="1675285"/>
                </a:moveTo>
                <a:lnTo>
                  <a:pt x="7907151" y="1675285"/>
                </a:lnTo>
                <a:lnTo>
                  <a:pt x="7911170" y="1679323"/>
                </a:lnTo>
                <a:lnTo>
                  <a:pt x="7911170" y="1689193"/>
                </a:lnTo>
                <a:lnTo>
                  <a:pt x="7907151" y="1693232"/>
                </a:lnTo>
                <a:lnTo>
                  <a:pt x="7897241" y="1693232"/>
                </a:lnTo>
                <a:lnTo>
                  <a:pt x="7893222" y="1689193"/>
                </a:lnTo>
                <a:lnTo>
                  <a:pt x="7893222" y="1679323"/>
                </a:lnTo>
                <a:close/>
                <a:moveTo>
                  <a:pt x="7657926" y="1675285"/>
                </a:moveTo>
                <a:lnTo>
                  <a:pt x="7667836" y="1675285"/>
                </a:lnTo>
                <a:lnTo>
                  <a:pt x="7671855" y="1679323"/>
                </a:lnTo>
                <a:lnTo>
                  <a:pt x="7671855" y="1689193"/>
                </a:lnTo>
                <a:lnTo>
                  <a:pt x="7667836" y="1693232"/>
                </a:lnTo>
                <a:lnTo>
                  <a:pt x="7657926" y="1693232"/>
                </a:lnTo>
                <a:lnTo>
                  <a:pt x="7653906" y="1689193"/>
                </a:lnTo>
                <a:lnTo>
                  <a:pt x="7653906" y="1679323"/>
                </a:lnTo>
                <a:close/>
                <a:moveTo>
                  <a:pt x="7418611" y="1675285"/>
                </a:moveTo>
                <a:lnTo>
                  <a:pt x="7428521" y="1675285"/>
                </a:lnTo>
                <a:lnTo>
                  <a:pt x="7432540" y="1679323"/>
                </a:lnTo>
                <a:lnTo>
                  <a:pt x="7432540" y="1689195"/>
                </a:lnTo>
                <a:lnTo>
                  <a:pt x="7428521" y="1693232"/>
                </a:lnTo>
                <a:lnTo>
                  <a:pt x="7418611" y="1693232"/>
                </a:lnTo>
                <a:lnTo>
                  <a:pt x="7414592" y="1689195"/>
                </a:lnTo>
                <a:lnTo>
                  <a:pt x="7414592" y="1679323"/>
                </a:lnTo>
                <a:close/>
                <a:moveTo>
                  <a:pt x="7179298" y="1675285"/>
                </a:moveTo>
                <a:lnTo>
                  <a:pt x="7189209" y="1675285"/>
                </a:lnTo>
                <a:lnTo>
                  <a:pt x="7193228" y="1679323"/>
                </a:lnTo>
                <a:lnTo>
                  <a:pt x="7193228" y="1689195"/>
                </a:lnTo>
                <a:lnTo>
                  <a:pt x="7189209" y="1693234"/>
                </a:lnTo>
                <a:lnTo>
                  <a:pt x="7179298" y="1693234"/>
                </a:lnTo>
                <a:lnTo>
                  <a:pt x="7175279" y="1689195"/>
                </a:lnTo>
                <a:lnTo>
                  <a:pt x="7175279" y="1679323"/>
                </a:lnTo>
                <a:close/>
                <a:moveTo>
                  <a:pt x="9333125" y="1675268"/>
                </a:moveTo>
                <a:lnTo>
                  <a:pt x="9343036" y="1675268"/>
                </a:lnTo>
                <a:lnTo>
                  <a:pt x="9347055" y="1679306"/>
                </a:lnTo>
                <a:lnTo>
                  <a:pt x="9347055" y="1689177"/>
                </a:lnTo>
                <a:lnTo>
                  <a:pt x="9343036" y="1693216"/>
                </a:lnTo>
                <a:lnTo>
                  <a:pt x="9333125" y="1693216"/>
                </a:lnTo>
                <a:lnTo>
                  <a:pt x="9329106" y="1689177"/>
                </a:lnTo>
                <a:lnTo>
                  <a:pt x="9329106" y="1679306"/>
                </a:lnTo>
                <a:close/>
                <a:moveTo>
                  <a:pt x="9093811" y="1675268"/>
                </a:moveTo>
                <a:lnTo>
                  <a:pt x="9103722" y="1675268"/>
                </a:lnTo>
                <a:lnTo>
                  <a:pt x="9107741" y="1679306"/>
                </a:lnTo>
                <a:lnTo>
                  <a:pt x="9107741" y="1689177"/>
                </a:lnTo>
                <a:lnTo>
                  <a:pt x="9103722" y="1693217"/>
                </a:lnTo>
                <a:lnTo>
                  <a:pt x="9093811" y="1693217"/>
                </a:lnTo>
                <a:lnTo>
                  <a:pt x="9089792" y="1689177"/>
                </a:lnTo>
                <a:lnTo>
                  <a:pt x="9089792" y="1679306"/>
                </a:lnTo>
                <a:close/>
                <a:moveTo>
                  <a:pt x="8854496" y="1675268"/>
                </a:moveTo>
                <a:lnTo>
                  <a:pt x="8864407" y="1675268"/>
                </a:lnTo>
                <a:lnTo>
                  <a:pt x="8868426" y="1679307"/>
                </a:lnTo>
                <a:lnTo>
                  <a:pt x="8868426" y="1689177"/>
                </a:lnTo>
                <a:lnTo>
                  <a:pt x="8864407" y="1693217"/>
                </a:lnTo>
                <a:lnTo>
                  <a:pt x="8854496" y="1693217"/>
                </a:lnTo>
                <a:lnTo>
                  <a:pt x="8850477" y="1689177"/>
                </a:lnTo>
                <a:lnTo>
                  <a:pt x="8850477" y="1679307"/>
                </a:lnTo>
                <a:close/>
                <a:moveTo>
                  <a:pt x="8615184" y="1675268"/>
                </a:moveTo>
                <a:lnTo>
                  <a:pt x="8625095" y="1675268"/>
                </a:lnTo>
                <a:lnTo>
                  <a:pt x="8629114" y="1679307"/>
                </a:lnTo>
                <a:lnTo>
                  <a:pt x="8629114" y="1689178"/>
                </a:lnTo>
                <a:lnTo>
                  <a:pt x="8625095" y="1693217"/>
                </a:lnTo>
                <a:lnTo>
                  <a:pt x="8615184" y="1693217"/>
                </a:lnTo>
                <a:lnTo>
                  <a:pt x="8611165" y="1689178"/>
                </a:lnTo>
                <a:lnTo>
                  <a:pt x="8611165" y="1679307"/>
                </a:lnTo>
                <a:close/>
                <a:moveTo>
                  <a:pt x="8375869" y="1675268"/>
                </a:moveTo>
                <a:lnTo>
                  <a:pt x="8385779" y="1675268"/>
                </a:lnTo>
                <a:lnTo>
                  <a:pt x="8389799" y="1679307"/>
                </a:lnTo>
                <a:lnTo>
                  <a:pt x="8389799" y="1689178"/>
                </a:lnTo>
                <a:lnTo>
                  <a:pt x="8385779" y="1693217"/>
                </a:lnTo>
                <a:lnTo>
                  <a:pt x="8375869" y="1693217"/>
                </a:lnTo>
                <a:lnTo>
                  <a:pt x="8371850" y="1689178"/>
                </a:lnTo>
                <a:lnTo>
                  <a:pt x="8371850" y="1679307"/>
                </a:lnTo>
                <a:close/>
                <a:moveTo>
                  <a:pt x="961270" y="1675255"/>
                </a:moveTo>
                <a:lnTo>
                  <a:pt x="971180" y="1675255"/>
                </a:lnTo>
                <a:lnTo>
                  <a:pt x="975199" y="1679292"/>
                </a:lnTo>
                <a:lnTo>
                  <a:pt x="975199" y="1689163"/>
                </a:lnTo>
                <a:lnTo>
                  <a:pt x="971180" y="1693202"/>
                </a:lnTo>
                <a:lnTo>
                  <a:pt x="961270" y="1693202"/>
                </a:lnTo>
                <a:lnTo>
                  <a:pt x="957251" y="1689163"/>
                </a:lnTo>
                <a:lnTo>
                  <a:pt x="957251" y="1679292"/>
                </a:lnTo>
                <a:close/>
                <a:moveTo>
                  <a:pt x="1679215" y="1675254"/>
                </a:moveTo>
                <a:lnTo>
                  <a:pt x="1689126" y="1675254"/>
                </a:lnTo>
                <a:lnTo>
                  <a:pt x="1693145" y="1679292"/>
                </a:lnTo>
                <a:lnTo>
                  <a:pt x="1693145" y="1689163"/>
                </a:lnTo>
                <a:lnTo>
                  <a:pt x="1689126" y="1693202"/>
                </a:lnTo>
                <a:lnTo>
                  <a:pt x="1679215" y="1693202"/>
                </a:lnTo>
                <a:lnTo>
                  <a:pt x="1675196" y="1689163"/>
                </a:lnTo>
                <a:lnTo>
                  <a:pt x="1675196" y="1679292"/>
                </a:lnTo>
                <a:close/>
                <a:moveTo>
                  <a:pt x="1439898" y="1675254"/>
                </a:moveTo>
                <a:lnTo>
                  <a:pt x="1449808" y="1675254"/>
                </a:lnTo>
                <a:lnTo>
                  <a:pt x="1453828" y="1679292"/>
                </a:lnTo>
                <a:lnTo>
                  <a:pt x="1453828" y="1689163"/>
                </a:lnTo>
                <a:lnTo>
                  <a:pt x="1449808" y="1693202"/>
                </a:lnTo>
                <a:lnTo>
                  <a:pt x="1439898" y="1693202"/>
                </a:lnTo>
                <a:lnTo>
                  <a:pt x="1435880" y="1689163"/>
                </a:lnTo>
                <a:lnTo>
                  <a:pt x="1435880" y="1679292"/>
                </a:lnTo>
                <a:close/>
                <a:moveTo>
                  <a:pt x="1200583" y="1675254"/>
                </a:moveTo>
                <a:lnTo>
                  <a:pt x="1210493" y="1675254"/>
                </a:lnTo>
                <a:lnTo>
                  <a:pt x="1214511" y="1679292"/>
                </a:lnTo>
                <a:lnTo>
                  <a:pt x="1214511" y="1689163"/>
                </a:lnTo>
                <a:lnTo>
                  <a:pt x="1210493" y="1693202"/>
                </a:lnTo>
                <a:lnTo>
                  <a:pt x="1200583" y="1693202"/>
                </a:lnTo>
                <a:lnTo>
                  <a:pt x="1196564" y="1689163"/>
                </a:lnTo>
                <a:lnTo>
                  <a:pt x="1196564" y="1679292"/>
                </a:lnTo>
                <a:close/>
                <a:moveTo>
                  <a:pt x="9572438" y="1675251"/>
                </a:moveTo>
                <a:lnTo>
                  <a:pt x="9582349" y="1675251"/>
                </a:lnTo>
                <a:lnTo>
                  <a:pt x="9586368" y="1679290"/>
                </a:lnTo>
                <a:lnTo>
                  <a:pt x="9586368" y="1689161"/>
                </a:lnTo>
                <a:lnTo>
                  <a:pt x="9582349" y="1693201"/>
                </a:lnTo>
                <a:lnTo>
                  <a:pt x="9572438" y="1693201"/>
                </a:lnTo>
                <a:lnTo>
                  <a:pt x="9568419" y="1689161"/>
                </a:lnTo>
                <a:lnTo>
                  <a:pt x="9568419" y="1679290"/>
                </a:lnTo>
                <a:close/>
                <a:moveTo>
                  <a:pt x="1918514" y="1675243"/>
                </a:moveTo>
                <a:lnTo>
                  <a:pt x="1928424" y="1675243"/>
                </a:lnTo>
                <a:lnTo>
                  <a:pt x="1932443" y="1679282"/>
                </a:lnTo>
                <a:lnTo>
                  <a:pt x="1932443" y="1689153"/>
                </a:lnTo>
                <a:lnTo>
                  <a:pt x="1928424" y="1693191"/>
                </a:lnTo>
                <a:lnTo>
                  <a:pt x="1918514" y="1693191"/>
                </a:lnTo>
                <a:lnTo>
                  <a:pt x="1914494" y="1689153"/>
                </a:lnTo>
                <a:lnTo>
                  <a:pt x="1914494" y="1679282"/>
                </a:lnTo>
                <a:close/>
                <a:moveTo>
                  <a:pt x="2157821" y="1675240"/>
                </a:moveTo>
                <a:lnTo>
                  <a:pt x="2167732" y="1675240"/>
                </a:lnTo>
                <a:lnTo>
                  <a:pt x="2171751" y="1679279"/>
                </a:lnTo>
                <a:lnTo>
                  <a:pt x="2171751" y="1689149"/>
                </a:lnTo>
                <a:lnTo>
                  <a:pt x="2167732" y="1693188"/>
                </a:lnTo>
                <a:lnTo>
                  <a:pt x="2157821" y="1693188"/>
                </a:lnTo>
                <a:lnTo>
                  <a:pt x="2153803" y="1689149"/>
                </a:lnTo>
                <a:lnTo>
                  <a:pt x="2153803" y="1679279"/>
                </a:lnTo>
                <a:close/>
                <a:moveTo>
                  <a:pt x="243346" y="1675216"/>
                </a:moveTo>
                <a:lnTo>
                  <a:pt x="253257" y="1675216"/>
                </a:lnTo>
                <a:lnTo>
                  <a:pt x="257276" y="1679254"/>
                </a:lnTo>
                <a:lnTo>
                  <a:pt x="257276" y="1689125"/>
                </a:lnTo>
                <a:lnTo>
                  <a:pt x="253257" y="1693164"/>
                </a:lnTo>
                <a:lnTo>
                  <a:pt x="243346" y="1693164"/>
                </a:lnTo>
                <a:lnTo>
                  <a:pt x="239327" y="1689125"/>
                </a:lnTo>
                <a:lnTo>
                  <a:pt x="239327" y="1679254"/>
                </a:lnTo>
                <a:close/>
                <a:moveTo>
                  <a:pt x="4034" y="1675216"/>
                </a:moveTo>
                <a:lnTo>
                  <a:pt x="13943" y="1675216"/>
                </a:lnTo>
                <a:lnTo>
                  <a:pt x="17962" y="1679254"/>
                </a:lnTo>
                <a:lnTo>
                  <a:pt x="17962" y="1689125"/>
                </a:lnTo>
                <a:lnTo>
                  <a:pt x="13943" y="1693164"/>
                </a:lnTo>
                <a:lnTo>
                  <a:pt x="4034" y="1693164"/>
                </a:lnTo>
                <a:lnTo>
                  <a:pt x="14" y="1689125"/>
                </a:lnTo>
                <a:lnTo>
                  <a:pt x="14" y="1679254"/>
                </a:lnTo>
                <a:close/>
                <a:moveTo>
                  <a:pt x="721972" y="1675216"/>
                </a:moveTo>
                <a:lnTo>
                  <a:pt x="731882" y="1675216"/>
                </a:lnTo>
                <a:lnTo>
                  <a:pt x="735902" y="1679254"/>
                </a:lnTo>
                <a:lnTo>
                  <a:pt x="735902" y="1689125"/>
                </a:lnTo>
                <a:lnTo>
                  <a:pt x="731882" y="1693164"/>
                </a:lnTo>
                <a:lnTo>
                  <a:pt x="721972" y="1693164"/>
                </a:lnTo>
                <a:lnTo>
                  <a:pt x="717954" y="1689125"/>
                </a:lnTo>
                <a:lnTo>
                  <a:pt x="717954" y="1679254"/>
                </a:lnTo>
                <a:close/>
                <a:moveTo>
                  <a:pt x="482660" y="1675216"/>
                </a:moveTo>
                <a:lnTo>
                  <a:pt x="492571" y="1675216"/>
                </a:lnTo>
                <a:lnTo>
                  <a:pt x="496589" y="1679254"/>
                </a:lnTo>
                <a:lnTo>
                  <a:pt x="496589" y="1689125"/>
                </a:lnTo>
                <a:lnTo>
                  <a:pt x="492571" y="1693164"/>
                </a:lnTo>
                <a:lnTo>
                  <a:pt x="482660" y="1693164"/>
                </a:lnTo>
                <a:lnTo>
                  <a:pt x="478641" y="1689125"/>
                </a:lnTo>
                <a:lnTo>
                  <a:pt x="478641" y="1679254"/>
                </a:lnTo>
                <a:close/>
                <a:moveTo>
                  <a:pt x="2393104" y="1436001"/>
                </a:moveTo>
                <a:lnTo>
                  <a:pt x="2403015" y="1436001"/>
                </a:lnTo>
                <a:lnTo>
                  <a:pt x="2407034" y="1440038"/>
                </a:lnTo>
                <a:lnTo>
                  <a:pt x="2407034" y="1449910"/>
                </a:lnTo>
                <a:lnTo>
                  <a:pt x="2403015" y="1453949"/>
                </a:lnTo>
                <a:lnTo>
                  <a:pt x="2393104" y="1453949"/>
                </a:lnTo>
                <a:lnTo>
                  <a:pt x="2389087" y="1449910"/>
                </a:lnTo>
                <a:lnTo>
                  <a:pt x="2389087" y="1440038"/>
                </a:lnTo>
                <a:close/>
                <a:moveTo>
                  <a:pt x="3350359" y="1436000"/>
                </a:moveTo>
                <a:lnTo>
                  <a:pt x="3360268" y="1436000"/>
                </a:lnTo>
                <a:lnTo>
                  <a:pt x="3364287" y="1440038"/>
                </a:lnTo>
                <a:lnTo>
                  <a:pt x="3364287" y="1449909"/>
                </a:lnTo>
                <a:lnTo>
                  <a:pt x="3360268" y="1453949"/>
                </a:lnTo>
                <a:lnTo>
                  <a:pt x="3350359" y="1453949"/>
                </a:lnTo>
                <a:lnTo>
                  <a:pt x="3346340" y="1449909"/>
                </a:lnTo>
                <a:lnTo>
                  <a:pt x="3346340" y="1440038"/>
                </a:lnTo>
                <a:close/>
                <a:moveTo>
                  <a:pt x="3111048" y="1436000"/>
                </a:moveTo>
                <a:lnTo>
                  <a:pt x="3120959" y="1436000"/>
                </a:lnTo>
                <a:lnTo>
                  <a:pt x="3124977" y="1440038"/>
                </a:lnTo>
                <a:lnTo>
                  <a:pt x="3124977" y="1449910"/>
                </a:lnTo>
                <a:lnTo>
                  <a:pt x="3120959" y="1453949"/>
                </a:lnTo>
                <a:lnTo>
                  <a:pt x="3111048" y="1453949"/>
                </a:lnTo>
                <a:lnTo>
                  <a:pt x="3107029" y="1449910"/>
                </a:lnTo>
                <a:lnTo>
                  <a:pt x="3107029" y="1440038"/>
                </a:lnTo>
                <a:close/>
                <a:moveTo>
                  <a:pt x="2871737" y="1436000"/>
                </a:moveTo>
                <a:lnTo>
                  <a:pt x="2881646" y="1436000"/>
                </a:lnTo>
                <a:lnTo>
                  <a:pt x="2885666" y="1440038"/>
                </a:lnTo>
                <a:lnTo>
                  <a:pt x="2885666" y="1449910"/>
                </a:lnTo>
                <a:lnTo>
                  <a:pt x="2881646" y="1453949"/>
                </a:lnTo>
                <a:lnTo>
                  <a:pt x="2871737" y="1453949"/>
                </a:lnTo>
                <a:lnTo>
                  <a:pt x="2867717" y="1449910"/>
                </a:lnTo>
                <a:lnTo>
                  <a:pt x="2867717" y="1440038"/>
                </a:lnTo>
                <a:close/>
                <a:moveTo>
                  <a:pt x="2632423" y="1436000"/>
                </a:moveTo>
                <a:lnTo>
                  <a:pt x="2642334" y="1436000"/>
                </a:lnTo>
                <a:lnTo>
                  <a:pt x="2646352" y="1440038"/>
                </a:lnTo>
                <a:lnTo>
                  <a:pt x="2646352" y="1449910"/>
                </a:lnTo>
                <a:lnTo>
                  <a:pt x="2642334" y="1453949"/>
                </a:lnTo>
                <a:lnTo>
                  <a:pt x="2632423" y="1453949"/>
                </a:lnTo>
                <a:lnTo>
                  <a:pt x="2628404" y="1449910"/>
                </a:lnTo>
                <a:lnTo>
                  <a:pt x="2628404" y="1440038"/>
                </a:lnTo>
                <a:close/>
                <a:moveTo>
                  <a:pt x="3589676" y="1435986"/>
                </a:moveTo>
                <a:lnTo>
                  <a:pt x="3599585" y="1435986"/>
                </a:lnTo>
                <a:lnTo>
                  <a:pt x="3603604" y="1440024"/>
                </a:lnTo>
                <a:lnTo>
                  <a:pt x="3603604" y="1449895"/>
                </a:lnTo>
                <a:lnTo>
                  <a:pt x="3599585" y="1453934"/>
                </a:lnTo>
                <a:lnTo>
                  <a:pt x="3589676" y="1453934"/>
                </a:lnTo>
                <a:lnTo>
                  <a:pt x="3585657" y="1449895"/>
                </a:lnTo>
                <a:lnTo>
                  <a:pt x="3585657" y="1440024"/>
                </a:lnTo>
                <a:close/>
                <a:moveTo>
                  <a:pt x="4546929" y="1435986"/>
                </a:moveTo>
                <a:lnTo>
                  <a:pt x="4556840" y="1435986"/>
                </a:lnTo>
                <a:lnTo>
                  <a:pt x="4560859" y="1440024"/>
                </a:lnTo>
                <a:lnTo>
                  <a:pt x="4560859" y="1449895"/>
                </a:lnTo>
                <a:lnTo>
                  <a:pt x="4556840" y="1453934"/>
                </a:lnTo>
                <a:lnTo>
                  <a:pt x="4546929" y="1453934"/>
                </a:lnTo>
                <a:lnTo>
                  <a:pt x="4542910" y="1449895"/>
                </a:lnTo>
                <a:lnTo>
                  <a:pt x="4542910" y="1440024"/>
                </a:lnTo>
                <a:close/>
                <a:moveTo>
                  <a:pt x="4307612" y="1435986"/>
                </a:moveTo>
                <a:lnTo>
                  <a:pt x="4317523" y="1435986"/>
                </a:lnTo>
                <a:lnTo>
                  <a:pt x="4321543" y="1440024"/>
                </a:lnTo>
                <a:lnTo>
                  <a:pt x="4321543" y="1449895"/>
                </a:lnTo>
                <a:lnTo>
                  <a:pt x="4317523" y="1453934"/>
                </a:lnTo>
                <a:lnTo>
                  <a:pt x="4307612" y="1453934"/>
                </a:lnTo>
                <a:lnTo>
                  <a:pt x="4303595" y="1449895"/>
                </a:lnTo>
                <a:lnTo>
                  <a:pt x="4303595" y="1440024"/>
                </a:lnTo>
                <a:close/>
                <a:moveTo>
                  <a:pt x="4068297" y="1435986"/>
                </a:moveTo>
                <a:lnTo>
                  <a:pt x="4078210" y="1435986"/>
                </a:lnTo>
                <a:lnTo>
                  <a:pt x="4082229" y="1440024"/>
                </a:lnTo>
                <a:lnTo>
                  <a:pt x="4082229" y="1449895"/>
                </a:lnTo>
                <a:lnTo>
                  <a:pt x="4078210" y="1453934"/>
                </a:lnTo>
                <a:lnTo>
                  <a:pt x="4068297" y="1453934"/>
                </a:lnTo>
                <a:lnTo>
                  <a:pt x="4064278" y="1449895"/>
                </a:lnTo>
                <a:lnTo>
                  <a:pt x="4064278" y="1440024"/>
                </a:lnTo>
                <a:close/>
                <a:moveTo>
                  <a:pt x="3828990" y="1435986"/>
                </a:moveTo>
                <a:lnTo>
                  <a:pt x="3838899" y="1435986"/>
                </a:lnTo>
                <a:lnTo>
                  <a:pt x="3842917" y="1440024"/>
                </a:lnTo>
                <a:lnTo>
                  <a:pt x="3842917" y="1449895"/>
                </a:lnTo>
                <a:lnTo>
                  <a:pt x="3838899" y="1453934"/>
                </a:lnTo>
                <a:lnTo>
                  <a:pt x="3828990" y="1453934"/>
                </a:lnTo>
                <a:lnTo>
                  <a:pt x="3824971" y="1449895"/>
                </a:lnTo>
                <a:lnTo>
                  <a:pt x="3824971" y="1440024"/>
                </a:lnTo>
                <a:close/>
                <a:moveTo>
                  <a:pt x="4786241" y="1435972"/>
                </a:moveTo>
                <a:lnTo>
                  <a:pt x="4796152" y="1435972"/>
                </a:lnTo>
                <a:lnTo>
                  <a:pt x="4800171" y="1440010"/>
                </a:lnTo>
                <a:lnTo>
                  <a:pt x="4800171" y="1449881"/>
                </a:lnTo>
                <a:lnTo>
                  <a:pt x="4796152" y="1453920"/>
                </a:lnTo>
                <a:lnTo>
                  <a:pt x="4786241" y="1453920"/>
                </a:lnTo>
                <a:lnTo>
                  <a:pt x="4782224" y="1449881"/>
                </a:lnTo>
                <a:lnTo>
                  <a:pt x="4782224" y="1440010"/>
                </a:lnTo>
                <a:close/>
                <a:moveTo>
                  <a:pt x="5743412" y="1435971"/>
                </a:moveTo>
                <a:lnTo>
                  <a:pt x="5753323" y="1435971"/>
                </a:lnTo>
                <a:lnTo>
                  <a:pt x="5757342" y="1440010"/>
                </a:lnTo>
                <a:lnTo>
                  <a:pt x="5757342" y="1449880"/>
                </a:lnTo>
                <a:lnTo>
                  <a:pt x="5753323" y="1453919"/>
                </a:lnTo>
                <a:lnTo>
                  <a:pt x="5743412" y="1453919"/>
                </a:lnTo>
                <a:lnTo>
                  <a:pt x="5739393" y="1449880"/>
                </a:lnTo>
                <a:lnTo>
                  <a:pt x="5739393" y="1440010"/>
                </a:lnTo>
                <a:close/>
                <a:moveTo>
                  <a:pt x="5504099" y="1435971"/>
                </a:moveTo>
                <a:lnTo>
                  <a:pt x="5514010" y="1435971"/>
                </a:lnTo>
                <a:lnTo>
                  <a:pt x="5518029" y="1440010"/>
                </a:lnTo>
                <a:lnTo>
                  <a:pt x="5518029" y="1449881"/>
                </a:lnTo>
                <a:lnTo>
                  <a:pt x="5514010" y="1453919"/>
                </a:lnTo>
                <a:lnTo>
                  <a:pt x="5504099" y="1453919"/>
                </a:lnTo>
                <a:lnTo>
                  <a:pt x="5500080" y="1449881"/>
                </a:lnTo>
                <a:lnTo>
                  <a:pt x="5500080" y="1440010"/>
                </a:lnTo>
                <a:close/>
                <a:moveTo>
                  <a:pt x="5264784" y="1435971"/>
                </a:moveTo>
                <a:lnTo>
                  <a:pt x="5274694" y="1435971"/>
                </a:lnTo>
                <a:lnTo>
                  <a:pt x="5278713" y="1440010"/>
                </a:lnTo>
                <a:lnTo>
                  <a:pt x="5278713" y="1449881"/>
                </a:lnTo>
                <a:lnTo>
                  <a:pt x="5274694" y="1453920"/>
                </a:lnTo>
                <a:lnTo>
                  <a:pt x="5264784" y="1453920"/>
                </a:lnTo>
                <a:lnTo>
                  <a:pt x="5260765" y="1449881"/>
                </a:lnTo>
                <a:lnTo>
                  <a:pt x="5260765" y="1440010"/>
                </a:lnTo>
                <a:close/>
                <a:moveTo>
                  <a:pt x="5025470" y="1435971"/>
                </a:moveTo>
                <a:lnTo>
                  <a:pt x="5035381" y="1435971"/>
                </a:lnTo>
                <a:lnTo>
                  <a:pt x="5039400" y="1440010"/>
                </a:lnTo>
                <a:lnTo>
                  <a:pt x="5039400" y="1449881"/>
                </a:lnTo>
                <a:lnTo>
                  <a:pt x="5035381" y="1453920"/>
                </a:lnTo>
                <a:lnTo>
                  <a:pt x="5025470" y="1453920"/>
                </a:lnTo>
                <a:lnTo>
                  <a:pt x="5021451" y="1449881"/>
                </a:lnTo>
                <a:lnTo>
                  <a:pt x="5021451" y="1440010"/>
                </a:lnTo>
                <a:close/>
                <a:moveTo>
                  <a:pt x="5982729" y="1435958"/>
                </a:moveTo>
                <a:lnTo>
                  <a:pt x="5992639" y="1435958"/>
                </a:lnTo>
                <a:lnTo>
                  <a:pt x="5996658" y="1439995"/>
                </a:lnTo>
                <a:lnTo>
                  <a:pt x="5996658" y="1449866"/>
                </a:lnTo>
                <a:lnTo>
                  <a:pt x="5992639" y="1453905"/>
                </a:lnTo>
                <a:lnTo>
                  <a:pt x="5982729" y="1453905"/>
                </a:lnTo>
                <a:lnTo>
                  <a:pt x="5978710" y="1449866"/>
                </a:lnTo>
                <a:lnTo>
                  <a:pt x="5978710" y="1439995"/>
                </a:lnTo>
                <a:close/>
                <a:moveTo>
                  <a:pt x="6939983" y="1435956"/>
                </a:moveTo>
                <a:lnTo>
                  <a:pt x="6949894" y="1435956"/>
                </a:lnTo>
                <a:lnTo>
                  <a:pt x="6953913" y="1439995"/>
                </a:lnTo>
                <a:lnTo>
                  <a:pt x="6953913" y="1449865"/>
                </a:lnTo>
                <a:lnTo>
                  <a:pt x="6949894" y="1453905"/>
                </a:lnTo>
                <a:lnTo>
                  <a:pt x="6939983" y="1453905"/>
                </a:lnTo>
                <a:lnTo>
                  <a:pt x="6935964" y="1449865"/>
                </a:lnTo>
                <a:lnTo>
                  <a:pt x="6935964" y="1439995"/>
                </a:lnTo>
                <a:close/>
                <a:moveTo>
                  <a:pt x="6700670" y="1435956"/>
                </a:moveTo>
                <a:lnTo>
                  <a:pt x="6710581" y="1435956"/>
                </a:lnTo>
                <a:lnTo>
                  <a:pt x="6714600" y="1439995"/>
                </a:lnTo>
                <a:lnTo>
                  <a:pt x="6714600" y="1449866"/>
                </a:lnTo>
                <a:lnTo>
                  <a:pt x="6710581" y="1453905"/>
                </a:lnTo>
                <a:lnTo>
                  <a:pt x="6700670" y="1453905"/>
                </a:lnTo>
                <a:lnTo>
                  <a:pt x="6696651" y="1449866"/>
                </a:lnTo>
                <a:lnTo>
                  <a:pt x="6696651" y="1439995"/>
                </a:lnTo>
                <a:close/>
                <a:moveTo>
                  <a:pt x="6461356" y="1435956"/>
                </a:moveTo>
                <a:lnTo>
                  <a:pt x="6471266" y="1435956"/>
                </a:lnTo>
                <a:lnTo>
                  <a:pt x="6475285" y="1439995"/>
                </a:lnTo>
                <a:lnTo>
                  <a:pt x="6475285" y="1449866"/>
                </a:lnTo>
                <a:lnTo>
                  <a:pt x="6471266" y="1453905"/>
                </a:lnTo>
                <a:lnTo>
                  <a:pt x="6461356" y="1453905"/>
                </a:lnTo>
                <a:lnTo>
                  <a:pt x="6457337" y="1449866"/>
                </a:lnTo>
                <a:lnTo>
                  <a:pt x="6457337" y="1439995"/>
                </a:lnTo>
                <a:close/>
                <a:moveTo>
                  <a:pt x="6222042" y="1435956"/>
                </a:moveTo>
                <a:lnTo>
                  <a:pt x="6231952" y="1435956"/>
                </a:lnTo>
                <a:lnTo>
                  <a:pt x="6235971" y="1439995"/>
                </a:lnTo>
                <a:lnTo>
                  <a:pt x="6235971" y="1449866"/>
                </a:lnTo>
                <a:lnTo>
                  <a:pt x="6231952" y="1453905"/>
                </a:lnTo>
                <a:lnTo>
                  <a:pt x="6222042" y="1453905"/>
                </a:lnTo>
                <a:lnTo>
                  <a:pt x="6218023" y="1449866"/>
                </a:lnTo>
                <a:lnTo>
                  <a:pt x="6218023" y="1439995"/>
                </a:lnTo>
                <a:close/>
                <a:moveTo>
                  <a:pt x="7179298" y="1435943"/>
                </a:moveTo>
                <a:lnTo>
                  <a:pt x="7189209" y="1435943"/>
                </a:lnTo>
                <a:lnTo>
                  <a:pt x="7193228" y="1439981"/>
                </a:lnTo>
                <a:lnTo>
                  <a:pt x="7193228" y="1449852"/>
                </a:lnTo>
                <a:lnTo>
                  <a:pt x="7189209" y="1453891"/>
                </a:lnTo>
                <a:lnTo>
                  <a:pt x="7179298" y="1453891"/>
                </a:lnTo>
                <a:lnTo>
                  <a:pt x="7175279" y="1449852"/>
                </a:lnTo>
                <a:lnTo>
                  <a:pt x="7175279" y="1439981"/>
                </a:lnTo>
                <a:close/>
                <a:moveTo>
                  <a:pt x="8136553" y="1435943"/>
                </a:moveTo>
                <a:lnTo>
                  <a:pt x="8146464" y="1435943"/>
                </a:lnTo>
                <a:lnTo>
                  <a:pt x="8150483" y="1439980"/>
                </a:lnTo>
                <a:lnTo>
                  <a:pt x="8150483" y="1449851"/>
                </a:lnTo>
                <a:lnTo>
                  <a:pt x="8146464" y="1453890"/>
                </a:lnTo>
                <a:lnTo>
                  <a:pt x="8136553" y="1453890"/>
                </a:lnTo>
                <a:lnTo>
                  <a:pt x="8132534" y="1449851"/>
                </a:lnTo>
                <a:lnTo>
                  <a:pt x="8132534" y="1439980"/>
                </a:lnTo>
                <a:close/>
                <a:moveTo>
                  <a:pt x="7897241" y="1435943"/>
                </a:moveTo>
                <a:lnTo>
                  <a:pt x="7907151" y="1435943"/>
                </a:lnTo>
                <a:lnTo>
                  <a:pt x="7911170" y="1439980"/>
                </a:lnTo>
                <a:lnTo>
                  <a:pt x="7911170" y="1449852"/>
                </a:lnTo>
                <a:lnTo>
                  <a:pt x="7907151" y="1453890"/>
                </a:lnTo>
                <a:lnTo>
                  <a:pt x="7897241" y="1453890"/>
                </a:lnTo>
                <a:lnTo>
                  <a:pt x="7893222" y="1449852"/>
                </a:lnTo>
                <a:lnTo>
                  <a:pt x="7893222" y="1439980"/>
                </a:lnTo>
                <a:close/>
                <a:moveTo>
                  <a:pt x="7657926" y="1435943"/>
                </a:moveTo>
                <a:lnTo>
                  <a:pt x="7667836" y="1435943"/>
                </a:lnTo>
                <a:lnTo>
                  <a:pt x="7671855" y="1439980"/>
                </a:lnTo>
                <a:lnTo>
                  <a:pt x="7671855" y="1449852"/>
                </a:lnTo>
                <a:lnTo>
                  <a:pt x="7667836" y="1453891"/>
                </a:lnTo>
                <a:lnTo>
                  <a:pt x="7657926" y="1453891"/>
                </a:lnTo>
                <a:lnTo>
                  <a:pt x="7653906" y="1449852"/>
                </a:lnTo>
                <a:lnTo>
                  <a:pt x="7653906" y="1439980"/>
                </a:lnTo>
                <a:close/>
                <a:moveTo>
                  <a:pt x="7418611" y="1435943"/>
                </a:moveTo>
                <a:lnTo>
                  <a:pt x="7428521" y="1435943"/>
                </a:lnTo>
                <a:lnTo>
                  <a:pt x="7432540" y="1439980"/>
                </a:lnTo>
                <a:lnTo>
                  <a:pt x="7432540" y="1449852"/>
                </a:lnTo>
                <a:lnTo>
                  <a:pt x="7428521" y="1453891"/>
                </a:lnTo>
                <a:lnTo>
                  <a:pt x="7418611" y="1453891"/>
                </a:lnTo>
                <a:lnTo>
                  <a:pt x="7414592" y="1449852"/>
                </a:lnTo>
                <a:lnTo>
                  <a:pt x="7414592" y="1439980"/>
                </a:lnTo>
                <a:close/>
                <a:moveTo>
                  <a:pt x="8375869" y="1435928"/>
                </a:moveTo>
                <a:lnTo>
                  <a:pt x="8385779" y="1435928"/>
                </a:lnTo>
                <a:lnTo>
                  <a:pt x="8389799" y="1439967"/>
                </a:lnTo>
                <a:lnTo>
                  <a:pt x="8389799" y="1449837"/>
                </a:lnTo>
                <a:lnTo>
                  <a:pt x="8385779" y="1453877"/>
                </a:lnTo>
                <a:lnTo>
                  <a:pt x="8375869" y="1453877"/>
                </a:lnTo>
                <a:lnTo>
                  <a:pt x="8371850" y="1449837"/>
                </a:lnTo>
                <a:lnTo>
                  <a:pt x="8371850" y="1439967"/>
                </a:lnTo>
                <a:close/>
                <a:moveTo>
                  <a:pt x="9333125" y="1435928"/>
                </a:moveTo>
                <a:lnTo>
                  <a:pt x="9343036" y="1435928"/>
                </a:lnTo>
                <a:lnTo>
                  <a:pt x="9347055" y="1439967"/>
                </a:lnTo>
                <a:lnTo>
                  <a:pt x="9347055" y="1449836"/>
                </a:lnTo>
                <a:lnTo>
                  <a:pt x="9343036" y="1453876"/>
                </a:lnTo>
                <a:lnTo>
                  <a:pt x="9333125" y="1453876"/>
                </a:lnTo>
                <a:lnTo>
                  <a:pt x="9329106" y="1449836"/>
                </a:lnTo>
                <a:lnTo>
                  <a:pt x="9329106" y="1439967"/>
                </a:lnTo>
                <a:close/>
                <a:moveTo>
                  <a:pt x="9093811" y="1435928"/>
                </a:moveTo>
                <a:lnTo>
                  <a:pt x="9103722" y="1435928"/>
                </a:lnTo>
                <a:lnTo>
                  <a:pt x="9107741" y="1439967"/>
                </a:lnTo>
                <a:lnTo>
                  <a:pt x="9107741" y="1449837"/>
                </a:lnTo>
                <a:lnTo>
                  <a:pt x="9103722" y="1453876"/>
                </a:lnTo>
                <a:lnTo>
                  <a:pt x="9093811" y="1453876"/>
                </a:lnTo>
                <a:lnTo>
                  <a:pt x="9089792" y="1449837"/>
                </a:lnTo>
                <a:lnTo>
                  <a:pt x="9089792" y="1439967"/>
                </a:lnTo>
                <a:close/>
                <a:moveTo>
                  <a:pt x="8854496" y="1435928"/>
                </a:moveTo>
                <a:lnTo>
                  <a:pt x="8864407" y="1435928"/>
                </a:lnTo>
                <a:lnTo>
                  <a:pt x="8868426" y="1439967"/>
                </a:lnTo>
                <a:lnTo>
                  <a:pt x="8868426" y="1449837"/>
                </a:lnTo>
                <a:lnTo>
                  <a:pt x="8864407" y="1453877"/>
                </a:lnTo>
                <a:lnTo>
                  <a:pt x="8854496" y="1453877"/>
                </a:lnTo>
                <a:lnTo>
                  <a:pt x="8850477" y="1449837"/>
                </a:lnTo>
                <a:lnTo>
                  <a:pt x="8850477" y="1439967"/>
                </a:lnTo>
                <a:close/>
                <a:moveTo>
                  <a:pt x="8615184" y="1435928"/>
                </a:moveTo>
                <a:lnTo>
                  <a:pt x="8625095" y="1435928"/>
                </a:lnTo>
                <a:lnTo>
                  <a:pt x="8629114" y="1439967"/>
                </a:lnTo>
                <a:lnTo>
                  <a:pt x="8629114" y="1449837"/>
                </a:lnTo>
                <a:lnTo>
                  <a:pt x="8625095" y="1453877"/>
                </a:lnTo>
                <a:lnTo>
                  <a:pt x="8615184" y="1453877"/>
                </a:lnTo>
                <a:lnTo>
                  <a:pt x="8611165" y="1449837"/>
                </a:lnTo>
                <a:lnTo>
                  <a:pt x="8611165" y="1439967"/>
                </a:lnTo>
                <a:close/>
                <a:moveTo>
                  <a:pt x="1679216" y="1435922"/>
                </a:moveTo>
                <a:lnTo>
                  <a:pt x="1689126" y="1435922"/>
                </a:lnTo>
                <a:lnTo>
                  <a:pt x="1693146" y="1439960"/>
                </a:lnTo>
                <a:lnTo>
                  <a:pt x="1693146" y="1449831"/>
                </a:lnTo>
                <a:lnTo>
                  <a:pt x="1689126" y="1453870"/>
                </a:lnTo>
                <a:lnTo>
                  <a:pt x="1679216" y="1453870"/>
                </a:lnTo>
                <a:lnTo>
                  <a:pt x="1675198" y="1449831"/>
                </a:lnTo>
                <a:lnTo>
                  <a:pt x="1675198" y="1439960"/>
                </a:lnTo>
                <a:close/>
                <a:moveTo>
                  <a:pt x="1439900" y="1435922"/>
                </a:moveTo>
                <a:lnTo>
                  <a:pt x="1449810" y="1435922"/>
                </a:lnTo>
                <a:lnTo>
                  <a:pt x="1453828" y="1439960"/>
                </a:lnTo>
                <a:lnTo>
                  <a:pt x="1453828" y="1449831"/>
                </a:lnTo>
                <a:lnTo>
                  <a:pt x="1449810" y="1453870"/>
                </a:lnTo>
                <a:lnTo>
                  <a:pt x="1439900" y="1453870"/>
                </a:lnTo>
                <a:lnTo>
                  <a:pt x="1435880" y="1449831"/>
                </a:lnTo>
                <a:lnTo>
                  <a:pt x="1435880" y="1439960"/>
                </a:lnTo>
                <a:close/>
                <a:moveTo>
                  <a:pt x="1200583" y="1435922"/>
                </a:moveTo>
                <a:lnTo>
                  <a:pt x="1210493" y="1435922"/>
                </a:lnTo>
                <a:lnTo>
                  <a:pt x="1214512" y="1439960"/>
                </a:lnTo>
                <a:lnTo>
                  <a:pt x="1214512" y="1449831"/>
                </a:lnTo>
                <a:lnTo>
                  <a:pt x="1210493" y="1453870"/>
                </a:lnTo>
                <a:lnTo>
                  <a:pt x="1200583" y="1453870"/>
                </a:lnTo>
                <a:lnTo>
                  <a:pt x="1196564" y="1449831"/>
                </a:lnTo>
                <a:lnTo>
                  <a:pt x="1196564" y="1439960"/>
                </a:lnTo>
                <a:close/>
                <a:moveTo>
                  <a:pt x="961270" y="1435922"/>
                </a:moveTo>
                <a:lnTo>
                  <a:pt x="971181" y="1435922"/>
                </a:lnTo>
                <a:lnTo>
                  <a:pt x="975200" y="1439960"/>
                </a:lnTo>
                <a:lnTo>
                  <a:pt x="975200" y="1449831"/>
                </a:lnTo>
                <a:lnTo>
                  <a:pt x="971181" y="1453870"/>
                </a:lnTo>
                <a:lnTo>
                  <a:pt x="961270" y="1453870"/>
                </a:lnTo>
                <a:lnTo>
                  <a:pt x="957252" y="1449831"/>
                </a:lnTo>
                <a:lnTo>
                  <a:pt x="957252" y="1439960"/>
                </a:lnTo>
                <a:close/>
                <a:moveTo>
                  <a:pt x="9572438" y="1435914"/>
                </a:moveTo>
                <a:lnTo>
                  <a:pt x="9582349" y="1435914"/>
                </a:lnTo>
                <a:lnTo>
                  <a:pt x="9586368" y="1439952"/>
                </a:lnTo>
                <a:lnTo>
                  <a:pt x="9586368" y="1449823"/>
                </a:lnTo>
                <a:lnTo>
                  <a:pt x="9582349" y="1453862"/>
                </a:lnTo>
                <a:lnTo>
                  <a:pt x="9572438" y="1453862"/>
                </a:lnTo>
                <a:lnTo>
                  <a:pt x="9568419" y="1449823"/>
                </a:lnTo>
                <a:lnTo>
                  <a:pt x="9568419" y="1439952"/>
                </a:lnTo>
                <a:close/>
                <a:moveTo>
                  <a:pt x="1918514" y="1435912"/>
                </a:moveTo>
                <a:lnTo>
                  <a:pt x="1928424" y="1435912"/>
                </a:lnTo>
                <a:lnTo>
                  <a:pt x="1932443" y="1439950"/>
                </a:lnTo>
                <a:lnTo>
                  <a:pt x="1932443" y="1449821"/>
                </a:lnTo>
                <a:lnTo>
                  <a:pt x="1928424" y="1453860"/>
                </a:lnTo>
                <a:lnTo>
                  <a:pt x="1918514" y="1453860"/>
                </a:lnTo>
                <a:lnTo>
                  <a:pt x="1914494" y="1449821"/>
                </a:lnTo>
                <a:lnTo>
                  <a:pt x="1914494" y="1439950"/>
                </a:lnTo>
                <a:close/>
                <a:moveTo>
                  <a:pt x="2157823" y="1435909"/>
                </a:moveTo>
                <a:lnTo>
                  <a:pt x="2167733" y="1435909"/>
                </a:lnTo>
                <a:lnTo>
                  <a:pt x="2171751" y="1439947"/>
                </a:lnTo>
                <a:lnTo>
                  <a:pt x="2171751" y="1449818"/>
                </a:lnTo>
                <a:lnTo>
                  <a:pt x="2167733" y="1453857"/>
                </a:lnTo>
                <a:lnTo>
                  <a:pt x="2157823" y="1453857"/>
                </a:lnTo>
                <a:lnTo>
                  <a:pt x="2153803" y="1449818"/>
                </a:lnTo>
                <a:lnTo>
                  <a:pt x="2153803" y="1439947"/>
                </a:lnTo>
                <a:close/>
                <a:moveTo>
                  <a:pt x="243347" y="1435883"/>
                </a:moveTo>
                <a:lnTo>
                  <a:pt x="253257" y="1435883"/>
                </a:lnTo>
                <a:lnTo>
                  <a:pt x="257276" y="1439920"/>
                </a:lnTo>
                <a:lnTo>
                  <a:pt x="257276" y="1449791"/>
                </a:lnTo>
                <a:lnTo>
                  <a:pt x="253257" y="1453830"/>
                </a:lnTo>
                <a:lnTo>
                  <a:pt x="243347" y="1453830"/>
                </a:lnTo>
                <a:lnTo>
                  <a:pt x="239328" y="1449791"/>
                </a:lnTo>
                <a:lnTo>
                  <a:pt x="239328" y="1439920"/>
                </a:lnTo>
                <a:close/>
                <a:moveTo>
                  <a:pt x="4034" y="1435883"/>
                </a:moveTo>
                <a:lnTo>
                  <a:pt x="13944" y="1435883"/>
                </a:lnTo>
                <a:lnTo>
                  <a:pt x="17964" y="1439920"/>
                </a:lnTo>
                <a:lnTo>
                  <a:pt x="17964" y="1449791"/>
                </a:lnTo>
                <a:lnTo>
                  <a:pt x="13944" y="1453830"/>
                </a:lnTo>
                <a:lnTo>
                  <a:pt x="4034" y="1453830"/>
                </a:lnTo>
                <a:lnTo>
                  <a:pt x="15" y="1449791"/>
                </a:lnTo>
                <a:lnTo>
                  <a:pt x="15" y="1439920"/>
                </a:lnTo>
                <a:close/>
                <a:moveTo>
                  <a:pt x="721973" y="1435882"/>
                </a:moveTo>
                <a:lnTo>
                  <a:pt x="731883" y="1435882"/>
                </a:lnTo>
                <a:lnTo>
                  <a:pt x="735902" y="1439920"/>
                </a:lnTo>
                <a:lnTo>
                  <a:pt x="735902" y="1449791"/>
                </a:lnTo>
                <a:lnTo>
                  <a:pt x="731883" y="1453830"/>
                </a:lnTo>
                <a:lnTo>
                  <a:pt x="721973" y="1453830"/>
                </a:lnTo>
                <a:lnTo>
                  <a:pt x="717954" y="1449791"/>
                </a:lnTo>
                <a:lnTo>
                  <a:pt x="717954" y="1439920"/>
                </a:lnTo>
                <a:close/>
                <a:moveTo>
                  <a:pt x="482661" y="1435882"/>
                </a:moveTo>
                <a:lnTo>
                  <a:pt x="492571" y="1435882"/>
                </a:lnTo>
                <a:lnTo>
                  <a:pt x="496590" y="1439920"/>
                </a:lnTo>
                <a:lnTo>
                  <a:pt x="496590" y="1449791"/>
                </a:lnTo>
                <a:lnTo>
                  <a:pt x="492571" y="1453830"/>
                </a:lnTo>
                <a:lnTo>
                  <a:pt x="482661" y="1453830"/>
                </a:lnTo>
                <a:lnTo>
                  <a:pt x="478642" y="1449791"/>
                </a:lnTo>
                <a:lnTo>
                  <a:pt x="478642" y="1439920"/>
                </a:lnTo>
                <a:close/>
                <a:moveTo>
                  <a:pt x="3350359" y="1196701"/>
                </a:moveTo>
                <a:lnTo>
                  <a:pt x="3360268" y="1196701"/>
                </a:lnTo>
                <a:lnTo>
                  <a:pt x="3364287" y="1200738"/>
                </a:lnTo>
                <a:lnTo>
                  <a:pt x="3364287" y="1210610"/>
                </a:lnTo>
                <a:lnTo>
                  <a:pt x="3360268" y="1214650"/>
                </a:lnTo>
                <a:lnTo>
                  <a:pt x="3350359" y="1214650"/>
                </a:lnTo>
                <a:lnTo>
                  <a:pt x="3346340" y="1210610"/>
                </a:lnTo>
                <a:lnTo>
                  <a:pt x="3346340" y="1200738"/>
                </a:lnTo>
                <a:close/>
                <a:moveTo>
                  <a:pt x="3111048" y="1196701"/>
                </a:moveTo>
                <a:lnTo>
                  <a:pt x="3120959" y="1196701"/>
                </a:lnTo>
                <a:lnTo>
                  <a:pt x="3124977" y="1200738"/>
                </a:lnTo>
                <a:lnTo>
                  <a:pt x="3124977" y="1210610"/>
                </a:lnTo>
                <a:lnTo>
                  <a:pt x="3120959" y="1214650"/>
                </a:lnTo>
                <a:lnTo>
                  <a:pt x="3111048" y="1214650"/>
                </a:lnTo>
                <a:lnTo>
                  <a:pt x="3107029" y="1210610"/>
                </a:lnTo>
                <a:lnTo>
                  <a:pt x="3107029" y="1200738"/>
                </a:lnTo>
                <a:close/>
                <a:moveTo>
                  <a:pt x="2871737" y="1196701"/>
                </a:moveTo>
                <a:lnTo>
                  <a:pt x="2881646" y="1196701"/>
                </a:lnTo>
                <a:lnTo>
                  <a:pt x="2885666" y="1200738"/>
                </a:lnTo>
                <a:lnTo>
                  <a:pt x="2885666" y="1210610"/>
                </a:lnTo>
                <a:lnTo>
                  <a:pt x="2881646" y="1214650"/>
                </a:lnTo>
                <a:lnTo>
                  <a:pt x="2871737" y="1214650"/>
                </a:lnTo>
                <a:lnTo>
                  <a:pt x="2867717" y="1210610"/>
                </a:lnTo>
                <a:lnTo>
                  <a:pt x="2867717" y="1200738"/>
                </a:lnTo>
                <a:close/>
                <a:moveTo>
                  <a:pt x="2632423" y="1196701"/>
                </a:moveTo>
                <a:lnTo>
                  <a:pt x="2642334" y="1196701"/>
                </a:lnTo>
                <a:lnTo>
                  <a:pt x="2646352" y="1200740"/>
                </a:lnTo>
                <a:lnTo>
                  <a:pt x="2646352" y="1210610"/>
                </a:lnTo>
                <a:lnTo>
                  <a:pt x="2642334" y="1214650"/>
                </a:lnTo>
                <a:lnTo>
                  <a:pt x="2632423" y="1214650"/>
                </a:lnTo>
                <a:lnTo>
                  <a:pt x="2628404" y="1210610"/>
                </a:lnTo>
                <a:lnTo>
                  <a:pt x="2628404" y="1200740"/>
                </a:lnTo>
                <a:close/>
                <a:moveTo>
                  <a:pt x="2393104" y="1196701"/>
                </a:moveTo>
                <a:lnTo>
                  <a:pt x="2403015" y="1196701"/>
                </a:lnTo>
                <a:lnTo>
                  <a:pt x="2407034" y="1200740"/>
                </a:lnTo>
                <a:lnTo>
                  <a:pt x="2407034" y="1210610"/>
                </a:lnTo>
                <a:lnTo>
                  <a:pt x="2403015" y="1214650"/>
                </a:lnTo>
                <a:lnTo>
                  <a:pt x="2393104" y="1214650"/>
                </a:lnTo>
                <a:lnTo>
                  <a:pt x="2389087" y="1210610"/>
                </a:lnTo>
                <a:lnTo>
                  <a:pt x="2389087" y="1200740"/>
                </a:lnTo>
                <a:close/>
                <a:moveTo>
                  <a:pt x="4546929" y="1196689"/>
                </a:moveTo>
                <a:lnTo>
                  <a:pt x="4556840" y="1196689"/>
                </a:lnTo>
                <a:lnTo>
                  <a:pt x="4560859" y="1200726"/>
                </a:lnTo>
                <a:lnTo>
                  <a:pt x="4560859" y="1210598"/>
                </a:lnTo>
                <a:lnTo>
                  <a:pt x="4556840" y="1214637"/>
                </a:lnTo>
                <a:lnTo>
                  <a:pt x="4546929" y="1214637"/>
                </a:lnTo>
                <a:lnTo>
                  <a:pt x="4542910" y="1210598"/>
                </a:lnTo>
                <a:lnTo>
                  <a:pt x="4542910" y="1200726"/>
                </a:lnTo>
                <a:close/>
                <a:moveTo>
                  <a:pt x="4307612" y="1196689"/>
                </a:moveTo>
                <a:lnTo>
                  <a:pt x="4317523" y="1196689"/>
                </a:lnTo>
                <a:lnTo>
                  <a:pt x="4321543" y="1200726"/>
                </a:lnTo>
                <a:lnTo>
                  <a:pt x="4321543" y="1210598"/>
                </a:lnTo>
                <a:lnTo>
                  <a:pt x="4317523" y="1214637"/>
                </a:lnTo>
                <a:lnTo>
                  <a:pt x="4307612" y="1214637"/>
                </a:lnTo>
                <a:lnTo>
                  <a:pt x="4303595" y="1210598"/>
                </a:lnTo>
                <a:lnTo>
                  <a:pt x="4303595" y="1200726"/>
                </a:lnTo>
                <a:close/>
                <a:moveTo>
                  <a:pt x="4068297" y="1196689"/>
                </a:moveTo>
                <a:lnTo>
                  <a:pt x="4078210" y="1196689"/>
                </a:lnTo>
                <a:lnTo>
                  <a:pt x="4082229" y="1200726"/>
                </a:lnTo>
                <a:lnTo>
                  <a:pt x="4082229" y="1210598"/>
                </a:lnTo>
                <a:lnTo>
                  <a:pt x="4078210" y="1214637"/>
                </a:lnTo>
                <a:lnTo>
                  <a:pt x="4068297" y="1214637"/>
                </a:lnTo>
                <a:lnTo>
                  <a:pt x="4064278" y="1210598"/>
                </a:lnTo>
                <a:lnTo>
                  <a:pt x="4064278" y="1200726"/>
                </a:lnTo>
                <a:close/>
                <a:moveTo>
                  <a:pt x="3828990" y="1196689"/>
                </a:moveTo>
                <a:lnTo>
                  <a:pt x="3838899" y="1196689"/>
                </a:lnTo>
                <a:lnTo>
                  <a:pt x="3842917" y="1200728"/>
                </a:lnTo>
                <a:lnTo>
                  <a:pt x="3842917" y="1210598"/>
                </a:lnTo>
                <a:lnTo>
                  <a:pt x="3838899" y="1214637"/>
                </a:lnTo>
                <a:lnTo>
                  <a:pt x="3828990" y="1214637"/>
                </a:lnTo>
                <a:lnTo>
                  <a:pt x="3824971" y="1210598"/>
                </a:lnTo>
                <a:lnTo>
                  <a:pt x="3824971" y="1200728"/>
                </a:lnTo>
                <a:close/>
                <a:moveTo>
                  <a:pt x="3589676" y="1196689"/>
                </a:moveTo>
                <a:lnTo>
                  <a:pt x="3599585" y="1196689"/>
                </a:lnTo>
                <a:lnTo>
                  <a:pt x="3603604" y="1200728"/>
                </a:lnTo>
                <a:lnTo>
                  <a:pt x="3603604" y="1210598"/>
                </a:lnTo>
                <a:lnTo>
                  <a:pt x="3599585" y="1214637"/>
                </a:lnTo>
                <a:lnTo>
                  <a:pt x="3589676" y="1214637"/>
                </a:lnTo>
                <a:lnTo>
                  <a:pt x="3585657" y="1210598"/>
                </a:lnTo>
                <a:lnTo>
                  <a:pt x="3585657" y="1200728"/>
                </a:lnTo>
                <a:close/>
                <a:moveTo>
                  <a:pt x="5743412" y="1196676"/>
                </a:moveTo>
                <a:lnTo>
                  <a:pt x="5753323" y="1196676"/>
                </a:lnTo>
                <a:lnTo>
                  <a:pt x="5757342" y="1200714"/>
                </a:lnTo>
                <a:lnTo>
                  <a:pt x="5757342" y="1210586"/>
                </a:lnTo>
                <a:lnTo>
                  <a:pt x="5753323" y="1214625"/>
                </a:lnTo>
                <a:lnTo>
                  <a:pt x="5743412" y="1214625"/>
                </a:lnTo>
                <a:lnTo>
                  <a:pt x="5739393" y="1210586"/>
                </a:lnTo>
                <a:lnTo>
                  <a:pt x="5739393" y="1200714"/>
                </a:lnTo>
                <a:close/>
                <a:moveTo>
                  <a:pt x="5504099" y="1196676"/>
                </a:moveTo>
                <a:lnTo>
                  <a:pt x="5514010" y="1196676"/>
                </a:lnTo>
                <a:lnTo>
                  <a:pt x="5518029" y="1200714"/>
                </a:lnTo>
                <a:lnTo>
                  <a:pt x="5518029" y="1210586"/>
                </a:lnTo>
                <a:lnTo>
                  <a:pt x="5514010" y="1214625"/>
                </a:lnTo>
                <a:lnTo>
                  <a:pt x="5504099" y="1214625"/>
                </a:lnTo>
                <a:lnTo>
                  <a:pt x="5500080" y="1210586"/>
                </a:lnTo>
                <a:lnTo>
                  <a:pt x="5500080" y="1200714"/>
                </a:lnTo>
                <a:close/>
                <a:moveTo>
                  <a:pt x="5264784" y="1196676"/>
                </a:moveTo>
                <a:lnTo>
                  <a:pt x="5274694" y="1196676"/>
                </a:lnTo>
                <a:lnTo>
                  <a:pt x="5278713" y="1200714"/>
                </a:lnTo>
                <a:lnTo>
                  <a:pt x="5278713" y="1210586"/>
                </a:lnTo>
                <a:lnTo>
                  <a:pt x="5274694" y="1214625"/>
                </a:lnTo>
                <a:lnTo>
                  <a:pt x="5264784" y="1214625"/>
                </a:lnTo>
                <a:lnTo>
                  <a:pt x="5260765" y="1210586"/>
                </a:lnTo>
                <a:lnTo>
                  <a:pt x="5260765" y="1200714"/>
                </a:lnTo>
                <a:close/>
                <a:moveTo>
                  <a:pt x="5025470" y="1196676"/>
                </a:moveTo>
                <a:lnTo>
                  <a:pt x="5035381" y="1196676"/>
                </a:lnTo>
                <a:lnTo>
                  <a:pt x="5039400" y="1200715"/>
                </a:lnTo>
                <a:lnTo>
                  <a:pt x="5039400" y="1210586"/>
                </a:lnTo>
                <a:lnTo>
                  <a:pt x="5035381" y="1214625"/>
                </a:lnTo>
                <a:lnTo>
                  <a:pt x="5025470" y="1214625"/>
                </a:lnTo>
                <a:lnTo>
                  <a:pt x="5021451" y="1210586"/>
                </a:lnTo>
                <a:lnTo>
                  <a:pt x="5021451" y="1200715"/>
                </a:lnTo>
                <a:close/>
                <a:moveTo>
                  <a:pt x="4786241" y="1196676"/>
                </a:moveTo>
                <a:lnTo>
                  <a:pt x="4796152" y="1196676"/>
                </a:lnTo>
                <a:lnTo>
                  <a:pt x="4800171" y="1200715"/>
                </a:lnTo>
                <a:lnTo>
                  <a:pt x="4800171" y="1210586"/>
                </a:lnTo>
                <a:lnTo>
                  <a:pt x="4796152" y="1214625"/>
                </a:lnTo>
                <a:lnTo>
                  <a:pt x="4786241" y="1214625"/>
                </a:lnTo>
                <a:lnTo>
                  <a:pt x="4782224" y="1210586"/>
                </a:lnTo>
                <a:lnTo>
                  <a:pt x="4782224" y="1200715"/>
                </a:lnTo>
                <a:close/>
                <a:moveTo>
                  <a:pt x="6222042" y="1196664"/>
                </a:moveTo>
                <a:lnTo>
                  <a:pt x="6231952" y="1196664"/>
                </a:lnTo>
                <a:lnTo>
                  <a:pt x="6235971" y="1200703"/>
                </a:lnTo>
                <a:lnTo>
                  <a:pt x="6235971" y="1210573"/>
                </a:lnTo>
                <a:lnTo>
                  <a:pt x="6231952" y="1214612"/>
                </a:lnTo>
                <a:lnTo>
                  <a:pt x="6222042" y="1214612"/>
                </a:lnTo>
                <a:lnTo>
                  <a:pt x="6218023" y="1210573"/>
                </a:lnTo>
                <a:lnTo>
                  <a:pt x="6218023" y="1200703"/>
                </a:lnTo>
                <a:close/>
                <a:moveTo>
                  <a:pt x="5982729" y="1196664"/>
                </a:moveTo>
                <a:lnTo>
                  <a:pt x="5992639" y="1196664"/>
                </a:lnTo>
                <a:lnTo>
                  <a:pt x="5996658" y="1200703"/>
                </a:lnTo>
                <a:lnTo>
                  <a:pt x="5996658" y="1210573"/>
                </a:lnTo>
                <a:lnTo>
                  <a:pt x="5992639" y="1214612"/>
                </a:lnTo>
                <a:lnTo>
                  <a:pt x="5982729" y="1214612"/>
                </a:lnTo>
                <a:lnTo>
                  <a:pt x="5978710" y="1210573"/>
                </a:lnTo>
                <a:lnTo>
                  <a:pt x="5978710" y="1200703"/>
                </a:lnTo>
                <a:close/>
                <a:moveTo>
                  <a:pt x="6939983" y="1196664"/>
                </a:moveTo>
                <a:lnTo>
                  <a:pt x="6949894" y="1196664"/>
                </a:lnTo>
                <a:lnTo>
                  <a:pt x="6953913" y="1200702"/>
                </a:lnTo>
                <a:lnTo>
                  <a:pt x="6953913" y="1210573"/>
                </a:lnTo>
                <a:lnTo>
                  <a:pt x="6949894" y="1214612"/>
                </a:lnTo>
                <a:lnTo>
                  <a:pt x="6939983" y="1214612"/>
                </a:lnTo>
                <a:lnTo>
                  <a:pt x="6935964" y="1210573"/>
                </a:lnTo>
                <a:lnTo>
                  <a:pt x="6935964" y="1200702"/>
                </a:lnTo>
                <a:close/>
                <a:moveTo>
                  <a:pt x="6700670" y="1196664"/>
                </a:moveTo>
                <a:lnTo>
                  <a:pt x="6710581" y="1196664"/>
                </a:lnTo>
                <a:lnTo>
                  <a:pt x="6714600" y="1200702"/>
                </a:lnTo>
                <a:lnTo>
                  <a:pt x="6714600" y="1210573"/>
                </a:lnTo>
                <a:lnTo>
                  <a:pt x="6710581" y="1214612"/>
                </a:lnTo>
                <a:lnTo>
                  <a:pt x="6700670" y="1214612"/>
                </a:lnTo>
                <a:lnTo>
                  <a:pt x="6696651" y="1210573"/>
                </a:lnTo>
                <a:lnTo>
                  <a:pt x="6696651" y="1200702"/>
                </a:lnTo>
                <a:close/>
                <a:moveTo>
                  <a:pt x="6461356" y="1196664"/>
                </a:moveTo>
                <a:lnTo>
                  <a:pt x="6471266" y="1196664"/>
                </a:lnTo>
                <a:lnTo>
                  <a:pt x="6475285" y="1200702"/>
                </a:lnTo>
                <a:lnTo>
                  <a:pt x="6475285" y="1210573"/>
                </a:lnTo>
                <a:lnTo>
                  <a:pt x="6471266" y="1214612"/>
                </a:lnTo>
                <a:lnTo>
                  <a:pt x="6461356" y="1214612"/>
                </a:lnTo>
                <a:lnTo>
                  <a:pt x="6457337" y="1210573"/>
                </a:lnTo>
                <a:lnTo>
                  <a:pt x="6457337" y="1200702"/>
                </a:lnTo>
                <a:close/>
                <a:moveTo>
                  <a:pt x="7418611" y="1196652"/>
                </a:moveTo>
                <a:lnTo>
                  <a:pt x="7428521" y="1196652"/>
                </a:lnTo>
                <a:lnTo>
                  <a:pt x="7432540" y="1200690"/>
                </a:lnTo>
                <a:lnTo>
                  <a:pt x="7432540" y="1210561"/>
                </a:lnTo>
                <a:lnTo>
                  <a:pt x="7428521" y="1214600"/>
                </a:lnTo>
                <a:lnTo>
                  <a:pt x="7418611" y="1214600"/>
                </a:lnTo>
                <a:lnTo>
                  <a:pt x="7414592" y="1210561"/>
                </a:lnTo>
                <a:lnTo>
                  <a:pt x="7414592" y="1200690"/>
                </a:lnTo>
                <a:close/>
                <a:moveTo>
                  <a:pt x="7179298" y="1196652"/>
                </a:moveTo>
                <a:lnTo>
                  <a:pt x="7189209" y="1196652"/>
                </a:lnTo>
                <a:lnTo>
                  <a:pt x="7193228" y="1200690"/>
                </a:lnTo>
                <a:lnTo>
                  <a:pt x="7193228" y="1210561"/>
                </a:lnTo>
                <a:lnTo>
                  <a:pt x="7189209" y="1214600"/>
                </a:lnTo>
                <a:lnTo>
                  <a:pt x="7179298" y="1214600"/>
                </a:lnTo>
                <a:lnTo>
                  <a:pt x="7175279" y="1210561"/>
                </a:lnTo>
                <a:lnTo>
                  <a:pt x="7175279" y="1200690"/>
                </a:lnTo>
                <a:close/>
                <a:moveTo>
                  <a:pt x="8136553" y="1196651"/>
                </a:moveTo>
                <a:lnTo>
                  <a:pt x="8146464" y="1196651"/>
                </a:lnTo>
                <a:lnTo>
                  <a:pt x="8150483" y="1200689"/>
                </a:lnTo>
                <a:lnTo>
                  <a:pt x="8150483" y="1210561"/>
                </a:lnTo>
                <a:lnTo>
                  <a:pt x="8146464" y="1214600"/>
                </a:lnTo>
                <a:lnTo>
                  <a:pt x="8136553" y="1214600"/>
                </a:lnTo>
                <a:lnTo>
                  <a:pt x="8132534" y="1210561"/>
                </a:lnTo>
                <a:lnTo>
                  <a:pt x="8132534" y="1200689"/>
                </a:lnTo>
                <a:close/>
                <a:moveTo>
                  <a:pt x="7897241" y="1196651"/>
                </a:moveTo>
                <a:lnTo>
                  <a:pt x="7907151" y="1196651"/>
                </a:lnTo>
                <a:lnTo>
                  <a:pt x="7911170" y="1200689"/>
                </a:lnTo>
                <a:lnTo>
                  <a:pt x="7911170" y="1210561"/>
                </a:lnTo>
                <a:lnTo>
                  <a:pt x="7907151" y="1214600"/>
                </a:lnTo>
                <a:lnTo>
                  <a:pt x="7897241" y="1214600"/>
                </a:lnTo>
                <a:lnTo>
                  <a:pt x="7893222" y="1210561"/>
                </a:lnTo>
                <a:lnTo>
                  <a:pt x="7893222" y="1200689"/>
                </a:lnTo>
                <a:close/>
                <a:moveTo>
                  <a:pt x="7657926" y="1196651"/>
                </a:moveTo>
                <a:lnTo>
                  <a:pt x="7667836" y="1196651"/>
                </a:lnTo>
                <a:lnTo>
                  <a:pt x="7671855" y="1200689"/>
                </a:lnTo>
                <a:lnTo>
                  <a:pt x="7671855" y="1210561"/>
                </a:lnTo>
                <a:lnTo>
                  <a:pt x="7667836" y="1214600"/>
                </a:lnTo>
                <a:lnTo>
                  <a:pt x="7657926" y="1214600"/>
                </a:lnTo>
                <a:lnTo>
                  <a:pt x="7653906" y="1210561"/>
                </a:lnTo>
                <a:lnTo>
                  <a:pt x="7653906" y="1200689"/>
                </a:lnTo>
                <a:close/>
                <a:moveTo>
                  <a:pt x="8615184" y="1196639"/>
                </a:moveTo>
                <a:lnTo>
                  <a:pt x="8625095" y="1196639"/>
                </a:lnTo>
                <a:lnTo>
                  <a:pt x="8629114" y="1200678"/>
                </a:lnTo>
                <a:lnTo>
                  <a:pt x="8629114" y="1210548"/>
                </a:lnTo>
                <a:lnTo>
                  <a:pt x="8625095" y="1214587"/>
                </a:lnTo>
                <a:lnTo>
                  <a:pt x="8615184" y="1214587"/>
                </a:lnTo>
                <a:lnTo>
                  <a:pt x="8611165" y="1210548"/>
                </a:lnTo>
                <a:lnTo>
                  <a:pt x="8611165" y="1200678"/>
                </a:lnTo>
                <a:close/>
                <a:moveTo>
                  <a:pt x="8375869" y="1196639"/>
                </a:moveTo>
                <a:lnTo>
                  <a:pt x="8385779" y="1196639"/>
                </a:lnTo>
                <a:lnTo>
                  <a:pt x="8389799" y="1200678"/>
                </a:lnTo>
                <a:lnTo>
                  <a:pt x="8389799" y="1210549"/>
                </a:lnTo>
                <a:lnTo>
                  <a:pt x="8385779" y="1214587"/>
                </a:lnTo>
                <a:lnTo>
                  <a:pt x="8375869" y="1214587"/>
                </a:lnTo>
                <a:lnTo>
                  <a:pt x="8371850" y="1210549"/>
                </a:lnTo>
                <a:lnTo>
                  <a:pt x="8371850" y="1200678"/>
                </a:lnTo>
                <a:close/>
                <a:moveTo>
                  <a:pt x="9333125" y="1196639"/>
                </a:moveTo>
                <a:lnTo>
                  <a:pt x="9343036" y="1196639"/>
                </a:lnTo>
                <a:lnTo>
                  <a:pt x="9347055" y="1200677"/>
                </a:lnTo>
                <a:lnTo>
                  <a:pt x="9347055" y="1210548"/>
                </a:lnTo>
                <a:lnTo>
                  <a:pt x="9343036" y="1214587"/>
                </a:lnTo>
                <a:lnTo>
                  <a:pt x="9333125" y="1214587"/>
                </a:lnTo>
                <a:lnTo>
                  <a:pt x="9329106" y="1210548"/>
                </a:lnTo>
                <a:lnTo>
                  <a:pt x="9329106" y="1200677"/>
                </a:lnTo>
                <a:close/>
                <a:moveTo>
                  <a:pt x="9093811" y="1196639"/>
                </a:moveTo>
                <a:lnTo>
                  <a:pt x="9103722" y="1196639"/>
                </a:lnTo>
                <a:lnTo>
                  <a:pt x="9107741" y="1200677"/>
                </a:lnTo>
                <a:lnTo>
                  <a:pt x="9107741" y="1210548"/>
                </a:lnTo>
                <a:lnTo>
                  <a:pt x="9103722" y="1214587"/>
                </a:lnTo>
                <a:lnTo>
                  <a:pt x="9093811" y="1214587"/>
                </a:lnTo>
                <a:lnTo>
                  <a:pt x="9089792" y="1210548"/>
                </a:lnTo>
                <a:lnTo>
                  <a:pt x="9089792" y="1200677"/>
                </a:lnTo>
                <a:close/>
                <a:moveTo>
                  <a:pt x="8854496" y="1196639"/>
                </a:moveTo>
                <a:lnTo>
                  <a:pt x="8864407" y="1196639"/>
                </a:lnTo>
                <a:lnTo>
                  <a:pt x="8868426" y="1200677"/>
                </a:lnTo>
                <a:lnTo>
                  <a:pt x="8868426" y="1210548"/>
                </a:lnTo>
                <a:lnTo>
                  <a:pt x="8864407" y="1214587"/>
                </a:lnTo>
                <a:lnTo>
                  <a:pt x="8854496" y="1214587"/>
                </a:lnTo>
                <a:lnTo>
                  <a:pt x="8850477" y="1210548"/>
                </a:lnTo>
                <a:lnTo>
                  <a:pt x="8850477" y="1200677"/>
                </a:lnTo>
                <a:close/>
                <a:moveTo>
                  <a:pt x="9572438" y="1196627"/>
                </a:moveTo>
                <a:lnTo>
                  <a:pt x="9582349" y="1196627"/>
                </a:lnTo>
                <a:lnTo>
                  <a:pt x="9586368" y="1200665"/>
                </a:lnTo>
                <a:lnTo>
                  <a:pt x="9586368" y="1210536"/>
                </a:lnTo>
                <a:lnTo>
                  <a:pt x="9582349" y="1214575"/>
                </a:lnTo>
                <a:lnTo>
                  <a:pt x="9572438" y="1214575"/>
                </a:lnTo>
                <a:lnTo>
                  <a:pt x="9568419" y="1210536"/>
                </a:lnTo>
                <a:lnTo>
                  <a:pt x="9568419" y="1200665"/>
                </a:lnTo>
                <a:close/>
                <a:moveTo>
                  <a:pt x="4035" y="1196600"/>
                </a:moveTo>
                <a:lnTo>
                  <a:pt x="13945" y="1196600"/>
                </a:lnTo>
                <a:lnTo>
                  <a:pt x="17964" y="1200638"/>
                </a:lnTo>
                <a:lnTo>
                  <a:pt x="17964" y="1210509"/>
                </a:lnTo>
                <a:lnTo>
                  <a:pt x="13945" y="1214548"/>
                </a:lnTo>
                <a:lnTo>
                  <a:pt x="4035" y="1214548"/>
                </a:lnTo>
                <a:lnTo>
                  <a:pt x="16" y="1210509"/>
                </a:lnTo>
                <a:lnTo>
                  <a:pt x="16" y="1200638"/>
                </a:lnTo>
                <a:close/>
                <a:moveTo>
                  <a:pt x="721974" y="1196599"/>
                </a:moveTo>
                <a:lnTo>
                  <a:pt x="731884" y="1196599"/>
                </a:lnTo>
                <a:lnTo>
                  <a:pt x="735903" y="1200638"/>
                </a:lnTo>
                <a:lnTo>
                  <a:pt x="735903" y="1210509"/>
                </a:lnTo>
                <a:lnTo>
                  <a:pt x="731884" y="1214547"/>
                </a:lnTo>
                <a:lnTo>
                  <a:pt x="721974" y="1214547"/>
                </a:lnTo>
                <a:lnTo>
                  <a:pt x="717955" y="1210509"/>
                </a:lnTo>
                <a:lnTo>
                  <a:pt x="717955" y="1200638"/>
                </a:lnTo>
                <a:close/>
                <a:moveTo>
                  <a:pt x="482661" y="1196599"/>
                </a:moveTo>
                <a:lnTo>
                  <a:pt x="492572" y="1196599"/>
                </a:lnTo>
                <a:lnTo>
                  <a:pt x="496591" y="1200638"/>
                </a:lnTo>
                <a:lnTo>
                  <a:pt x="496591" y="1210509"/>
                </a:lnTo>
                <a:lnTo>
                  <a:pt x="492572" y="1214548"/>
                </a:lnTo>
                <a:lnTo>
                  <a:pt x="482661" y="1214548"/>
                </a:lnTo>
                <a:lnTo>
                  <a:pt x="478642" y="1210509"/>
                </a:lnTo>
                <a:lnTo>
                  <a:pt x="478642" y="1200638"/>
                </a:lnTo>
                <a:close/>
                <a:moveTo>
                  <a:pt x="243348" y="1196599"/>
                </a:moveTo>
                <a:lnTo>
                  <a:pt x="253258" y="1196599"/>
                </a:lnTo>
                <a:lnTo>
                  <a:pt x="257278" y="1200638"/>
                </a:lnTo>
                <a:lnTo>
                  <a:pt x="257278" y="1210509"/>
                </a:lnTo>
                <a:lnTo>
                  <a:pt x="253258" y="1214548"/>
                </a:lnTo>
                <a:lnTo>
                  <a:pt x="243348" y="1214548"/>
                </a:lnTo>
                <a:lnTo>
                  <a:pt x="239329" y="1210509"/>
                </a:lnTo>
                <a:lnTo>
                  <a:pt x="239329" y="1200638"/>
                </a:lnTo>
                <a:close/>
                <a:moveTo>
                  <a:pt x="1439900" y="1196589"/>
                </a:moveTo>
                <a:lnTo>
                  <a:pt x="1449810" y="1196589"/>
                </a:lnTo>
                <a:lnTo>
                  <a:pt x="1453829" y="1200628"/>
                </a:lnTo>
                <a:lnTo>
                  <a:pt x="1453829" y="1210498"/>
                </a:lnTo>
                <a:lnTo>
                  <a:pt x="1449810" y="1214537"/>
                </a:lnTo>
                <a:lnTo>
                  <a:pt x="1439900" y="1214537"/>
                </a:lnTo>
                <a:lnTo>
                  <a:pt x="1435881" y="1210498"/>
                </a:lnTo>
                <a:lnTo>
                  <a:pt x="1435881" y="1200628"/>
                </a:lnTo>
                <a:close/>
                <a:moveTo>
                  <a:pt x="1200584" y="1196589"/>
                </a:moveTo>
                <a:lnTo>
                  <a:pt x="1210494" y="1196589"/>
                </a:lnTo>
                <a:lnTo>
                  <a:pt x="1214512" y="1200628"/>
                </a:lnTo>
                <a:lnTo>
                  <a:pt x="1214512" y="1210498"/>
                </a:lnTo>
                <a:lnTo>
                  <a:pt x="1210494" y="1214537"/>
                </a:lnTo>
                <a:lnTo>
                  <a:pt x="1200584" y="1214537"/>
                </a:lnTo>
                <a:lnTo>
                  <a:pt x="1196565" y="1210498"/>
                </a:lnTo>
                <a:lnTo>
                  <a:pt x="1196565" y="1200628"/>
                </a:lnTo>
                <a:close/>
                <a:moveTo>
                  <a:pt x="961271" y="1196589"/>
                </a:moveTo>
                <a:lnTo>
                  <a:pt x="971181" y="1196589"/>
                </a:lnTo>
                <a:lnTo>
                  <a:pt x="975200" y="1200628"/>
                </a:lnTo>
                <a:lnTo>
                  <a:pt x="975200" y="1210499"/>
                </a:lnTo>
                <a:lnTo>
                  <a:pt x="971181" y="1214537"/>
                </a:lnTo>
                <a:lnTo>
                  <a:pt x="961271" y="1214537"/>
                </a:lnTo>
                <a:lnTo>
                  <a:pt x="957253" y="1210499"/>
                </a:lnTo>
                <a:lnTo>
                  <a:pt x="957253" y="1200628"/>
                </a:lnTo>
                <a:close/>
                <a:moveTo>
                  <a:pt x="1679217" y="1196589"/>
                </a:moveTo>
                <a:lnTo>
                  <a:pt x="1689127" y="1196589"/>
                </a:lnTo>
                <a:lnTo>
                  <a:pt x="1693146" y="1200627"/>
                </a:lnTo>
                <a:lnTo>
                  <a:pt x="1693146" y="1210498"/>
                </a:lnTo>
                <a:lnTo>
                  <a:pt x="1689127" y="1214537"/>
                </a:lnTo>
                <a:lnTo>
                  <a:pt x="1679217" y="1214537"/>
                </a:lnTo>
                <a:lnTo>
                  <a:pt x="1675198" y="1210498"/>
                </a:lnTo>
                <a:lnTo>
                  <a:pt x="1675198" y="1200627"/>
                </a:lnTo>
                <a:close/>
                <a:moveTo>
                  <a:pt x="1918514" y="1196581"/>
                </a:moveTo>
                <a:lnTo>
                  <a:pt x="1928424" y="1196581"/>
                </a:lnTo>
                <a:lnTo>
                  <a:pt x="1932443" y="1200619"/>
                </a:lnTo>
                <a:lnTo>
                  <a:pt x="1932443" y="1210489"/>
                </a:lnTo>
                <a:lnTo>
                  <a:pt x="1928424" y="1214528"/>
                </a:lnTo>
                <a:lnTo>
                  <a:pt x="1918514" y="1214528"/>
                </a:lnTo>
                <a:lnTo>
                  <a:pt x="1914495" y="1210489"/>
                </a:lnTo>
                <a:lnTo>
                  <a:pt x="1914495" y="1200619"/>
                </a:lnTo>
                <a:close/>
                <a:moveTo>
                  <a:pt x="2157823" y="1196578"/>
                </a:moveTo>
                <a:lnTo>
                  <a:pt x="2167733" y="1196578"/>
                </a:lnTo>
                <a:lnTo>
                  <a:pt x="2171751" y="1200617"/>
                </a:lnTo>
                <a:lnTo>
                  <a:pt x="2171751" y="1210488"/>
                </a:lnTo>
                <a:lnTo>
                  <a:pt x="2167733" y="1214526"/>
                </a:lnTo>
                <a:lnTo>
                  <a:pt x="2157823" y="1214526"/>
                </a:lnTo>
                <a:lnTo>
                  <a:pt x="2153803" y="1210488"/>
                </a:lnTo>
                <a:lnTo>
                  <a:pt x="2153803" y="1200617"/>
                </a:lnTo>
                <a:close/>
                <a:moveTo>
                  <a:pt x="3350359" y="957358"/>
                </a:moveTo>
                <a:lnTo>
                  <a:pt x="3360268" y="957358"/>
                </a:lnTo>
                <a:lnTo>
                  <a:pt x="3364287" y="961396"/>
                </a:lnTo>
                <a:lnTo>
                  <a:pt x="3364287" y="971266"/>
                </a:lnTo>
                <a:lnTo>
                  <a:pt x="3360268" y="975304"/>
                </a:lnTo>
                <a:lnTo>
                  <a:pt x="3350359" y="975304"/>
                </a:lnTo>
                <a:lnTo>
                  <a:pt x="3346340" y="971266"/>
                </a:lnTo>
                <a:lnTo>
                  <a:pt x="3346340" y="961396"/>
                </a:lnTo>
                <a:close/>
                <a:moveTo>
                  <a:pt x="3111048" y="957358"/>
                </a:moveTo>
                <a:lnTo>
                  <a:pt x="3120959" y="957358"/>
                </a:lnTo>
                <a:lnTo>
                  <a:pt x="3124977" y="961396"/>
                </a:lnTo>
                <a:lnTo>
                  <a:pt x="3124977" y="971266"/>
                </a:lnTo>
                <a:lnTo>
                  <a:pt x="3120959" y="975304"/>
                </a:lnTo>
                <a:lnTo>
                  <a:pt x="3111048" y="975304"/>
                </a:lnTo>
                <a:lnTo>
                  <a:pt x="3107029" y="971266"/>
                </a:lnTo>
                <a:lnTo>
                  <a:pt x="3107029" y="961396"/>
                </a:lnTo>
                <a:close/>
                <a:moveTo>
                  <a:pt x="2871737" y="957358"/>
                </a:moveTo>
                <a:lnTo>
                  <a:pt x="2881646" y="957358"/>
                </a:lnTo>
                <a:lnTo>
                  <a:pt x="2885666" y="961396"/>
                </a:lnTo>
                <a:lnTo>
                  <a:pt x="2885666" y="971266"/>
                </a:lnTo>
                <a:lnTo>
                  <a:pt x="2881646" y="975304"/>
                </a:lnTo>
                <a:lnTo>
                  <a:pt x="2871737" y="975304"/>
                </a:lnTo>
                <a:lnTo>
                  <a:pt x="2867717" y="971266"/>
                </a:lnTo>
                <a:lnTo>
                  <a:pt x="2867717" y="961396"/>
                </a:lnTo>
                <a:close/>
                <a:moveTo>
                  <a:pt x="2632423" y="957358"/>
                </a:moveTo>
                <a:lnTo>
                  <a:pt x="2642334" y="957358"/>
                </a:lnTo>
                <a:lnTo>
                  <a:pt x="2646352" y="961396"/>
                </a:lnTo>
                <a:lnTo>
                  <a:pt x="2646352" y="971266"/>
                </a:lnTo>
                <a:lnTo>
                  <a:pt x="2642334" y="975305"/>
                </a:lnTo>
                <a:lnTo>
                  <a:pt x="2632423" y="975305"/>
                </a:lnTo>
                <a:lnTo>
                  <a:pt x="2628404" y="971266"/>
                </a:lnTo>
                <a:lnTo>
                  <a:pt x="2628404" y="961396"/>
                </a:lnTo>
                <a:close/>
                <a:moveTo>
                  <a:pt x="2393104" y="957358"/>
                </a:moveTo>
                <a:lnTo>
                  <a:pt x="2403015" y="957358"/>
                </a:lnTo>
                <a:lnTo>
                  <a:pt x="2407034" y="961396"/>
                </a:lnTo>
                <a:lnTo>
                  <a:pt x="2407034" y="971266"/>
                </a:lnTo>
                <a:lnTo>
                  <a:pt x="2403015" y="975305"/>
                </a:lnTo>
                <a:lnTo>
                  <a:pt x="2393104" y="975305"/>
                </a:lnTo>
                <a:lnTo>
                  <a:pt x="2389087" y="971266"/>
                </a:lnTo>
                <a:lnTo>
                  <a:pt x="2389087" y="961396"/>
                </a:lnTo>
                <a:close/>
                <a:moveTo>
                  <a:pt x="4546929" y="957347"/>
                </a:moveTo>
                <a:lnTo>
                  <a:pt x="4556840" y="957347"/>
                </a:lnTo>
                <a:lnTo>
                  <a:pt x="4560859" y="961385"/>
                </a:lnTo>
                <a:lnTo>
                  <a:pt x="4560859" y="971255"/>
                </a:lnTo>
                <a:lnTo>
                  <a:pt x="4556840" y="975293"/>
                </a:lnTo>
                <a:lnTo>
                  <a:pt x="4546929" y="975293"/>
                </a:lnTo>
                <a:lnTo>
                  <a:pt x="4542910" y="971255"/>
                </a:lnTo>
                <a:lnTo>
                  <a:pt x="4542910" y="961385"/>
                </a:lnTo>
                <a:close/>
                <a:moveTo>
                  <a:pt x="4307612" y="957347"/>
                </a:moveTo>
                <a:lnTo>
                  <a:pt x="4317523" y="957347"/>
                </a:lnTo>
                <a:lnTo>
                  <a:pt x="4321543" y="961385"/>
                </a:lnTo>
                <a:lnTo>
                  <a:pt x="4321543" y="971255"/>
                </a:lnTo>
                <a:lnTo>
                  <a:pt x="4317523" y="975293"/>
                </a:lnTo>
                <a:lnTo>
                  <a:pt x="4307612" y="975293"/>
                </a:lnTo>
                <a:lnTo>
                  <a:pt x="4303595" y="971255"/>
                </a:lnTo>
                <a:lnTo>
                  <a:pt x="4303595" y="961385"/>
                </a:lnTo>
                <a:close/>
                <a:moveTo>
                  <a:pt x="4068297" y="957347"/>
                </a:moveTo>
                <a:lnTo>
                  <a:pt x="4078210" y="957347"/>
                </a:lnTo>
                <a:lnTo>
                  <a:pt x="4082229" y="961385"/>
                </a:lnTo>
                <a:lnTo>
                  <a:pt x="4082229" y="971255"/>
                </a:lnTo>
                <a:lnTo>
                  <a:pt x="4078210" y="975293"/>
                </a:lnTo>
                <a:lnTo>
                  <a:pt x="4068297" y="975293"/>
                </a:lnTo>
                <a:lnTo>
                  <a:pt x="4064278" y="971255"/>
                </a:lnTo>
                <a:lnTo>
                  <a:pt x="4064278" y="961385"/>
                </a:lnTo>
                <a:close/>
                <a:moveTo>
                  <a:pt x="3828990" y="957347"/>
                </a:moveTo>
                <a:lnTo>
                  <a:pt x="3838899" y="957347"/>
                </a:lnTo>
                <a:lnTo>
                  <a:pt x="3842917" y="961385"/>
                </a:lnTo>
                <a:lnTo>
                  <a:pt x="3842917" y="971255"/>
                </a:lnTo>
                <a:lnTo>
                  <a:pt x="3838899" y="975293"/>
                </a:lnTo>
                <a:lnTo>
                  <a:pt x="3828990" y="975293"/>
                </a:lnTo>
                <a:lnTo>
                  <a:pt x="3824971" y="971255"/>
                </a:lnTo>
                <a:lnTo>
                  <a:pt x="3824971" y="961385"/>
                </a:lnTo>
                <a:close/>
                <a:moveTo>
                  <a:pt x="3589676" y="957347"/>
                </a:moveTo>
                <a:lnTo>
                  <a:pt x="3599585" y="957347"/>
                </a:lnTo>
                <a:lnTo>
                  <a:pt x="3603604" y="961385"/>
                </a:lnTo>
                <a:lnTo>
                  <a:pt x="3603604" y="971255"/>
                </a:lnTo>
                <a:lnTo>
                  <a:pt x="3599585" y="975293"/>
                </a:lnTo>
                <a:lnTo>
                  <a:pt x="3589676" y="975293"/>
                </a:lnTo>
                <a:lnTo>
                  <a:pt x="3585657" y="971255"/>
                </a:lnTo>
                <a:lnTo>
                  <a:pt x="3585657" y="961385"/>
                </a:lnTo>
                <a:close/>
                <a:moveTo>
                  <a:pt x="5743412" y="957335"/>
                </a:moveTo>
                <a:lnTo>
                  <a:pt x="5753323" y="957335"/>
                </a:lnTo>
                <a:lnTo>
                  <a:pt x="5757342" y="961373"/>
                </a:lnTo>
                <a:lnTo>
                  <a:pt x="5757342" y="971244"/>
                </a:lnTo>
                <a:lnTo>
                  <a:pt x="5753323" y="975282"/>
                </a:lnTo>
                <a:lnTo>
                  <a:pt x="5743412" y="975282"/>
                </a:lnTo>
                <a:lnTo>
                  <a:pt x="5739393" y="971244"/>
                </a:lnTo>
                <a:lnTo>
                  <a:pt x="5739393" y="961373"/>
                </a:lnTo>
                <a:close/>
                <a:moveTo>
                  <a:pt x="5504099" y="957335"/>
                </a:moveTo>
                <a:lnTo>
                  <a:pt x="5514010" y="957335"/>
                </a:lnTo>
                <a:lnTo>
                  <a:pt x="5518029" y="961373"/>
                </a:lnTo>
                <a:lnTo>
                  <a:pt x="5518029" y="971244"/>
                </a:lnTo>
                <a:lnTo>
                  <a:pt x="5514010" y="975282"/>
                </a:lnTo>
                <a:lnTo>
                  <a:pt x="5504099" y="975282"/>
                </a:lnTo>
                <a:lnTo>
                  <a:pt x="5500080" y="971244"/>
                </a:lnTo>
                <a:lnTo>
                  <a:pt x="5500080" y="961373"/>
                </a:lnTo>
                <a:close/>
                <a:moveTo>
                  <a:pt x="5264784" y="957335"/>
                </a:moveTo>
                <a:lnTo>
                  <a:pt x="5274694" y="957335"/>
                </a:lnTo>
                <a:lnTo>
                  <a:pt x="5278713" y="961373"/>
                </a:lnTo>
                <a:lnTo>
                  <a:pt x="5278713" y="971244"/>
                </a:lnTo>
                <a:lnTo>
                  <a:pt x="5274694" y="975282"/>
                </a:lnTo>
                <a:lnTo>
                  <a:pt x="5264784" y="975282"/>
                </a:lnTo>
                <a:lnTo>
                  <a:pt x="5260765" y="971244"/>
                </a:lnTo>
                <a:lnTo>
                  <a:pt x="5260765" y="961373"/>
                </a:lnTo>
                <a:close/>
                <a:moveTo>
                  <a:pt x="5025470" y="957335"/>
                </a:moveTo>
                <a:lnTo>
                  <a:pt x="5035381" y="957335"/>
                </a:lnTo>
                <a:lnTo>
                  <a:pt x="5039400" y="961373"/>
                </a:lnTo>
                <a:lnTo>
                  <a:pt x="5039400" y="971244"/>
                </a:lnTo>
                <a:lnTo>
                  <a:pt x="5035381" y="975283"/>
                </a:lnTo>
                <a:lnTo>
                  <a:pt x="5025470" y="975283"/>
                </a:lnTo>
                <a:lnTo>
                  <a:pt x="5021451" y="971244"/>
                </a:lnTo>
                <a:lnTo>
                  <a:pt x="5021451" y="961373"/>
                </a:lnTo>
                <a:close/>
                <a:moveTo>
                  <a:pt x="4786241" y="957335"/>
                </a:moveTo>
                <a:lnTo>
                  <a:pt x="4796152" y="957335"/>
                </a:lnTo>
                <a:lnTo>
                  <a:pt x="4800171" y="961374"/>
                </a:lnTo>
                <a:lnTo>
                  <a:pt x="4800171" y="971244"/>
                </a:lnTo>
                <a:lnTo>
                  <a:pt x="4796152" y="975283"/>
                </a:lnTo>
                <a:lnTo>
                  <a:pt x="4786241" y="975283"/>
                </a:lnTo>
                <a:lnTo>
                  <a:pt x="4782224" y="971244"/>
                </a:lnTo>
                <a:lnTo>
                  <a:pt x="4782224" y="961374"/>
                </a:lnTo>
                <a:close/>
                <a:moveTo>
                  <a:pt x="6939983" y="957324"/>
                </a:moveTo>
                <a:lnTo>
                  <a:pt x="6949894" y="957324"/>
                </a:lnTo>
                <a:lnTo>
                  <a:pt x="6953913" y="961363"/>
                </a:lnTo>
                <a:lnTo>
                  <a:pt x="6953913" y="971232"/>
                </a:lnTo>
                <a:lnTo>
                  <a:pt x="6949894" y="975271"/>
                </a:lnTo>
                <a:lnTo>
                  <a:pt x="6939983" y="975271"/>
                </a:lnTo>
                <a:lnTo>
                  <a:pt x="6935964" y="971232"/>
                </a:lnTo>
                <a:lnTo>
                  <a:pt x="6935964" y="961363"/>
                </a:lnTo>
                <a:close/>
                <a:moveTo>
                  <a:pt x="6700670" y="957324"/>
                </a:moveTo>
                <a:lnTo>
                  <a:pt x="6710581" y="957324"/>
                </a:lnTo>
                <a:lnTo>
                  <a:pt x="6714600" y="961363"/>
                </a:lnTo>
                <a:lnTo>
                  <a:pt x="6714600" y="971232"/>
                </a:lnTo>
                <a:lnTo>
                  <a:pt x="6710581" y="975271"/>
                </a:lnTo>
                <a:lnTo>
                  <a:pt x="6700670" y="975271"/>
                </a:lnTo>
                <a:lnTo>
                  <a:pt x="6696651" y="971232"/>
                </a:lnTo>
                <a:lnTo>
                  <a:pt x="6696651" y="961363"/>
                </a:lnTo>
                <a:close/>
                <a:moveTo>
                  <a:pt x="6461356" y="957324"/>
                </a:moveTo>
                <a:lnTo>
                  <a:pt x="6471266" y="957324"/>
                </a:lnTo>
                <a:lnTo>
                  <a:pt x="6475285" y="961363"/>
                </a:lnTo>
                <a:lnTo>
                  <a:pt x="6475285" y="971232"/>
                </a:lnTo>
                <a:lnTo>
                  <a:pt x="6471266" y="975271"/>
                </a:lnTo>
                <a:lnTo>
                  <a:pt x="6461356" y="975271"/>
                </a:lnTo>
                <a:lnTo>
                  <a:pt x="6457337" y="971232"/>
                </a:lnTo>
                <a:lnTo>
                  <a:pt x="6457337" y="961363"/>
                </a:lnTo>
                <a:close/>
                <a:moveTo>
                  <a:pt x="6222042" y="957324"/>
                </a:moveTo>
                <a:lnTo>
                  <a:pt x="6231952" y="957324"/>
                </a:lnTo>
                <a:lnTo>
                  <a:pt x="6235971" y="961363"/>
                </a:lnTo>
                <a:lnTo>
                  <a:pt x="6235971" y="971232"/>
                </a:lnTo>
                <a:lnTo>
                  <a:pt x="6231952" y="975271"/>
                </a:lnTo>
                <a:lnTo>
                  <a:pt x="6222042" y="975271"/>
                </a:lnTo>
                <a:lnTo>
                  <a:pt x="6218023" y="971232"/>
                </a:lnTo>
                <a:lnTo>
                  <a:pt x="6218023" y="961363"/>
                </a:lnTo>
                <a:close/>
                <a:moveTo>
                  <a:pt x="5982729" y="957324"/>
                </a:moveTo>
                <a:lnTo>
                  <a:pt x="5992639" y="957324"/>
                </a:lnTo>
                <a:lnTo>
                  <a:pt x="5996658" y="961363"/>
                </a:lnTo>
                <a:lnTo>
                  <a:pt x="5996658" y="971232"/>
                </a:lnTo>
                <a:lnTo>
                  <a:pt x="5992639" y="975271"/>
                </a:lnTo>
                <a:lnTo>
                  <a:pt x="5982729" y="975271"/>
                </a:lnTo>
                <a:lnTo>
                  <a:pt x="5978710" y="971232"/>
                </a:lnTo>
                <a:lnTo>
                  <a:pt x="5978710" y="961363"/>
                </a:lnTo>
                <a:close/>
                <a:moveTo>
                  <a:pt x="8136553" y="957313"/>
                </a:moveTo>
                <a:lnTo>
                  <a:pt x="8146464" y="957313"/>
                </a:lnTo>
                <a:lnTo>
                  <a:pt x="8150483" y="961351"/>
                </a:lnTo>
                <a:lnTo>
                  <a:pt x="8150483" y="971222"/>
                </a:lnTo>
                <a:lnTo>
                  <a:pt x="8146464" y="975260"/>
                </a:lnTo>
                <a:lnTo>
                  <a:pt x="8136553" y="975260"/>
                </a:lnTo>
                <a:lnTo>
                  <a:pt x="8132534" y="971222"/>
                </a:lnTo>
                <a:lnTo>
                  <a:pt x="8132534" y="961351"/>
                </a:lnTo>
                <a:close/>
                <a:moveTo>
                  <a:pt x="7897241" y="957313"/>
                </a:moveTo>
                <a:lnTo>
                  <a:pt x="7907151" y="957313"/>
                </a:lnTo>
                <a:lnTo>
                  <a:pt x="7911170" y="961351"/>
                </a:lnTo>
                <a:lnTo>
                  <a:pt x="7911170" y="971222"/>
                </a:lnTo>
                <a:lnTo>
                  <a:pt x="7907151" y="975260"/>
                </a:lnTo>
                <a:lnTo>
                  <a:pt x="7897241" y="975260"/>
                </a:lnTo>
                <a:lnTo>
                  <a:pt x="7893222" y="971222"/>
                </a:lnTo>
                <a:lnTo>
                  <a:pt x="7893222" y="961351"/>
                </a:lnTo>
                <a:close/>
                <a:moveTo>
                  <a:pt x="7657926" y="957313"/>
                </a:moveTo>
                <a:lnTo>
                  <a:pt x="7667836" y="957313"/>
                </a:lnTo>
                <a:lnTo>
                  <a:pt x="7671855" y="961351"/>
                </a:lnTo>
                <a:lnTo>
                  <a:pt x="7671855" y="971222"/>
                </a:lnTo>
                <a:lnTo>
                  <a:pt x="7667836" y="975260"/>
                </a:lnTo>
                <a:lnTo>
                  <a:pt x="7657926" y="975260"/>
                </a:lnTo>
                <a:lnTo>
                  <a:pt x="7653906" y="971222"/>
                </a:lnTo>
                <a:lnTo>
                  <a:pt x="7653906" y="961351"/>
                </a:lnTo>
                <a:close/>
                <a:moveTo>
                  <a:pt x="7418611" y="957313"/>
                </a:moveTo>
                <a:lnTo>
                  <a:pt x="7428521" y="957313"/>
                </a:lnTo>
                <a:lnTo>
                  <a:pt x="7432540" y="961351"/>
                </a:lnTo>
                <a:lnTo>
                  <a:pt x="7432540" y="971222"/>
                </a:lnTo>
                <a:lnTo>
                  <a:pt x="7428521" y="975260"/>
                </a:lnTo>
                <a:lnTo>
                  <a:pt x="7418611" y="975260"/>
                </a:lnTo>
                <a:lnTo>
                  <a:pt x="7414592" y="971222"/>
                </a:lnTo>
                <a:lnTo>
                  <a:pt x="7414592" y="961351"/>
                </a:lnTo>
                <a:close/>
                <a:moveTo>
                  <a:pt x="7179298" y="957313"/>
                </a:moveTo>
                <a:lnTo>
                  <a:pt x="7189209" y="957313"/>
                </a:lnTo>
                <a:lnTo>
                  <a:pt x="7193228" y="961351"/>
                </a:lnTo>
                <a:lnTo>
                  <a:pt x="7193228" y="971222"/>
                </a:lnTo>
                <a:lnTo>
                  <a:pt x="7189209" y="975260"/>
                </a:lnTo>
                <a:lnTo>
                  <a:pt x="7179298" y="975260"/>
                </a:lnTo>
                <a:lnTo>
                  <a:pt x="7175279" y="971222"/>
                </a:lnTo>
                <a:lnTo>
                  <a:pt x="7175279" y="961351"/>
                </a:lnTo>
                <a:close/>
                <a:moveTo>
                  <a:pt x="1679217" y="957309"/>
                </a:moveTo>
                <a:lnTo>
                  <a:pt x="1689128" y="957309"/>
                </a:lnTo>
                <a:lnTo>
                  <a:pt x="1693147" y="961347"/>
                </a:lnTo>
                <a:lnTo>
                  <a:pt x="1693147" y="971217"/>
                </a:lnTo>
                <a:lnTo>
                  <a:pt x="1689128" y="975256"/>
                </a:lnTo>
                <a:lnTo>
                  <a:pt x="1679217" y="975256"/>
                </a:lnTo>
                <a:lnTo>
                  <a:pt x="1675199" y="971217"/>
                </a:lnTo>
                <a:lnTo>
                  <a:pt x="1675199" y="961347"/>
                </a:lnTo>
                <a:close/>
                <a:moveTo>
                  <a:pt x="1439901" y="957309"/>
                </a:moveTo>
                <a:lnTo>
                  <a:pt x="1449811" y="957309"/>
                </a:lnTo>
                <a:lnTo>
                  <a:pt x="1453829" y="961347"/>
                </a:lnTo>
                <a:lnTo>
                  <a:pt x="1453829" y="971217"/>
                </a:lnTo>
                <a:lnTo>
                  <a:pt x="1449811" y="975256"/>
                </a:lnTo>
                <a:lnTo>
                  <a:pt x="1439901" y="975256"/>
                </a:lnTo>
                <a:lnTo>
                  <a:pt x="1435881" y="971217"/>
                </a:lnTo>
                <a:lnTo>
                  <a:pt x="1435881" y="961347"/>
                </a:lnTo>
                <a:close/>
                <a:moveTo>
                  <a:pt x="1200584" y="957309"/>
                </a:moveTo>
                <a:lnTo>
                  <a:pt x="1210495" y="957309"/>
                </a:lnTo>
                <a:lnTo>
                  <a:pt x="1214513" y="961347"/>
                </a:lnTo>
                <a:lnTo>
                  <a:pt x="1214513" y="971217"/>
                </a:lnTo>
                <a:lnTo>
                  <a:pt x="1210495" y="975256"/>
                </a:lnTo>
                <a:lnTo>
                  <a:pt x="1200584" y="975256"/>
                </a:lnTo>
                <a:lnTo>
                  <a:pt x="1196566" y="971217"/>
                </a:lnTo>
                <a:lnTo>
                  <a:pt x="1196566" y="961347"/>
                </a:lnTo>
                <a:close/>
                <a:moveTo>
                  <a:pt x="961271" y="957309"/>
                </a:moveTo>
                <a:lnTo>
                  <a:pt x="971182" y="957309"/>
                </a:lnTo>
                <a:lnTo>
                  <a:pt x="975201" y="961347"/>
                </a:lnTo>
                <a:lnTo>
                  <a:pt x="975201" y="971218"/>
                </a:lnTo>
                <a:lnTo>
                  <a:pt x="971182" y="975256"/>
                </a:lnTo>
                <a:lnTo>
                  <a:pt x="961271" y="975256"/>
                </a:lnTo>
                <a:lnTo>
                  <a:pt x="957253" y="971218"/>
                </a:lnTo>
                <a:lnTo>
                  <a:pt x="957253" y="961347"/>
                </a:lnTo>
                <a:close/>
                <a:moveTo>
                  <a:pt x="9333125" y="957302"/>
                </a:moveTo>
                <a:lnTo>
                  <a:pt x="9343036" y="957302"/>
                </a:lnTo>
                <a:lnTo>
                  <a:pt x="9347055" y="961340"/>
                </a:lnTo>
                <a:lnTo>
                  <a:pt x="9347055" y="971210"/>
                </a:lnTo>
                <a:lnTo>
                  <a:pt x="9343036" y="975249"/>
                </a:lnTo>
                <a:lnTo>
                  <a:pt x="9333125" y="975249"/>
                </a:lnTo>
                <a:lnTo>
                  <a:pt x="9329106" y="971210"/>
                </a:lnTo>
                <a:lnTo>
                  <a:pt x="9329106" y="961340"/>
                </a:lnTo>
                <a:close/>
                <a:moveTo>
                  <a:pt x="9093811" y="957302"/>
                </a:moveTo>
                <a:lnTo>
                  <a:pt x="9103722" y="957302"/>
                </a:lnTo>
                <a:lnTo>
                  <a:pt x="9107741" y="961340"/>
                </a:lnTo>
                <a:lnTo>
                  <a:pt x="9107741" y="971210"/>
                </a:lnTo>
                <a:lnTo>
                  <a:pt x="9103722" y="975249"/>
                </a:lnTo>
                <a:lnTo>
                  <a:pt x="9093811" y="975249"/>
                </a:lnTo>
                <a:lnTo>
                  <a:pt x="9089792" y="971210"/>
                </a:lnTo>
                <a:lnTo>
                  <a:pt x="9089792" y="961340"/>
                </a:lnTo>
                <a:close/>
                <a:moveTo>
                  <a:pt x="8854496" y="957302"/>
                </a:moveTo>
                <a:lnTo>
                  <a:pt x="8864407" y="957302"/>
                </a:lnTo>
                <a:lnTo>
                  <a:pt x="8868426" y="961340"/>
                </a:lnTo>
                <a:lnTo>
                  <a:pt x="8868426" y="971210"/>
                </a:lnTo>
                <a:lnTo>
                  <a:pt x="8864407" y="975249"/>
                </a:lnTo>
                <a:lnTo>
                  <a:pt x="8854496" y="975249"/>
                </a:lnTo>
                <a:lnTo>
                  <a:pt x="8850477" y="971210"/>
                </a:lnTo>
                <a:lnTo>
                  <a:pt x="8850477" y="961340"/>
                </a:lnTo>
                <a:close/>
                <a:moveTo>
                  <a:pt x="8615184" y="957302"/>
                </a:moveTo>
                <a:lnTo>
                  <a:pt x="8625095" y="957302"/>
                </a:lnTo>
                <a:lnTo>
                  <a:pt x="8629114" y="961340"/>
                </a:lnTo>
                <a:lnTo>
                  <a:pt x="8629114" y="971210"/>
                </a:lnTo>
                <a:lnTo>
                  <a:pt x="8625095" y="975249"/>
                </a:lnTo>
                <a:lnTo>
                  <a:pt x="8615184" y="975249"/>
                </a:lnTo>
                <a:lnTo>
                  <a:pt x="8611165" y="971210"/>
                </a:lnTo>
                <a:lnTo>
                  <a:pt x="8611165" y="961340"/>
                </a:lnTo>
                <a:close/>
                <a:moveTo>
                  <a:pt x="8375869" y="957302"/>
                </a:moveTo>
                <a:lnTo>
                  <a:pt x="8385779" y="957302"/>
                </a:lnTo>
                <a:lnTo>
                  <a:pt x="8389799" y="961340"/>
                </a:lnTo>
                <a:lnTo>
                  <a:pt x="8389799" y="971210"/>
                </a:lnTo>
                <a:lnTo>
                  <a:pt x="8385779" y="975249"/>
                </a:lnTo>
                <a:lnTo>
                  <a:pt x="8375869" y="975249"/>
                </a:lnTo>
                <a:lnTo>
                  <a:pt x="8371850" y="971210"/>
                </a:lnTo>
                <a:lnTo>
                  <a:pt x="8371850" y="961340"/>
                </a:lnTo>
                <a:close/>
                <a:moveTo>
                  <a:pt x="1918514" y="957301"/>
                </a:moveTo>
                <a:lnTo>
                  <a:pt x="1928424" y="957301"/>
                </a:lnTo>
                <a:lnTo>
                  <a:pt x="1932444" y="961339"/>
                </a:lnTo>
                <a:lnTo>
                  <a:pt x="1932444" y="971210"/>
                </a:lnTo>
                <a:lnTo>
                  <a:pt x="1928424" y="975249"/>
                </a:lnTo>
                <a:lnTo>
                  <a:pt x="1918514" y="975249"/>
                </a:lnTo>
                <a:lnTo>
                  <a:pt x="1914495" y="971210"/>
                </a:lnTo>
                <a:lnTo>
                  <a:pt x="1914495" y="961339"/>
                </a:lnTo>
                <a:close/>
                <a:moveTo>
                  <a:pt x="2157823" y="957299"/>
                </a:moveTo>
                <a:lnTo>
                  <a:pt x="2167733" y="957299"/>
                </a:lnTo>
                <a:lnTo>
                  <a:pt x="2171751" y="961337"/>
                </a:lnTo>
                <a:lnTo>
                  <a:pt x="2171751" y="971207"/>
                </a:lnTo>
                <a:lnTo>
                  <a:pt x="2167733" y="975246"/>
                </a:lnTo>
                <a:lnTo>
                  <a:pt x="2157823" y="975246"/>
                </a:lnTo>
                <a:lnTo>
                  <a:pt x="2153804" y="971207"/>
                </a:lnTo>
                <a:lnTo>
                  <a:pt x="2153804" y="961337"/>
                </a:lnTo>
                <a:close/>
                <a:moveTo>
                  <a:pt x="9572438" y="957291"/>
                </a:moveTo>
                <a:lnTo>
                  <a:pt x="9582349" y="957291"/>
                </a:lnTo>
                <a:lnTo>
                  <a:pt x="9586368" y="961329"/>
                </a:lnTo>
                <a:lnTo>
                  <a:pt x="9586368" y="971199"/>
                </a:lnTo>
                <a:lnTo>
                  <a:pt x="9582349" y="975238"/>
                </a:lnTo>
                <a:lnTo>
                  <a:pt x="9572438" y="975238"/>
                </a:lnTo>
                <a:lnTo>
                  <a:pt x="9568419" y="971199"/>
                </a:lnTo>
                <a:lnTo>
                  <a:pt x="9568419" y="961329"/>
                </a:lnTo>
                <a:close/>
                <a:moveTo>
                  <a:pt x="721974" y="957266"/>
                </a:moveTo>
                <a:lnTo>
                  <a:pt x="731884" y="957266"/>
                </a:lnTo>
                <a:lnTo>
                  <a:pt x="735903" y="961305"/>
                </a:lnTo>
                <a:lnTo>
                  <a:pt x="735903" y="971175"/>
                </a:lnTo>
                <a:lnTo>
                  <a:pt x="731884" y="975214"/>
                </a:lnTo>
                <a:lnTo>
                  <a:pt x="721974" y="975214"/>
                </a:lnTo>
                <a:lnTo>
                  <a:pt x="717956" y="971175"/>
                </a:lnTo>
                <a:lnTo>
                  <a:pt x="717956" y="961305"/>
                </a:lnTo>
                <a:close/>
                <a:moveTo>
                  <a:pt x="482662" y="957266"/>
                </a:moveTo>
                <a:lnTo>
                  <a:pt x="492572" y="957266"/>
                </a:lnTo>
                <a:lnTo>
                  <a:pt x="496591" y="961305"/>
                </a:lnTo>
                <a:lnTo>
                  <a:pt x="496591" y="971175"/>
                </a:lnTo>
                <a:lnTo>
                  <a:pt x="492572" y="975214"/>
                </a:lnTo>
                <a:lnTo>
                  <a:pt x="482662" y="975214"/>
                </a:lnTo>
                <a:lnTo>
                  <a:pt x="478643" y="971175"/>
                </a:lnTo>
                <a:lnTo>
                  <a:pt x="478643" y="961305"/>
                </a:lnTo>
                <a:close/>
                <a:moveTo>
                  <a:pt x="243349" y="957266"/>
                </a:moveTo>
                <a:lnTo>
                  <a:pt x="253259" y="957266"/>
                </a:lnTo>
                <a:lnTo>
                  <a:pt x="257278" y="961305"/>
                </a:lnTo>
                <a:lnTo>
                  <a:pt x="257278" y="971175"/>
                </a:lnTo>
                <a:lnTo>
                  <a:pt x="253259" y="975214"/>
                </a:lnTo>
                <a:lnTo>
                  <a:pt x="243349" y="975214"/>
                </a:lnTo>
                <a:lnTo>
                  <a:pt x="239330" y="971175"/>
                </a:lnTo>
                <a:lnTo>
                  <a:pt x="239330" y="961305"/>
                </a:lnTo>
                <a:close/>
                <a:moveTo>
                  <a:pt x="4036" y="957266"/>
                </a:moveTo>
                <a:lnTo>
                  <a:pt x="13946" y="957266"/>
                </a:lnTo>
                <a:lnTo>
                  <a:pt x="17965" y="961305"/>
                </a:lnTo>
                <a:lnTo>
                  <a:pt x="17965" y="971176"/>
                </a:lnTo>
                <a:lnTo>
                  <a:pt x="13946" y="975214"/>
                </a:lnTo>
                <a:lnTo>
                  <a:pt x="4036" y="975214"/>
                </a:lnTo>
                <a:lnTo>
                  <a:pt x="16" y="971176"/>
                </a:lnTo>
                <a:lnTo>
                  <a:pt x="16" y="961305"/>
                </a:lnTo>
                <a:close/>
                <a:moveTo>
                  <a:pt x="3350359" y="718040"/>
                </a:moveTo>
                <a:lnTo>
                  <a:pt x="3360268" y="718040"/>
                </a:lnTo>
                <a:lnTo>
                  <a:pt x="3364287" y="722078"/>
                </a:lnTo>
                <a:lnTo>
                  <a:pt x="3364287" y="731948"/>
                </a:lnTo>
                <a:lnTo>
                  <a:pt x="3360268" y="735987"/>
                </a:lnTo>
                <a:lnTo>
                  <a:pt x="3350359" y="735987"/>
                </a:lnTo>
                <a:lnTo>
                  <a:pt x="3346340" y="731948"/>
                </a:lnTo>
                <a:lnTo>
                  <a:pt x="3346340" y="722078"/>
                </a:lnTo>
                <a:close/>
                <a:moveTo>
                  <a:pt x="3111048" y="718040"/>
                </a:moveTo>
                <a:lnTo>
                  <a:pt x="3120959" y="718040"/>
                </a:lnTo>
                <a:lnTo>
                  <a:pt x="3124977" y="722078"/>
                </a:lnTo>
                <a:lnTo>
                  <a:pt x="3124977" y="731949"/>
                </a:lnTo>
                <a:lnTo>
                  <a:pt x="3120959" y="735987"/>
                </a:lnTo>
                <a:lnTo>
                  <a:pt x="3111048" y="735987"/>
                </a:lnTo>
                <a:lnTo>
                  <a:pt x="3107029" y="731949"/>
                </a:lnTo>
                <a:lnTo>
                  <a:pt x="3107029" y="722078"/>
                </a:lnTo>
                <a:close/>
                <a:moveTo>
                  <a:pt x="2871737" y="718040"/>
                </a:moveTo>
                <a:lnTo>
                  <a:pt x="2881646" y="718040"/>
                </a:lnTo>
                <a:lnTo>
                  <a:pt x="2885666" y="722078"/>
                </a:lnTo>
                <a:lnTo>
                  <a:pt x="2885666" y="731949"/>
                </a:lnTo>
                <a:lnTo>
                  <a:pt x="2881646" y="735987"/>
                </a:lnTo>
                <a:lnTo>
                  <a:pt x="2871737" y="735987"/>
                </a:lnTo>
                <a:lnTo>
                  <a:pt x="2867717" y="731949"/>
                </a:lnTo>
                <a:lnTo>
                  <a:pt x="2867717" y="722078"/>
                </a:lnTo>
                <a:close/>
                <a:moveTo>
                  <a:pt x="2632423" y="718040"/>
                </a:moveTo>
                <a:lnTo>
                  <a:pt x="2642334" y="718040"/>
                </a:lnTo>
                <a:lnTo>
                  <a:pt x="2646352" y="722078"/>
                </a:lnTo>
                <a:lnTo>
                  <a:pt x="2646352" y="731949"/>
                </a:lnTo>
                <a:lnTo>
                  <a:pt x="2642334" y="735988"/>
                </a:lnTo>
                <a:lnTo>
                  <a:pt x="2632423" y="735988"/>
                </a:lnTo>
                <a:lnTo>
                  <a:pt x="2628404" y="731949"/>
                </a:lnTo>
                <a:lnTo>
                  <a:pt x="2628404" y="722078"/>
                </a:lnTo>
                <a:close/>
                <a:moveTo>
                  <a:pt x="2393104" y="718040"/>
                </a:moveTo>
                <a:lnTo>
                  <a:pt x="2403015" y="718040"/>
                </a:lnTo>
                <a:lnTo>
                  <a:pt x="2407034" y="722078"/>
                </a:lnTo>
                <a:lnTo>
                  <a:pt x="2407034" y="731949"/>
                </a:lnTo>
                <a:lnTo>
                  <a:pt x="2403015" y="735988"/>
                </a:lnTo>
                <a:lnTo>
                  <a:pt x="2393104" y="735988"/>
                </a:lnTo>
                <a:lnTo>
                  <a:pt x="2389087" y="731949"/>
                </a:lnTo>
                <a:lnTo>
                  <a:pt x="2389087" y="722078"/>
                </a:lnTo>
                <a:close/>
                <a:moveTo>
                  <a:pt x="4546929" y="718028"/>
                </a:moveTo>
                <a:lnTo>
                  <a:pt x="4556840" y="718028"/>
                </a:lnTo>
                <a:lnTo>
                  <a:pt x="4560859" y="722066"/>
                </a:lnTo>
                <a:lnTo>
                  <a:pt x="4560859" y="731935"/>
                </a:lnTo>
                <a:lnTo>
                  <a:pt x="4556840" y="735975"/>
                </a:lnTo>
                <a:lnTo>
                  <a:pt x="4546929" y="735975"/>
                </a:lnTo>
                <a:lnTo>
                  <a:pt x="4542910" y="731935"/>
                </a:lnTo>
                <a:lnTo>
                  <a:pt x="4542910" y="722066"/>
                </a:lnTo>
                <a:close/>
                <a:moveTo>
                  <a:pt x="4307612" y="718028"/>
                </a:moveTo>
                <a:lnTo>
                  <a:pt x="4317523" y="718028"/>
                </a:lnTo>
                <a:lnTo>
                  <a:pt x="4321543" y="722066"/>
                </a:lnTo>
                <a:lnTo>
                  <a:pt x="4321543" y="731936"/>
                </a:lnTo>
                <a:lnTo>
                  <a:pt x="4317523" y="735975"/>
                </a:lnTo>
                <a:lnTo>
                  <a:pt x="4307612" y="735975"/>
                </a:lnTo>
                <a:lnTo>
                  <a:pt x="4303595" y="731936"/>
                </a:lnTo>
                <a:lnTo>
                  <a:pt x="4303595" y="722066"/>
                </a:lnTo>
                <a:close/>
                <a:moveTo>
                  <a:pt x="4068297" y="718028"/>
                </a:moveTo>
                <a:lnTo>
                  <a:pt x="4078210" y="718028"/>
                </a:lnTo>
                <a:lnTo>
                  <a:pt x="4082229" y="722066"/>
                </a:lnTo>
                <a:lnTo>
                  <a:pt x="4082229" y="731936"/>
                </a:lnTo>
                <a:lnTo>
                  <a:pt x="4078210" y="735975"/>
                </a:lnTo>
                <a:lnTo>
                  <a:pt x="4068297" y="735975"/>
                </a:lnTo>
                <a:lnTo>
                  <a:pt x="4064278" y="731936"/>
                </a:lnTo>
                <a:lnTo>
                  <a:pt x="4064278" y="722066"/>
                </a:lnTo>
                <a:close/>
                <a:moveTo>
                  <a:pt x="3828990" y="718028"/>
                </a:moveTo>
                <a:lnTo>
                  <a:pt x="3838899" y="718028"/>
                </a:lnTo>
                <a:lnTo>
                  <a:pt x="3842917" y="722066"/>
                </a:lnTo>
                <a:lnTo>
                  <a:pt x="3842917" y="731936"/>
                </a:lnTo>
                <a:lnTo>
                  <a:pt x="3838899" y="735975"/>
                </a:lnTo>
                <a:lnTo>
                  <a:pt x="3828990" y="735975"/>
                </a:lnTo>
                <a:lnTo>
                  <a:pt x="3824971" y="731936"/>
                </a:lnTo>
                <a:lnTo>
                  <a:pt x="3824971" y="722066"/>
                </a:lnTo>
                <a:close/>
                <a:moveTo>
                  <a:pt x="3589676" y="718028"/>
                </a:moveTo>
                <a:lnTo>
                  <a:pt x="3599585" y="718028"/>
                </a:lnTo>
                <a:lnTo>
                  <a:pt x="3603604" y="722066"/>
                </a:lnTo>
                <a:lnTo>
                  <a:pt x="3603604" y="731936"/>
                </a:lnTo>
                <a:lnTo>
                  <a:pt x="3599585" y="735975"/>
                </a:lnTo>
                <a:lnTo>
                  <a:pt x="3589676" y="735975"/>
                </a:lnTo>
                <a:lnTo>
                  <a:pt x="3585657" y="731936"/>
                </a:lnTo>
                <a:lnTo>
                  <a:pt x="3585657" y="722066"/>
                </a:lnTo>
                <a:close/>
                <a:moveTo>
                  <a:pt x="5743412" y="718015"/>
                </a:moveTo>
                <a:lnTo>
                  <a:pt x="5753323" y="718015"/>
                </a:lnTo>
                <a:lnTo>
                  <a:pt x="5757342" y="722053"/>
                </a:lnTo>
                <a:lnTo>
                  <a:pt x="5757342" y="731924"/>
                </a:lnTo>
                <a:lnTo>
                  <a:pt x="5753323" y="735963"/>
                </a:lnTo>
                <a:lnTo>
                  <a:pt x="5743412" y="735963"/>
                </a:lnTo>
                <a:lnTo>
                  <a:pt x="5739393" y="731924"/>
                </a:lnTo>
                <a:lnTo>
                  <a:pt x="5739393" y="722053"/>
                </a:lnTo>
                <a:close/>
                <a:moveTo>
                  <a:pt x="5504099" y="718015"/>
                </a:moveTo>
                <a:lnTo>
                  <a:pt x="5514010" y="718015"/>
                </a:lnTo>
                <a:lnTo>
                  <a:pt x="5518029" y="722053"/>
                </a:lnTo>
                <a:lnTo>
                  <a:pt x="5518029" y="731924"/>
                </a:lnTo>
                <a:lnTo>
                  <a:pt x="5514010" y="735963"/>
                </a:lnTo>
                <a:lnTo>
                  <a:pt x="5504099" y="735963"/>
                </a:lnTo>
                <a:lnTo>
                  <a:pt x="5500080" y="731924"/>
                </a:lnTo>
                <a:lnTo>
                  <a:pt x="5500080" y="722053"/>
                </a:lnTo>
                <a:close/>
                <a:moveTo>
                  <a:pt x="5264784" y="718015"/>
                </a:moveTo>
                <a:lnTo>
                  <a:pt x="5274694" y="718015"/>
                </a:lnTo>
                <a:lnTo>
                  <a:pt x="5278713" y="722053"/>
                </a:lnTo>
                <a:lnTo>
                  <a:pt x="5278713" y="731924"/>
                </a:lnTo>
                <a:lnTo>
                  <a:pt x="5274694" y="735963"/>
                </a:lnTo>
                <a:lnTo>
                  <a:pt x="5264784" y="735963"/>
                </a:lnTo>
                <a:lnTo>
                  <a:pt x="5260765" y="731924"/>
                </a:lnTo>
                <a:lnTo>
                  <a:pt x="5260765" y="722053"/>
                </a:lnTo>
                <a:close/>
                <a:moveTo>
                  <a:pt x="5025470" y="718015"/>
                </a:moveTo>
                <a:lnTo>
                  <a:pt x="5035381" y="718015"/>
                </a:lnTo>
                <a:lnTo>
                  <a:pt x="5039400" y="722053"/>
                </a:lnTo>
                <a:lnTo>
                  <a:pt x="5039400" y="731924"/>
                </a:lnTo>
                <a:lnTo>
                  <a:pt x="5035381" y="735963"/>
                </a:lnTo>
                <a:lnTo>
                  <a:pt x="5025470" y="735963"/>
                </a:lnTo>
                <a:lnTo>
                  <a:pt x="5021451" y="731924"/>
                </a:lnTo>
                <a:lnTo>
                  <a:pt x="5021451" y="722053"/>
                </a:lnTo>
                <a:close/>
                <a:moveTo>
                  <a:pt x="4786241" y="718015"/>
                </a:moveTo>
                <a:lnTo>
                  <a:pt x="4796152" y="718015"/>
                </a:lnTo>
                <a:lnTo>
                  <a:pt x="4800171" y="722053"/>
                </a:lnTo>
                <a:lnTo>
                  <a:pt x="4800171" y="731924"/>
                </a:lnTo>
                <a:lnTo>
                  <a:pt x="4796152" y="735963"/>
                </a:lnTo>
                <a:lnTo>
                  <a:pt x="4786241" y="735963"/>
                </a:lnTo>
                <a:lnTo>
                  <a:pt x="4782224" y="731924"/>
                </a:lnTo>
                <a:lnTo>
                  <a:pt x="4782224" y="722053"/>
                </a:lnTo>
                <a:close/>
                <a:moveTo>
                  <a:pt x="6939983" y="718003"/>
                </a:moveTo>
                <a:lnTo>
                  <a:pt x="6949894" y="718003"/>
                </a:lnTo>
                <a:lnTo>
                  <a:pt x="6953913" y="722041"/>
                </a:lnTo>
                <a:lnTo>
                  <a:pt x="6953913" y="731911"/>
                </a:lnTo>
                <a:lnTo>
                  <a:pt x="6949894" y="735950"/>
                </a:lnTo>
                <a:lnTo>
                  <a:pt x="6939983" y="735950"/>
                </a:lnTo>
                <a:lnTo>
                  <a:pt x="6935964" y="731911"/>
                </a:lnTo>
                <a:lnTo>
                  <a:pt x="6935964" y="722041"/>
                </a:lnTo>
                <a:close/>
                <a:moveTo>
                  <a:pt x="6700670" y="718003"/>
                </a:moveTo>
                <a:lnTo>
                  <a:pt x="6710581" y="718003"/>
                </a:lnTo>
                <a:lnTo>
                  <a:pt x="6714600" y="722041"/>
                </a:lnTo>
                <a:lnTo>
                  <a:pt x="6714600" y="731912"/>
                </a:lnTo>
                <a:lnTo>
                  <a:pt x="6710581" y="735950"/>
                </a:lnTo>
                <a:lnTo>
                  <a:pt x="6700670" y="735950"/>
                </a:lnTo>
                <a:lnTo>
                  <a:pt x="6696651" y="731912"/>
                </a:lnTo>
                <a:lnTo>
                  <a:pt x="6696651" y="722041"/>
                </a:lnTo>
                <a:close/>
                <a:moveTo>
                  <a:pt x="6461356" y="718003"/>
                </a:moveTo>
                <a:lnTo>
                  <a:pt x="6471266" y="718003"/>
                </a:lnTo>
                <a:lnTo>
                  <a:pt x="6475285" y="722041"/>
                </a:lnTo>
                <a:lnTo>
                  <a:pt x="6475285" y="731912"/>
                </a:lnTo>
                <a:lnTo>
                  <a:pt x="6471266" y="735950"/>
                </a:lnTo>
                <a:lnTo>
                  <a:pt x="6461356" y="735950"/>
                </a:lnTo>
                <a:lnTo>
                  <a:pt x="6457337" y="731912"/>
                </a:lnTo>
                <a:lnTo>
                  <a:pt x="6457337" y="722041"/>
                </a:lnTo>
                <a:close/>
                <a:moveTo>
                  <a:pt x="6222042" y="718003"/>
                </a:moveTo>
                <a:lnTo>
                  <a:pt x="6231952" y="718003"/>
                </a:lnTo>
                <a:lnTo>
                  <a:pt x="6235971" y="722041"/>
                </a:lnTo>
                <a:lnTo>
                  <a:pt x="6235971" y="731912"/>
                </a:lnTo>
                <a:lnTo>
                  <a:pt x="6231952" y="735951"/>
                </a:lnTo>
                <a:lnTo>
                  <a:pt x="6222042" y="735951"/>
                </a:lnTo>
                <a:lnTo>
                  <a:pt x="6218023" y="731912"/>
                </a:lnTo>
                <a:lnTo>
                  <a:pt x="6218023" y="722041"/>
                </a:lnTo>
                <a:close/>
                <a:moveTo>
                  <a:pt x="5982729" y="718003"/>
                </a:moveTo>
                <a:lnTo>
                  <a:pt x="5992639" y="718003"/>
                </a:lnTo>
                <a:lnTo>
                  <a:pt x="5996658" y="722041"/>
                </a:lnTo>
                <a:lnTo>
                  <a:pt x="5996658" y="731912"/>
                </a:lnTo>
                <a:lnTo>
                  <a:pt x="5992639" y="735951"/>
                </a:lnTo>
                <a:lnTo>
                  <a:pt x="5982729" y="735951"/>
                </a:lnTo>
                <a:lnTo>
                  <a:pt x="5978710" y="731912"/>
                </a:lnTo>
                <a:lnTo>
                  <a:pt x="5978710" y="722041"/>
                </a:lnTo>
                <a:close/>
                <a:moveTo>
                  <a:pt x="8136553" y="717990"/>
                </a:moveTo>
                <a:lnTo>
                  <a:pt x="8146464" y="717990"/>
                </a:lnTo>
                <a:lnTo>
                  <a:pt x="8150483" y="722028"/>
                </a:lnTo>
                <a:lnTo>
                  <a:pt x="8150483" y="731899"/>
                </a:lnTo>
                <a:lnTo>
                  <a:pt x="8146464" y="735938"/>
                </a:lnTo>
                <a:lnTo>
                  <a:pt x="8136553" y="735938"/>
                </a:lnTo>
                <a:lnTo>
                  <a:pt x="8132534" y="731899"/>
                </a:lnTo>
                <a:lnTo>
                  <a:pt x="8132534" y="722028"/>
                </a:lnTo>
                <a:close/>
                <a:moveTo>
                  <a:pt x="7897241" y="717990"/>
                </a:moveTo>
                <a:lnTo>
                  <a:pt x="7907151" y="717990"/>
                </a:lnTo>
                <a:lnTo>
                  <a:pt x="7911170" y="722029"/>
                </a:lnTo>
                <a:lnTo>
                  <a:pt x="7911170" y="731899"/>
                </a:lnTo>
                <a:lnTo>
                  <a:pt x="7907151" y="735938"/>
                </a:lnTo>
                <a:lnTo>
                  <a:pt x="7897241" y="735938"/>
                </a:lnTo>
                <a:lnTo>
                  <a:pt x="7893222" y="731899"/>
                </a:lnTo>
                <a:lnTo>
                  <a:pt x="7893222" y="722029"/>
                </a:lnTo>
                <a:close/>
                <a:moveTo>
                  <a:pt x="7657926" y="717990"/>
                </a:moveTo>
                <a:lnTo>
                  <a:pt x="7667836" y="717990"/>
                </a:lnTo>
                <a:lnTo>
                  <a:pt x="7671855" y="722029"/>
                </a:lnTo>
                <a:lnTo>
                  <a:pt x="7671855" y="731899"/>
                </a:lnTo>
                <a:lnTo>
                  <a:pt x="7667836" y="735938"/>
                </a:lnTo>
                <a:lnTo>
                  <a:pt x="7657926" y="735938"/>
                </a:lnTo>
                <a:lnTo>
                  <a:pt x="7653906" y="731899"/>
                </a:lnTo>
                <a:lnTo>
                  <a:pt x="7653906" y="722029"/>
                </a:lnTo>
                <a:close/>
                <a:moveTo>
                  <a:pt x="7418611" y="717990"/>
                </a:moveTo>
                <a:lnTo>
                  <a:pt x="7428521" y="717990"/>
                </a:lnTo>
                <a:lnTo>
                  <a:pt x="7432540" y="722029"/>
                </a:lnTo>
                <a:lnTo>
                  <a:pt x="7432540" y="731899"/>
                </a:lnTo>
                <a:lnTo>
                  <a:pt x="7428521" y="735938"/>
                </a:lnTo>
                <a:lnTo>
                  <a:pt x="7418611" y="735938"/>
                </a:lnTo>
                <a:lnTo>
                  <a:pt x="7414592" y="731899"/>
                </a:lnTo>
                <a:lnTo>
                  <a:pt x="7414592" y="722029"/>
                </a:lnTo>
                <a:close/>
                <a:moveTo>
                  <a:pt x="7179298" y="717990"/>
                </a:moveTo>
                <a:lnTo>
                  <a:pt x="7189209" y="717990"/>
                </a:lnTo>
                <a:lnTo>
                  <a:pt x="7193228" y="722029"/>
                </a:lnTo>
                <a:lnTo>
                  <a:pt x="7193228" y="731899"/>
                </a:lnTo>
                <a:lnTo>
                  <a:pt x="7189209" y="735938"/>
                </a:lnTo>
                <a:lnTo>
                  <a:pt x="7179298" y="735938"/>
                </a:lnTo>
                <a:lnTo>
                  <a:pt x="7175279" y="731899"/>
                </a:lnTo>
                <a:lnTo>
                  <a:pt x="7175279" y="722029"/>
                </a:lnTo>
                <a:close/>
                <a:moveTo>
                  <a:pt x="961272" y="717980"/>
                </a:moveTo>
                <a:lnTo>
                  <a:pt x="971182" y="717980"/>
                </a:lnTo>
                <a:lnTo>
                  <a:pt x="975202" y="722018"/>
                </a:lnTo>
                <a:lnTo>
                  <a:pt x="975202" y="731889"/>
                </a:lnTo>
                <a:lnTo>
                  <a:pt x="971182" y="735928"/>
                </a:lnTo>
                <a:lnTo>
                  <a:pt x="961272" y="735928"/>
                </a:lnTo>
                <a:lnTo>
                  <a:pt x="957254" y="731889"/>
                </a:lnTo>
                <a:lnTo>
                  <a:pt x="957254" y="722018"/>
                </a:lnTo>
                <a:close/>
                <a:moveTo>
                  <a:pt x="1679219" y="717979"/>
                </a:moveTo>
                <a:lnTo>
                  <a:pt x="1689128" y="717979"/>
                </a:lnTo>
                <a:lnTo>
                  <a:pt x="1693149" y="722018"/>
                </a:lnTo>
                <a:lnTo>
                  <a:pt x="1693149" y="731889"/>
                </a:lnTo>
                <a:lnTo>
                  <a:pt x="1689128" y="735927"/>
                </a:lnTo>
                <a:lnTo>
                  <a:pt x="1679219" y="735927"/>
                </a:lnTo>
                <a:lnTo>
                  <a:pt x="1675200" y="731889"/>
                </a:lnTo>
                <a:lnTo>
                  <a:pt x="1675200" y="722018"/>
                </a:lnTo>
                <a:close/>
                <a:moveTo>
                  <a:pt x="1439901" y="717979"/>
                </a:moveTo>
                <a:lnTo>
                  <a:pt x="1449811" y="717979"/>
                </a:lnTo>
                <a:lnTo>
                  <a:pt x="1453831" y="722018"/>
                </a:lnTo>
                <a:lnTo>
                  <a:pt x="1453831" y="731889"/>
                </a:lnTo>
                <a:lnTo>
                  <a:pt x="1449811" y="735927"/>
                </a:lnTo>
                <a:lnTo>
                  <a:pt x="1439901" y="735927"/>
                </a:lnTo>
                <a:lnTo>
                  <a:pt x="1435883" y="731889"/>
                </a:lnTo>
                <a:lnTo>
                  <a:pt x="1435883" y="722018"/>
                </a:lnTo>
                <a:close/>
                <a:moveTo>
                  <a:pt x="1200585" y="717979"/>
                </a:moveTo>
                <a:lnTo>
                  <a:pt x="1210495" y="717979"/>
                </a:lnTo>
                <a:lnTo>
                  <a:pt x="1214513" y="722018"/>
                </a:lnTo>
                <a:lnTo>
                  <a:pt x="1214513" y="731889"/>
                </a:lnTo>
                <a:lnTo>
                  <a:pt x="1210495" y="735927"/>
                </a:lnTo>
                <a:lnTo>
                  <a:pt x="1200585" y="735927"/>
                </a:lnTo>
                <a:lnTo>
                  <a:pt x="1196566" y="731889"/>
                </a:lnTo>
                <a:lnTo>
                  <a:pt x="1196566" y="722018"/>
                </a:lnTo>
                <a:close/>
                <a:moveTo>
                  <a:pt x="9333125" y="717978"/>
                </a:moveTo>
                <a:lnTo>
                  <a:pt x="9343036" y="717978"/>
                </a:lnTo>
                <a:lnTo>
                  <a:pt x="9347055" y="722016"/>
                </a:lnTo>
                <a:lnTo>
                  <a:pt x="9347055" y="731887"/>
                </a:lnTo>
                <a:lnTo>
                  <a:pt x="9343036" y="735926"/>
                </a:lnTo>
                <a:lnTo>
                  <a:pt x="9333125" y="735926"/>
                </a:lnTo>
                <a:lnTo>
                  <a:pt x="9329106" y="731887"/>
                </a:lnTo>
                <a:lnTo>
                  <a:pt x="9329106" y="722016"/>
                </a:lnTo>
                <a:close/>
                <a:moveTo>
                  <a:pt x="9093811" y="717978"/>
                </a:moveTo>
                <a:lnTo>
                  <a:pt x="9103722" y="717978"/>
                </a:lnTo>
                <a:lnTo>
                  <a:pt x="9107741" y="722016"/>
                </a:lnTo>
                <a:lnTo>
                  <a:pt x="9107741" y="731887"/>
                </a:lnTo>
                <a:lnTo>
                  <a:pt x="9103722" y="735926"/>
                </a:lnTo>
                <a:lnTo>
                  <a:pt x="9093811" y="735926"/>
                </a:lnTo>
                <a:lnTo>
                  <a:pt x="9089792" y="731887"/>
                </a:lnTo>
                <a:lnTo>
                  <a:pt x="9089792" y="722016"/>
                </a:lnTo>
                <a:close/>
                <a:moveTo>
                  <a:pt x="8854496" y="717978"/>
                </a:moveTo>
                <a:lnTo>
                  <a:pt x="8864407" y="717978"/>
                </a:lnTo>
                <a:lnTo>
                  <a:pt x="8868426" y="722016"/>
                </a:lnTo>
                <a:lnTo>
                  <a:pt x="8868426" y="731887"/>
                </a:lnTo>
                <a:lnTo>
                  <a:pt x="8864407" y="735926"/>
                </a:lnTo>
                <a:lnTo>
                  <a:pt x="8854496" y="735926"/>
                </a:lnTo>
                <a:lnTo>
                  <a:pt x="8850477" y="731887"/>
                </a:lnTo>
                <a:lnTo>
                  <a:pt x="8850477" y="722016"/>
                </a:lnTo>
                <a:close/>
                <a:moveTo>
                  <a:pt x="8615184" y="717978"/>
                </a:moveTo>
                <a:lnTo>
                  <a:pt x="8625095" y="717978"/>
                </a:lnTo>
                <a:lnTo>
                  <a:pt x="8629114" y="722016"/>
                </a:lnTo>
                <a:lnTo>
                  <a:pt x="8629114" y="731887"/>
                </a:lnTo>
                <a:lnTo>
                  <a:pt x="8625095" y="735926"/>
                </a:lnTo>
                <a:lnTo>
                  <a:pt x="8615184" y="735926"/>
                </a:lnTo>
                <a:lnTo>
                  <a:pt x="8611165" y="731887"/>
                </a:lnTo>
                <a:lnTo>
                  <a:pt x="8611165" y="722016"/>
                </a:lnTo>
                <a:close/>
                <a:moveTo>
                  <a:pt x="8375869" y="717978"/>
                </a:moveTo>
                <a:lnTo>
                  <a:pt x="8385779" y="717978"/>
                </a:lnTo>
                <a:lnTo>
                  <a:pt x="8389799" y="722016"/>
                </a:lnTo>
                <a:lnTo>
                  <a:pt x="8389799" y="731887"/>
                </a:lnTo>
                <a:lnTo>
                  <a:pt x="8385779" y="735926"/>
                </a:lnTo>
                <a:lnTo>
                  <a:pt x="8375869" y="735926"/>
                </a:lnTo>
                <a:lnTo>
                  <a:pt x="8371850" y="731887"/>
                </a:lnTo>
                <a:lnTo>
                  <a:pt x="8371850" y="722016"/>
                </a:lnTo>
                <a:close/>
                <a:moveTo>
                  <a:pt x="1918514" y="717970"/>
                </a:moveTo>
                <a:lnTo>
                  <a:pt x="1928424" y="717970"/>
                </a:lnTo>
                <a:lnTo>
                  <a:pt x="1932444" y="722009"/>
                </a:lnTo>
                <a:lnTo>
                  <a:pt x="1932444" y="731879"/>
                </a:lnTo>
                <a:lnTo>
                  <a:pt x="1928424" y="735918"/>
                </a:lnTo>
                <a:lnTo>
                  <a:pt x="1918514" y="735918"/>
                </a:lnTo>
                <a:lnTo>
                  <a:pt x="1914495" y="731879"/>
                </a:lnTo>
                <a:lnTo>
                  <a:pt x="1914495" y="722009"/>
                </a:lnTo>
                <a:close/>
                <a:moveTo>
                  <a:pt x="2157823" y="717968"/>
                </a:moveTo>
                <a:lnTo>
                  <a:pt x="2167733" y="717968"/>
                </a:lnTo>
                <a:lnTo>
                  <a:pt x="2171753" y="722006"/>
                </a:lnTo>
                <a:lnTo>
                  <a:pt x="2171753" y="731877"/>
                </a:lnTo>
                <a:lnTo>
                  <a:pt x="2167733" y="735916"/>
                </a:lnTo>
                <a:lnTo>
                  <a:pt x="2157823" y="735916"/>
                </a:lnTo>
                <a:lnTo>
                  <a:pt x="2153804" y="731877"/>
                </a:lnTo>
                <a:lnTo>
                  <a:pt x="2153804" y="722006"/>
                </a:lnTo>
                <a:close/>
                <a:moveTo>
                  <a:pt x="9572438" y="717966"/>
                </a:moveTo>
                <a:lnTo>
                  <a:pt x="9582349" y="717966"/>
                </a:lnTo>
                <a:lnTo>
                  <a:pt x="9586368" y="722004"/>
                </a:lnTo>
                <a:lnTo>
                  <a:pt x="9586368" y="731875"/>
                </a:lnTo>
                <a:lnTo>
                  <a:pt x="9582349" y="735914"/>
                </a:lnTo>
                <a:lnTo>
                  <a:pt x="9572438" y="735914"/>
                </a:lnTo>
                <a:lnTo>
                  <a:pt x="9568419" y="731875"/>
                </a:lnTo>
                <a:lnTo>
                  <a:pt x="9568419" y="722004"/>
                </a:lnTo>
                <a:close/>
                <a:moveTo>
                  <a:pt x="243349" y="717939"/>
                </a:moveTo>
                <a:lnTo>
                  <a:pt x="253260" y="717939"/>
                </a:lnTo>
                <a:lnTo>
                  <a:pt x="257279" y="721977"/>
                </a:lnTo>
                <a:lnTo>
                  <a:pt x="257279" y="731847"/>
                </a:lnTo>
                <a:lnTo>
                  <a:pt x="253260" y="735886"/>
                </a:lnTo>
                <a:lnTo>
                  <a:pt x="243349" y="735886"/>
                </a:lnTo>
                <a:lnTo>
                  <a:pt x="239330" y="731847"/>
                </a:lnTo>
                <a:lnTo>
                  <a:pt x="239330" y="721977"/>
                </a:lnTo>
                <a:close/>
                <a:moveTo>
                  <a:pt x="4036" y="717939"/>
                </a:moveTo>
                <a:lnTo>
                  <a:pt x="13947" y="717939"/>
                </a:lnTo>
                <a:lnTo>
                  <a:pt x="17965" y="721978"/>
                </a:lnTo>
                <a:lnTo>
                  <a:pt x="17965" y="731848"/>
                </a:lnTo>
                <a:lnTo>
                  <a:pt x="13947" y="735886"/>
                </a:lnTo>
                <a:lnTo>
                  <a:pt x="4036" y="735886"/>
                </a:lnTo>
                <a:lnTo>
                  <a:pt x="17" y="731848"/>
                </a:lnTo>
                <a:lnTo>
                  <a:pt x="17" y="721978"/>
                </a:lnTo>
                <a:close/>
                <a:moveTo>
                  <a:pt x="721975" y="717939"/>
                </a:moveTo>
                <a:lnTo>
                  <a:pt x="731885" y="717939"/>
                </a:lnTo>
                <a:lnTo>
                  <a:pt x="735904" y="721977"/>
                </a:lnTo>
                <a:lnTo>
                  <a:pt x="735904" y="731847"/>
                </a:lnTo>
                <a:lnTo>
                  <a:pt x="731885" y="735886"/>
                </a:lnTo>
                <a:lnTo>
                  <a:pt x="721975" y="735886"/>
                </a:lnTo>
                <a:lnTo>
                  <a:pt x="717956" y="731847"/>
                </a:lnTo>
                <a:lnTo>
                  <a:pt x="717956" y="721977"/>
                </a:lnTo>
                <a:close/>
                <a:moveTo>
                  <a:pt x="482663" y="717939"/>
                </a:moveTo>
                <a:lnTo>
                  <a:pt x="492573" y="717939"/>
                </a:lnTo>
                <a:lnTo>
                  <a:pt x="496593" y="721977"/>
                </a:lnTo>
                <a:lnTo>
                  <a:pt x="496593" y="731847"/>
                </a:lnTo>
                <a:lnTo>
                  <a:pt x="492573" y="735886"/>
                </a:lnTo>
                <a:lnTo>
                  <a:pt x="482663" y="735886"/>
                </a:lnTo>
                <a:lnTo>
                  <a:pt x="478643" y="731847"/>
                </a:lnTo>
                <a:lnTo>
                  <a:pt x="478643" y="721977"/>
                </a:lnTo>
                <a:close/>
                <a:moveTo>
                  <a:pt x="3350359" y="478760"/>
                </a:moveTo>
                <a:lnTo>
                  <a:pt x="3360268" y="478760"/>
                </a:lnTo>
                <a:lnTo>
                  <a:pt x="3364287" y="482801"/>
                </a:lnTo>
                <a:lnTo>
                  <a:pt x="3364287" y="492670"/>
                </a:lnTo>
                <a:lnTo>
                  <a:pt x="3360268" y="496707"/>
                </a:lnTo>
                <a:lnTo>
                  <a:pt x="3350359" y="496707"/>
                </a:lnTo>
                <a:lnTo>
                  <a:pt x="3346340" y="492670"/>
                </a:lnTo>
                <a:lnTo>
                  <a:pt x="3346340" y="482801"/>
                </a:lnTo>
                <a:close/>
                <a:moveTo>
                  <a:pt x="3111048" y="478760"/>
                </a:moveTo>
                <a:lnTo>
                  <a:pt x="3120959" y="478760"/>
                </a:lnTo>
                <a:lnTo>
                  <a:pt x="3124977" y="482801"/>
                </a:lnTo>
                <a:lnTo>
                  <a:pt x="3124977" y="492670"/>
                </a:lnTo>
                <a:lnTo>
                  <a:pt x="3120959" y="496707"/>
                </a:lnTo>
                <a:lnTo>
                  <a:pt x="3111048" y="496707"/>
                </a:lnTo>
                <a:lnTo>
                  <a:pt x="3107029" y="492670"/>
                </a:lnTo>
                <a:lnTo>
                  <a:pt x="3107029" y="482801"/>
                </a:lnTo>
                <a:close/>
                <a:moveTo>
                  <a:pt x="2871737" y="478760"/>
                </a:moveTo>
                <a:lnTo>
                  <a:pt x="2881646" y="478760"/>
                </a:lnTo>
                <a:lnTo>
                  <a:pt x="2885666" y="482801"/>
                </a:lnTo>
                <a:lnTo>
                  <a:pt x="2885666" y="492670"/>
                </a:lnTo>
                <a:lnTo>
                  <a:pt x="2881646" y="496707"/>
                </a:lnTo>
                <a:lnTo>
                  <a:pt x="2871737" y="496707"/>
                </a:lnTo>
                <a:lnTo>
                  <a:pt x="2867717" y="492670"/>
                </a:lnTo>
                <a:lnTo>
                  <a:pt x="2867717" y="482801"/>
                </a:lnTo>
                <a:close/>
                <a:moveTo>
                  <a:pt x="2632423" y="478760"/>
                </a:moveTo>
                <a:lnTo>
                  <a:pt x="2642334" y="478760"/>
                </a:lnTo>
                <a:lnTo>
                  <a:pt x="2646352" y="482801"/>
                </a:lnTo>
                <a:lnTo>
                  <a:pt x="2646352" y="492670"/>
                </a:lnTo>
                <a:lnTo>
                  <a:pt x="2642334" y="496707"/>
                </a:lnTo>
                <a:lnTo>
                  <a:pt x="2632423" y="496707"/>
                </a:lnTo>
                <a:lnTo>
                  <a:pt x="2628404" y="492670"/>
                </a:lnTo>
                <a:lnTo>
                  <a:pt x="2628404" y="482801"/>
                </a:lnTo>
                <a:close/>
                <a:moveTo>
                  <a:pt x="2393104" y="478760"/>
                </a:moveTo>
                <a:lnTo>
                  <a:pt x="2403015" y="478760"/>
                </a:lnTo>
                <a:lnTo>
                  <a:pt x="2407034" y="482801"/>
                </a:lnTo>
                <a:lnTo>
                  <a:pt x="2407034" y="492670"/>
                </a:lnTo>
                <a:lnTo>
                  <a:pt x="2403015" y="496707"/>
                </a:lnTo>
                <a:lnTo>
                  <a:pt x="2393104" y="496707"/>
                </a:lnTo>
                <a:lnTo>
                  <a:pt x="2389087" y="492670"/>
                </a:lnTo>
                <a:lnTo>
                  <a:pt x="2389087" y="482801"/>
                </a:lnTo>
                <a:close/>
                <a:moveTo>
                  <a:pt x="4546929" y="478748"/>
                </a:moveTo>
                <a:lnTo>
                  <a:pt x="4556840" y="478748"/>
                </a:lnTo>
                <a:lnTo>
                  <a:pt x="4560859" y="482789"/>
                </a:lnTo>
                <a:lnTo>
                  <a:pt x="4560859" y="492657"/>
                </a:lnTo>
                <a:lnTo>
                  <a:pt x="4556840" y="496695"/>
                </a:lnTo>
                <a:lnTo>
                  <a:pt x="4546929" y="496695"/>
                </a:lnTo>
                <a:lnTo>
                  <a:pt x="4542910" y="492657"/>
                </a:lnTo>
                <a:lnTo>
                  <a:pt x="4542910" y="482789"/>
                </a:lnTo>
                <a:close/>
                <a:moveTo>
                  <a:pt x="4307612" y="478748"/>
                </a:moveTo>
                <a:lnTo>
                  <a:pt x="4317523" y="478748"/>
                </a:lnTo>
                <a:lnTo>
                  <a:pt x="4321543" y="482789"/>
                </a:lnTo>
                <a:lnTo>
                  <a:pt x="4321543" y="492657"/>
                </a:lnTo>
                <a:lnTo>
                  <a:pt x="4317523" y="496695"/>
                </a:lnTo>
                <a:lnTo>
                  <a:pt x="4307612" y="496695"/>
                </a:lnTo>
                <a:lnTo>
                  <a:pt x="4303595" y="492657"/>
                </a:lnTo>
                <a:lnTo>
                  <a:pt x="4303595" y="482789"/>
                </a:lnTo>
                <a:close/>
                <a:moveTo>
                  <a:pt x="4068297" y="478748"/>
                </a:moveTo>
                <a:lnTo>
                  <a:pt x="4078210" y="478748"/>
                </a:lnTo>
                <a:lnTo>
                  <a:pt x="4082229" y="482789"/>
                </a:lnTo>
                <a:lnTo>
                  <a:pt x="4082229" y="492657"/>
                </a:lnTo>
                <a:lnTo>
                  <a:pt x="4078210" y="496695"/>
                </a:lnTo>
                <a:lnTo>
                  <a:pt x="4068297" y="496695"/>
                </a:lnTo>
                <a:lnTo>
                  <a:pt x="4064278" y="492657"/>
                </a:lnTo>
                <a:lnTo>
                  <a:pt x="4064278" y="482789"/>
                </a:lnTo>
                <a:close/>
                <a:moveTo>
                  <a:pt x="3828990" y="478748"/>
                </a:moveTo>
                <a:lnTo>
                  <a:pt x="3838899" y="478748"/>
                </a:lnTo>
                <a:lnTo>
                  <a:pt x="3842917" y="482789"/>
                </a:lnTo>
                <a:lnTo>
                  <a:pt x="3842917" y="492657"/>
                </a:lnTo>
                <a:lnTo>
                  <a:pt x="3838899" y="496695"/>
                </a:lnTo>
                <a:lnTo>
                  <a:pt x="3828990" y="496695"/>
                </a:lnTo>
                <a:lnTo>
                  <a:pt x="3824971" y="492657"/>
                </a:lnTo>
                <a:lnTo>
                  <a:pt x="3824971" y="482789"/>
                </a:lnTo>
                <a:close/>
                <a:moveTo>
                  <a:pt x="3589676" y="478748"/>
                </a:moveTo>
                <a:lnTo>
                  <a:pt x="3599585" y="478748"/>
                </a:lnTo>
                <a:lnTo>
                  <a:pt x="3603604" y="482789"/>
                </a:lnTo>
                <a:lnTo>
                  <a:pt x="3603604" y="492657"/>
                </a:lnTo>
                <a:lnTo>
                  <a:pt x="3599585" y="496695"/>
                </a:lnTo>
                <a:lnTo>
                  <a:pt x="3589676" y="496695"/>
                </a:lnTo>
                <a:lnTo>
                  <a:pt x="3585657" y="492657"/>
                </a:lnTo>
                <a:lnTo>
                  <a:pt x="3585657" y="482789"/>
                </a:lnTo>
                <a:close/>
                <a:moveTo>
                  <a:pt x="5743412" y="478736"/>
                </a:moveTo>
                <a:lnTo>
                  <a:pt x="5753323" y="478736"/>
                </a:lnTo>
                <a:lnTo>
                  <a:pt x="5757342" y="482776"/>
                </a:lnTo>
                <a:lnTo>
                  <a:pt x="5757342" y="492645"/>
                </a:lnTo>
                <a:lnTo>
                  <a:pt x="5753323" y="496683"/>
                </a:lnTo>
                <a:lnTo>
                  <a:pt x="5743412" y="496683"/>
                </a:lnTo>
                <a:lnTo>
                  <a:pt x="5739393" y="492645"/>
                </a:lnTo>
                <a:lnTo>
                  <a:pt x="5739393" y="482776"/>
                </a:lnTo>
                <a:close/>
                <a:moveTo>
                  <a:pt x="5504099" y="478736"/>
                </a:moveTo>
                <a:lnTo>
                  <a:pt x="5514010" y="478736"/>
                </a:lnTo>
                <a:lnTo>
                  <a:pt x="5518029" y="482776"/>
                </a:lnTo>
                <a:lnTo>
                  <a:pt x="5518029" y="492645"/>
                </a:lnTo>
                <a:lnTo>
                  <a:pt x="5514010" y="496683"/>
                </a:lnTo>
                <a:lnTo>
                  <a:pt x="5504099" y="496683"/>
                </a:lnTo>
                <a:lnTo>
                  <a:pt x="5500080" y="492645"/>
                </a:lnTo>
                <a:lnTo>
                  <a:pt x="5500080" y="482776"/>
                </a:lnTo>
                <a:close/>
                <a:moveTo>
                  <a:pt x="5264784" y="478736"/>
                </a:moveTo>
                <a:lnTo>
                  <a:pt x="5274694" y="478736"/>
                </a:lnTo>
                <a:lnTo>
                  <a:pt x="5278713" y="482776"/>
                </a:lnTo>
                <a:lnTo>
                  <a:pt x="5278713" y="492645"/>
                </a:lnTo>
                <a:lnTo>
                  <a:pt x="5274694" y="496683"/>
                </a:lnTo>
                <a:lnTo>
                  <a:pt x="5264784" y="496683"/>
                </a:lnTo>
                <a:lnTo>
                  <a:pt x="5260765" y="492645"/>
                </a:lnTo>
                <a:lnTo>
                  <a:pt x="5260765" y="482776"/>
                </a:lnTo>
                <a:close/>
                <a:moveTo>
                  <a:pt x="5025470" y="478736"/>
                </a:moveTo>
                <a:lnTo>
                  <a:pt x="5035381" y="478736"/>
                </a:lnTo>
                <a:lnTo>
                  <a:pt x="5039400" y="482776"/>
                </a:lnTo>
                <a:lnTo>
                  <a:pt x="5039400" y="492645"/>
                </a:lnTo>
                <a:lnTo>
                  <a:pt x="5035381" y="496683"/>
                </a:lnTo>
                <a:lnTo>
                  <a:pt x="5025470" y="496683"/>
                </a:lnTo>
                <a:lnTo>
                  <a:pt x="5021451" y="492645"/>
                </a:lnTo>
                <a:lnTo>
                  <a:pt x="5021451" y="482776"/>
                </a:lnTo>
                <a:close/>
                <a:moveTo>
                  <a:pt x="4786241" y="478736"/>
                </a:moveTo>
                <a:lnTo>
                  <a:pt x="4796152" y="478736"/>
                </a:lnTo>
                <a:lnTo>
                  <a:pt x="4800171" y="482776"/>
                </a:lnTo>
                <a:lnTo>
                  <a:pt x="4800171" y="492645"/>
                </a:lnTo>
                <a:lnTo>
                  <a:pt x="4796152" y="496683"/>
                </a:lnTo>
                <a:lnTo>
                  <a:pt x="4786241" y="496683"/>
                </a:lnTo>
                <a:lnTo>
                  <a:pt x="4782224" y="492645"/>
                </a:lnTo>
                <a:lnTo>
                  <a:pt x="4782224" y="482776"/>
                </a:lnTo>
                <a:close/>
                <a:moveTo>
                  <a:pt x="6939983" y="478724"/>
                </a:moveTo>
                <a:lnTo>
                  <a:pt x="6949894" y="478724"/>
                </a:lnTo>
                <a:lnTo>
                  <a:pt x="6953913" y="482764"/>
                </a:lnTo>
                <a:lnTo>
                  <a:pt x="6953913" y="492633"/>
                </a:lnTo>
                <a:lnTo>
                  <a:pt x="6949894" y="496671"/>
                </a:lnTo>
                <a:lnTo>
                  <a:pt x="6939983" y="496671"/>
                </a:lnTo>
                <a:lnTo>
                  <a:pt x="6935964" y="492633"/>
                </a:lnTo>
                <a:lnTo>
                  <a:pt x="6935964" y="482764"/>
                </a:lnTo>
                <a:close/>
                <a:moveTo>
                  <a:pt x="6700670" y="478724"/>
                </a:moveTo>
                <a:lnTo>
                  <a:pt x="6710581" y="478724"/>
                </a:lnTo>
                <a:lnTo>
                  <a:pt x="6714600" y="482764"/>
                </a:lnTo>
                <a:lnTo>
                  <a:pt x="6714600" y="492633"/>
                </a:lnTo>
                <a:lnTo>
                  <a:pt x="6710581" y="496671"/>
                </a:lnTo>
                <a:lnTo>
                  <a:pt x="6700670" y="496671"/>
                </a:lnTo>
                <a:lnTo>
                  <a:pt x="6696651" y="492633"/>
                </a:lnTo>
                <a:lnTo>
                  <a:pt x="6696651" y="482764"/>
                </a:lnTo>
                <a:close/>
                <a:moveTo>
                  <a:pt x="6461356" y="478724"/>
                </a:moveTo>
                <a:lnTo>
                  <a:pt x="6471266" y="478724"/>
                </a:lnTo>
                <a:lnTo>
                  <a:pt x="6475285" y="482764"/>
                </a:lnTo>
                <a:lnTo>
                  <a:pt x="6475285" y="492633"/>
                </a:lnTo>
                <a:lnTo>
                  <a:pt x="6471266" y="496671"/>
                </a:lnTo>
                <a:lnTo>
                  <a:pt x="6461356" y="496671"/>
                </a:lnTo>
                <a:lnTo>
                  <a:pt x="6457337" y="492633"/>
                </a:lnTo>
                <a:lnTo>
                  <a:pt x="6457337" y="482764"/>
                </a:lnTo>
                <a:close/>
                <a:moveTo>
                  <a:pt x="6222042" y="478724"/>
                </a:moveTo>
                <a:lnTo>
                  <a:pt x="6231952" y="478724"/>
                </a:lnTo>
                <a:lnTo>
                  <a:pt x="6235971" y="482764"/>
                </a:lnTo>
                <a:lnTo>
                  <a:pt x="6235971" y="492633"/>
                </a:lnTo>
                <a:lnTo>
                  <a:pt x="6231952" y="496671"/>
                </a:lnTo>
                <a:lnTo>
                  <a:pt x="6222042" y="496671"/>
                </a:lnTo>
                <a:lnTo>
                  <a:pt x="6218023" y="492633"/>
                </a:lnTo>
                <a:lnTo>
                  <a:pt x="6218023" y="482764"/>
                </a:lnTo>
                <a:close/>
                <a:moveTo>
                  <a:pt x="5982729" y="478724"/>
                </a:moveTo>
                <a:lnTo>
                  <a:pt x="5992639" y="478724"/>
                </a:lnTo>
                <a:lnTo>
                  <a:pt x="5996658" y="482764"/>
                </a:lnTo>
                <a:lnTo>
                  <a:pt x="5996658" y="492633"/>
                </a:lnTo>
                <a:lnTo>
                  <a:pt x="5992639" y="496671"/>
                </a:lnTo>
                <a:lnTo>
                  <a:pt x="5982729" y="496671"/>
                </a:lnTo>
                <a:lnTo>
                  <a:pt x="5978710" y="492633"/>
                </a:lnTo>
                <a:lnTo>
                  <a:pt x="5978710" y="482764"/>
                </a:lnTo>
                <a:close/>
                <a:moveTo>
                  <a:pt x="7897241" y="478712"/>
                </a:moveTo>
                <a:lnTo>
                  <a:pt x="7907151" y="478712"/>
                </a:lnTo>
                <a:lnTo>
                  <a:pt x="7911170" y="482751"/>
                </a:lnTo>
                <a:lnTo>
                  <a:pt x="7911170" y="492620"/>
                </a:lnTo>
                <a:lnTo>
                  <a:pt x="7907151" y="496658"/>
                </a:lnTo>
                <a:lnTo>
                  <a:pt x="7897241" y="496658"/>
                </a:lnTo>
                <a:lnTo>
                  <a:pt x="7893222" y="492620"/>
                </a:lnTo>
                <a:lnTo>
                  <a:pt x="7893222" y="482751"/>
                </a:lnTo>
                <a:close/>
                <a:moveTo>
                  <a:pt x="7657926" y="478712"/>
                </a:moveTo>
                <a:lnTo>
                  <a:pt x="7667836" y="478712"/>
                </a:lnTo>
                <a:lnTo>
                  <a:pt x="7671855" y="482751"/>
                </a:lnTo>
                <a:lnTo>
                  <a:pt x="7671855" y="492620"/>
                </a:lnTo>
                <a:lnTo>
                  <a:pt x="7667836" y="496659"/>
                </a:lnTo>
                <a:lnTo>
                  <a:pt x="7657926" y="496659"/>
                </a:lnTo>
                <a:lnTo>
                  <a:pt x="7653906" y="492620"/>
                </a:lnTo>
                <a:lnTo>
                  <a:pt x="7653906" y="482751"/>
                </a:lnTo>
                <a:close/>
                <a:moveTo>
                  <a:pt x="7418611" y="478712"/>
                </a:moveTo>
                <a:lnTo>
                  <a:pt x="7428521" y="478712"/>
                </a:lnTo>
                <a:lnTo>
                  <a:pt x="7432540" y="482751"/>
                </a:lnTo>
                <a:lnTo>
                  <a:pt x="7432540" y="492620"/>
                </a:lnTo>
                <a:lnTo>
                  <a:pt x="7428521" y="496659"/>
                </a:lnTo>
                <a:lnTo>
                  <a:pt x="7418611" y="496659"/>
                </a:lnTo>
                <a:lnTo>
                  <a:pt x="7414592" y="492620"/>
                </a:lnTo>
                <a:lnTo>
                  <a:pt x="7414592" y="482751"/>
                </a:lnTo>
                <a:close/>
                <a:moveTo>
                  <a:pt x="7179298" y="478712"/>
                </a:moveTo>
                <a:lnTo>
                  <a:pt x="7189209" y="478712"/>
                </a:lnTo>
                <a:lnTo>
                  <a:pt x="7193228" y="482751"/>
                </a:lnTo>
                <a:lnTo>
                  <a:pt x="7193228" y="492620"/>
                </a:lnTo>
                <a:lnTo>
                  <a:pt x="7189209" y="496659"/>
                </a:lnTo>
                <a:lnTo>
                  <a:pt x="7179298" y="496659"/>
                </a:lnTo>
                <a:lnTo>
                  <a:pt x="7175279" y="492620"/>
                </a:lnTo>
                <a:lnTo>
                  <a:pt x="7175279" y="482751"/>
                </a:lnTo>
                <a:close/>
                <a:moveTo>
                  <a:pt x="8136553" y="478711"/>
                </a:moveTo>
                <a:lnTo>
                  <a:pt x="8146464" y="478711"/>
                </a:lnTo>
                <a:lnTo>
                  <a:pt x="8150483" y="482751"/>
                </a:lnTo>
                <a:lnTo>
                  <a:pt x="8150483" y="492620"/>
                </a:lnTo>
                <a:lnTo>
                  <a:pt x="8146464" y="496658"/>
                </a:lnTo>
                <a:lnTo>
                  <a:pt x="8136553" y="496658"/>
                </a:lnTo>
                <a:lnTo>
                  <a:pt x="8132534" y="492620"/>
                </a:lnTo>
                <a:lnTo>
                  <a:pt x="8132534" y="482751"/>
                </a:lnTo>
                <a:close/>
                <a:moveTo>
                  <a:pt x="9093811" y="478699"/>
                </a:moveTo>
                <a:lnTo>
                  <a:pt x="9103722" y="478699"/>
                </a:lnTo>
                <a:lnTo>
                  <a:pt x="9107741" y="482738"/>
                </a:lnTo>
                <a:lnTo>
                  <a:pt x="9107741" y="492608"/>
                </a:lnTo>
                <a:lnTo>
                  <a:pt x="9103722" y="496646"/>
                </a:lnTo>
                <a:lnTo>
                  <a:pt x="9093811" y="496646"/>
                </a:lnTo>
                <a:lnTo>
                  <a:pt x="9089792" y="492608"/>
                </a:lnTo>
                <a:lnTo>
                  <a:pt x="9089792" y="482738"/>
                </a:lnTo>
                <a:close/>
                <a:moveTo>
                  <a:pt x="8854496" y="478699"/>
                </a:moveTo>
                <a:lnTo>
                  <a:pt x="8864407" y="478699"/>
                </a:lnTo>
                <a:lnTo>
                  <a:pt x="8868426" y="482738"/>
                </a:lnTo>
                <a:lnTo>
                  <a:pt x="8868426" y="492608"/>
                </a:lnTo>
                <a:lnTo>
                  <a:pt x="8864407" y="496647"/>
                </a:lnTo>
                <a:lnTo>
                  <a:pt x="8854496" y="496647"/>
                </a:lnTo>
                <a:lnTo>
                  <a:pt x="8850477" y="492608"/>
                </a:lnTo>
                <a:lnTo>
                  <a:pt x="8850477" y="482738"/>
                </a:lnTo>
                <a:close/>
                <a:moveTo>
                  <a:pt x="8615184" y="478699"/>
                </a:moveTo>
                <a:lnTo>
                  <a:pt x="8625095" y="478699"/>
                </a:lnTo>
                <a:lnTo>
                  <a:pt x="8629114" y="482739"/>
                </a:lnTo>
                <a:lnTo>
                  <a:pt x="8629114" y="492608"/>
                </a:lnTo>
                <a:lnTo>
                  <a:pt x="8625095" y="496647"/>
                </a:lnTo>
                <a:lnTo>
                  <a:pt x="8615184" y="496647"/>
                </a:lnTo>
                <a:lnTo>
                  <a:pt x="8611165" y="492608"/>
                </a:lnTo>
                <a:lnTo>
                  <a:pt x="8611165" y="482739"/>
                </a:lnTo>
                <a:close/>
                <a:moveTo>
                  <a:pt x="8375869" y="478699"/>
                </a:moveTo>
                <a:lnTo>
                  <a:pt x="8385779" y="478699"/>
                </a:lnTo>
                <a:lnTo>
                  <a:pt x="8389799" y="482739"/>
                </a:lnTo>
                <a:lnTo>
                  <a:pt x="8389799" y="492608"/>
                </a:lnTo>
                <a:lnTo>
                  <a:pt x="8385779" y="496647"/>
                </a:lnTo>
                <a:lnTo>
                  <a:pt x="8375869" y="496647"/>
                </a:lnTo>
                <a:lnTo>
                  <a:pt x="8371850" y="492608"/>
                </a:lnTo>
                <a:lnTo>
                  <a:pt x="8371850" y="482739"/>
                </a:lnTo>
                <a:close/>
                <a:moveTo>
                  <a:pt x="9333125" y="478698"/>
                </a:moveTo>
                <a:lnTo>
                  <a:pt x="9343036" y="478698"/>
                </a:lnTo>
                <a:lnTo>
                  <a:pt x="9347055" y="482738"/>
                </a:lnTo>
                <a:lnTo>
                  <a:pt x="9347055" y="492608"/>
                </a:lnTo>
                <a:lnTo>
                  <a:pt x="9343036" y="496646"/>
                </a:lnTo>
                <a:lnTo>
                  <a:pt x="9333125" y="496646"/>
                </a:lnTo>
                <a:lnTo>
                  <a:pt x="9329106" y="492608"/>
                </a:lnTo>
                <a:lnTo>
                  <a:pt x="9329106" y="482738"/>
                </a:lnTo>
                <a:close/>
                <a:moveTo>
                  <a:pt x="9572438" y="478687"/>
                </a:moveTo>
                <a:lnTo>
                  <a:pt x="9582349" y="478687"/>
                </a:lnTo>
                <a:lnTo>
                  <a:pt x="9586368" y="482726"/>
                </a:lnTo>
                <a:lnTo>
                  <a:pt x="9586368" y="492596"/>
                </a:lnTo>
                <a:lnTo>
                  <a:pt x="9582349" y="496634"/>
                </a:lnTo>
                <a:lnTo>
                  <a:pt x="9572438" y="496634"/>
                </a:lnTo>
                <a:lnTo>
                  <a:pt x="9568419" y="492596"/>
                </a:lnTo>
                <a:lnTo>
                  <a:pt x="9568419" y="482726"/>
                </a:lnTo>
                <a:close/>
                <a:moveTo>
                  <a:pt x="721976" y="478660"/>
                </a:moveTo>
                <a:lnTo>
                  <a:pt x="731886" y="478660"/>
                </a:lnTo>
                <a:lnTo>
                  <a:pt x="735905" y="482698"/>
                </a:lnTo>
                <a:lnTo>
                  <a:pt x="735905" y="492569"/>
                </a:lnTo>
                <a:lnTo>
                  <a:pt x="731886" y="496608"/>
                </a:lnTo>
                <a:lnTo>
                  <a:pt x="721976" y="496608"/>
                </a:lnTo>
                <a:lnTo>
                  <a:pt x="717957" y="492569"/>
                </a:lnTo>
                <a:lnTo>
                  <a:pt x="717957" y="482698"/>
                </a:lnTo>
                <a:close/>
                <a:moveTo>
                  <a:pt x="482664" y="478660"/>
                </a:moveTo>
                <a:lnTo>
                  <a:pt x="492574" y="478660"/>
                </a:lnTo>
                <a:lnTo>
                  <a:pt x="496593" y="482698"/>
                </a:lnTo>
                <a:lnTo>
                  <a:pt x="496593" y="492569"/>
                </a:lnTo>
                <a:lnTo>
                  <a:pt x="492574" y="496608"/>
                </a:lnTo>
                <a:lnTo>
                  <a:pt x="482664" y="496608"/>
                </a:lnTo>
                <a:lnTo>
                  <a:pt x="478645" y="492569"/>
                </a:lnTo>
                <a:lnTo>
                  <a:pt x="478645" y="482698"/>
                </a:lnTo>
                <a:close/>
                <a:moveTo>
                  <a:pt x="243350" y="478660"/>
                </a:moveTo>
                <a:lnTo>
                  <a:pt x="253260" y="478660"/>
                </a:lnTo>
                <a:lnTo>
                  <a:pt x="257279" y="482698"/>
                </a:lnTo>
                <a:lnTo>
                  <a:pt x="257279" y="492569"/>
                </a:lnTo>
                <a:lnTo>
                  <a:pt x="253260" y="496608"/>
                </a:lnTo>
                <a:lnTo>
                  <a:pt x="243350" y="496608"/>
                </a:lnTo>
                <a:lnTo>
                  <a:pt x="239331" y="492569"/>
                </a:lnTo>
                <a:lnTo>
                  <a:pt x="239331" y="482698"/>
                </a:lnTo>
                <a:close/>
                <a:moveTo>
                  <a:pt x="4037" y="478660"/>
                </a:moveTo>
                <a:lnTo>
                  <a:pt x="13947" y="478660"/>
                </a:lnTo>
                <a:lnTo>
                  <a:pt x="17966" y="482698"/>
                </a:lnTo>
                <a:lnTo>
                  <a:pt x="17966" y="492569"/>
                </a:lnTo>
                <a:lnTo>
                  <a:pt x="13947" y="496608"/>
                </a:lnTo>
                <a:lnTo>
                  <a:pt x="4037" y="496608"/>
                </a:lnTo>
                <a:lnTo>
                  <a:pt x="18" y="492569"/>
                </a:lnTo>
                <a:lnTo>
                  <a:pt x="18" y="482698"/>
                </a:lnTo>
                <a:close/>
                <a:moveTo>
                  <a:pt x="1679220" y="478650"/>
                </a:moveTo>
                <a:lnTo>
                  <a:pt x="1689130" y="478650"/>
                </a:lnTo>
                <a:lnTo>
                  <a:pt x="1693149" y="482688"/>
                </a:lnTo>
                <a:lnTo>
                  <a:pt x="1693149" y="492559"/>
                </a:lnTo>
                <a:lnTo>
                  <a:pt x="1689130" y="496598"/>
                </a:lnTo>
                <a:lnTo>
                  <a:pt x="1679220" y="496598"/>
                </a:lnTo>
                <a:lnTo>
                  <a:pt x="1675200" y="492559"/>
                </a:lnTo>
                <a:lnTo>
                  <a:pt x="1675200" y="482688"/>
                </a:lnTo>
                <a:close/>
                <a:moveTo>
                  <a:pt x="1439902" y="478650"/>
                </a:moveTo>
                <a:lnTo>
                  <a:pt x="1449812" y="478650"/>
                </a:lnTo>
                <a:lnTo>
                  <a:pt x="1453831" y="482688"/>
                </a:lnTo>
                <a:lnTo>
                  <a:pt x="1453831" y="492559"/>
                </a:lnTo>
                <a:lnTo>
                  <a:pt x="1449812" y="496598"/>
                </a:lnTo>
                <a:lnTo>
                  <a:pt x="1439902" y="496598"/>
                </a:lnTo>
                <a:lnTo>
                  <a:pt x="1435883" y="492559"/>
                </a:lnTo>
                <a:lnTo>
                  <a:pt x="1435883" y="482688"/>
                </a:lnTo>
                <a:close/>
                <a:moveTo>
                  <a:pt x="1200585" y="478650"/>
                </a:moveTo>
                <a:lnTo>
                  <a:pt x="1210496" y="478650"/>
                </a:lnTo>
                <a:lnTo>
                  <a:pt x="1214515" y="482689"/>
                </a:lnTo>
                <a:lnTo>
                  <a:pt x="1214515" y="492559"/>
                </a:lnTo>
                <a:lnTo>
                  <a:pt x="1210496" y="496598"/>
                </a:lnTo>
                <a:lnTo>
                  <a:pt x="1200585" y="496598"/>
                </a:lnTo>
                <a:lnTo>
                  <a:pt x="1196567" y="492559"/>
                </a:lnTo>
                <a:lnTo>
                  <a:pt x="1196567" y="482689"/>
                </a:lnTo>
                <a:close/>
                <a:moveTo>
                  <a:pt x="961273" y="478650"/>
                </a:moveTo>
                <a:lnTo>
                  <a:pt x="971183" y="478650"/>
                </a:lnTo>
                <a:lnTo>
                  <a:pt x="975202" y="482689"/>
                </a:lnTo>
                <a:lnTo>
                  <a:pt x="975202" y="492559"/>
                </a:lnTo>
                <a:lnTo>
                  <a:pt x="971183" y="496598"/>
                </a:lnTo>
                <a:lnTo>
                  <a:pt x="961273" y="496598"/>
                </a:lnTo>
                <a:lnTo>
                  <a:pt x="957254" y="492559"/>
                </a:lnTo>
                <a:lnTo>
                  <a:pt x="957254" y="482689"/>
                </a:lnTo>
                <a:close/>
                <a:moveTo>
                  <a:pt x="1918515" y="478641"/>
                </a:moveTo>
                <a:lnTo>
                  <a:pt x="1928425" y="478641"/>
                </a:lnTo>
                <a:lnTo>
                  <a:pt x="1932444" y="482679"/>
                </a:lnTo>
                <a:lnTo>
                  <a:pt x="1932444" y="492550"/>
                </a:lnTo>
                <a:lnTo>
                  <a:pt x="1928425" y="496589"/>
                </a:lnTo>
                <a:lnTo>
                  <a:pt x="1918515" y="496589"/>
                </a:lnTo>
                <a:lnTo>
                  <a:pt x="1914495" y="492550"/>
                </a:lnTo>
                <a:lnTo>
                  <a:pt x="1914495" y="482679"/>
                </a:lnTo>
                <a:close/>
                <a:moveTo>
                  <a:pt x="2157823" y="478638"/>
                </a:moveTo>
                <a:lnTo>
                  <a:pt x="2167734" y="478638"/>
                </a:lnTo>
                <a:lnTo>
                  <a:pt x="2171753" y="482677"/>
                </a:lnTo>
                <a:lnTo>
                  <a:pt x="2171753" y="492548"/>
                </a:lnTo>
                <a:lnTo>
                  <a:pt x="2167734" y="496587"/>
                </a:lnTo>
                <a:lnTo>
                  <a:pt x="2157823" y="496587"/>
                </a:lnTo>
                <a:lnTo>
                  <a:pt x="2153804" y="492548"/>
                </a:lnTo>
                <a:lnTo>
                  <a:pt x="2153804" y="482677"/>
                </a:lnTo>
                <a:close/>
                <a:moveTo>
                  <a:pt x="2632423" y="239432"/>
                </a:moveTo>
                <a:lnTo>
                  <a:pt x="2642334" y="239432"/>
                </a:lnTo>
                <a:lnTo>
                  <a:pt x="2646352" y="243470"/>
                </a:lnTo>
                <a:lnTo>
                  <a:pt x="2646352" y="253341"/>
                </a:lnTo>
                <a:lnTo>
                  <a:pt x="2642334" y="257380"/>
                </a:lnTo>
                <a:lnTo>
                  <a:pt x="2632423" y="257380"/>
                </a:lnTo>
                <a:lnTo>
                  <a:pt x="2628404" y="253341"/>
                </a:lnTo>
                <a:lnTo>
                  <a:pt x="2628404" y="243470"/>
                </a:lnTo>
                <a:close/>
                <a:moveTo>
                  <a:pt x="2393104" y="239432"/>
                </a:moveTo>
                <a:lnTo>
                  <a:pt x="2403015" y="239432"/>
                </a:lnTo>
                <a:lnTo>
                  <a:pt x="2407034" y="243470"/>
                </a:lnTo>
                <a:lnTo>
                  <a:pt x="2407034" y="253341"/>
                </a:lnTo>
                <a:lnTo>
                  <a:pt x="2403015" y="257380"/>
                </a:lnTo>
                <a:lnTo>
                  <a:pt x="2393104" y="257380"/>
                </a:lnTo>
                <a:lnTo>
                  <a:pt x="2389087" y="253341"/>
                </a:lnTo>
                <a:lnTo>
                  <a:pt x="2389087" y="243470"/>
                </a:lnTo>
                <a:close/>
                <a:moveTo>
                  <a:pt x="3350359" y="239432"/>
                </a:moveTo>
                <a:lnTo>
                  <a:pt x="3360268" y="239432"/>
                </a:lnTo>
                <a:lnTo>
                  <a:pt x="3364287" y="243470"/>
                </a:lnTo>
                <a:lnTo>
                  <a:pt x="3364287" y="253341"/>
                </a:lnTo>
                <a:lnTo>
                  <a:pt x="3360268" y="257380"/>
                </a:lnTo>
                <a:lnTo>
                  <a:pt x="3350359" y="257380"/>
                </a:lnTo>
                <a:lnTo>
                  <a:pt x="3346340" y="253341"/>
                </a:lnTo>
                <a:lnTo>
                  <a:pt x="3346340" y="243470"/>
                </a:lnTo>
                <a:close/>
                <a:moveTo>
                  <a:pt x="3111048" y="239432"/>
                </a:moveTo>
                <a:lnTo>
                  <a:pt x="3120959" y="239432"/>
                </a:lnTo>
                <a:lnTo>
                  <a:pt x="3124977" y="243470"/>
                </a:lnTo>
                <a:lnTo>
                  <a:pt x="3124977" y="253341"/>
                </a:lnTo>
                <a:lnTo>
                  <a:pt x="3120959" y="257380"/>
                </a:lnTo>
                <a:lnTo>
                  <a:pt x="3111048" y="257380"/>
                </a:lnTo>
                <a:lnTo>
                  <a:pt x="3107029" y="253341"/>
                </a:lnTo>
                <a:lnTo>
                  <a:pt x="3107029" y="243470"/>
                </a:lnTo>
                <a:close/>
                <a:moveTo>
                  <a:pt x="2871737" y="239432"/>
                </a:moveTo>
                <a:lnTo>
                  <a:pt x="2881646" y="239432"/>
                </a:lnTo>
                <a:lnTo>
                  <a:pt x="2885666" y="243470"/>
                </a:lnTo>
                <a:lnTo>
                  <a:pt x="2885666" y="253341"/>
                </a:lnTo>
                <a:lnTo>
                  <a:pt x="2881646" y="257380"/>
                </a:lnTo>
                <a:lnTo>
                  <a:pt x="2871737" y="257380"/>
                </a:lnTo>
                <a:lnTo>
                  <a:pt x="2867717" y="253341"/>
                </a:lnTo>
                <a:lnTo>
                  <a:pt x="2867717" y="243470"/>
                </a:lnTo>
                <a:close/>
                <a:moveTo>
                  <a:pt x="3828990" y="239420"/>
                </a:moveTo>
                <a:lnTo>
                  <a:pt x="3838899" y="239420"/>
                </a:lnTo>
                <a:lnTo>
                  <a:pt x="3842917" y="243457"/>
                </a:lnTo>
                <a:lnTo>
                  <a:pt x="3842917" y="253328"/>
                </a:lnTo>
                <a:lnTo>
                  <a:pt x="3838899" y="257367"/>
                </a:lnTo>
                <a:lnTo>
                  <a:pt x="3828990" y="257367"/>
                </a:lnTo>
                <a:lnTo>
                  <a:pt x="3824971" y="253328"/>
                </a:lnTo>
                <a:lnTo>
                  <a:pt x="3824971" y="243457"/>
                </a:lnTo>
                <a:close/>
                <a:moveTo>
                  <a:pt x="3589676" y="239420"/>
                </a:moveTo>
                <a:lnTo>
                  <a:pt x="3599585" y="239420"/>
                </a:lnTo>
                <a:lnTo>
                  <a:pt x="3603604" y="243457"/>
                </a:lnTo>
                <a:lnTo>
                  <a:pt x="3603604" y="253328"/>
                </a:lnTo>
                <a:lnTo>
                  <a:pt x="3599585" y="257367"/>
                </a:lnTo>
                <a:lnTo>
                  <a:pt x="3589676" y="257367"/>
                </a:lnTo>
                <a:lnTo>
                  <a:pt x="3585657" y="253328"/>
                </a:lnTo>
                <a:lnTo>
                  <a:pt x="3585657" y="243457"/>
                </a:lnTo>
                <a:close/>
                <a:moveTo>
                  <a:pt x="4546929" y="239419"/>
                </a:moveTo>
                <a:lnTo>
                  <a:pt x="4556840" y="239419"/>
                </a:lnTo>
                <a:lnTo>
                  <a:pt x="4560859" y="243457"/>
                </a:lnTo>
                <a:lnTo>
                  <a:pt x="4560859" y="253328"/>
                </a:lnTo>
                <a:lnTo>
                  <a:pt x="4556840" y="257367"/>
                </a:lnTo>
                <a:lnTo>
                  <a:pt x="4546929" y="257367"/>
                </a:lnTo>
                <a:lnTo>
                  <a:pt x="4542910" y="253328"/>
                </a:lnTo>
                <a:lnTo>
                  <a:pt x="4542910" y="243457"/>
                </a:lnTo>
                <a:close/>
                <a:moveTo>
                  <a:pt x="4307612" y="239419"/>
                </a:moveTo>
                <a:lnTo>
                  <a:pt x="4317523" y="239419"/>
                </a:lnTo>
                <a:lnTo>
                  <a:pt x="4321543" y="243457"/>
                </a:lnTo>
                <a:lnTo>
                  <a:pt x="4321543" y="253328"/>
                </a:lnTo>
                <a:lnTo>
                  <a:pt x="4317523" y="257367"/>
                </a:lnTo>
                <a:lnTo>
                  <a:pt x="4307612" y="257367"/>
                </a:lnTo>
                <a:lnTo>
                  <a:pt x="4303595" y="253328"/>
                </a:lnTo>
                <a:lnTo>
                  <a:pt x="4303595" y="243457"/>
                </a:lnTo>
                <a:close/>
                <a:moveTo>
                  <a:pt x="4068297" y="239419"/>
                </a:moveTo>
                <a:lnTo>
                  <a:pt x="4078210" y="239419"/>
                </a:lnTo>
                <a:lnTo>
                  <a:pt x="4082229" y="243457"/>
                </a:lnTo>
                <a:lnTo>
                  <a:pt x="4082229" y="253328"/>
                </a:lnTo>
                <a:lnTo>
                  <a:pt x="4078210" y="257367"/>
                </a:lnTo>
                <a:lnTo>
                  <a:pt x="4068297" y="257367"/>
                </a:lnTo>
                <a:lnTo>
                  <a:pt x="4064278" y="253328"/>
                </a:lnTo>
                <a:lnTo>
                  <a:pt x="4064278" y="243457"/>
                </a:lnTo>
                <a:close/>
                <a:moveTo>
                  <a:pt x="5025470" y="239407"/>
                </a:moveTo>
                <a:lnTo>
                  <a:pt x="5035381" y="239407"/>
                </a:lnTo>
                <a:lnTo>
                  <a:pt x="5039400" y="243445"/>
                </a:lnTo>
                <a:lnTo>
                  <a:pt x="5039400" y="253316"/>
                </a:lnTo>
                <a:lnTo>
                  <a:pt x="5035381" y="257355"/>
                </a:lnTo>
                <a:lnTo>
                  <a:pt x="5025470" y="257355"/>
                </a:lnTo>
                <a:lnTo>
                  <a:pt x="5021451" y="253316"/>
                </a:lnTo>
                <a:lnTo>
                  <a:pt x="5021451" y="243445"/>
                </a:lnTo>
                <a:close/>
                <a:moveTo>
                  <a:pt x="4786241" y="239407"/>
                </a:moveTo>
                <a:lnTo>
                  <a:pt x="4796152" y="239407"/>
                </a:lnTo>
                <a:lnTo>
                  <a:pt x="4800171" y="243445"/>
                </a:lnTo>
                <a:lnTo>
                  <a:pt x="4800171" y="253316"/>
                </a:lnTo>
                <a:lnTo>
                  <a:pt x="4796152" y="257355"/>
                </a:lnTo>
                <a:lnTo>
                  <a:pt x="4786241" y="257355"/>
                </a:lnTo>
                <a:lnTo>
                  <a:pt x="4782224" y="253316"/>
                </a:lnTo>
                <a:lnTo>
                  <a:pt x="4782224" y="243445"/>
                </a:lnTo>
                <a:close/>
                <a:moveTo>
                  <a:pt x="5743412" y="239407"/>
                </a:moveTo>
                <a:lnTo>
                  <a:pt x="5753323" y="239407"/>
                </a:lnTo>
                <a:lnTo>
                  <a:pt x="5757342" y="243445"/>
                </a:lnTo>
                <a:lnTo>
                  <a:pt x="5757342" y="253316"/>
                </a:lnTo>
                <a:lnTo>
                  <a:pt x="5753323" y="257355"/>
                </a:lnTo>
                <a:lnTo>
                  <a:pt x="5743412" y="257355"/>
                </a:lnTo>
                <a:lnTo>
                  <a:pt x="5739393" y="253316"/>
                </a:lnTo>
                <a:lnTo>
                  <a:pt x="5739393" y="243445"/>
                </a:lnTo>
                <a:close/>
                <a:moveTo>
                  <a:pt x="5504099" y="239407"/>
                </a:moveTo>
                <a:lnTo>
                  <a:pt x="5514010" y="239407"/>
                </a:lnTo>
                <a:lnTo>
                  <a:pt x="5518029" y="243445"/>
                </a:lnTo>
                <a:lnTo>
                  <a:pt x="5518029" y="253316"/>
                </a:lnTo>
                <a:lnTo>
                  <a:pt x="5514010" y="257355"/>
                </a:lnTo>
                <a:lnTo>
                  <a:pt x="5504099" y="257355"/>
                </a:lnTo>
                <a:lnTo>
                  <a:pt x="5500080" y="253316"/>
                </a:lnTo>
                <a:lnTo>
                  <a:pt x="5500080" y="243445"/>
                </a:lnTo>
                <a:close/>
                <a:moveTo>
                  <a:pt x="5264784" y="239407"/>
                </a:moveTo>
                <a:lnTo>
                  <a:pt x="5274694" y="239407"/>
                </a:lnTo>
                <a:lnTo>
                  <a:pt x="5278713" y="243445"/>
                </a:lnTo>
                <a:lnTo>
                  <a:pt x="5278713" y="253316"/>
                </a:lnTo>
                <a:lnTo>
                  <a:pt x="5274694" y="257355"/>
                </a:lnTo>
                <a:lnTo>
                  <a:pt x="5264784" y="257355"/>
                </a:lnTo>
                <a:lnTo>
                  <a:pt x="5260765" y="253316"/>
                </a:lnTo>
                <a:lnTo>
                  <a:pt x="5260765" y="243445"/>
                </a:lnTo>
                <a:close/>
                <a:moveTo>
                  <a:pt x="6222042" y="239395"/>
                </a:moveTo>
                <a:lnTo>
                  <a:pt x="6231952" y="239395"/>
                </a:lnTo>
                <a:lnTo>
                  <a:pt x="6235971" y="243432"/>
                </a:lnTo>
                <a:lnTo>
                  <a:pt x="6235971" y="253303"/>
                </a:lnTo>
                <a:lnTo>
                  <a:pt x="6231952" y="257342"/>
                </a:lnTo>
                <a:lnTo>
                  <a:pt x="6222042" y="257342"/>
                </a:lnTo>
                <a:lnTo>
                  <a:pt x="6218023" y="253303"/>
                </a:lnTo>
                <a:lnTo>
                  <a:pt x="6218023" y="243432"/>
                </a:lnTo>
                <a:close/>
                <a:moveTo>
                  <a:pt x="5982729" y="239395"/>
                </a:moveTo>
                <a:lnTo>
                  <a:pt x="5992639" y="239395"/>
                </a:lnTo>
                <a:lnTo>
                  <a:pt x="5996658" y="243433"/>
                </a:lnTo>
                <a:lnTo>
                  <a:pt x="5996658" y="253303"/>
                </a:lnTo>
                <a:lnTo>
                  <a:pt x="5992639" y="257342"/>
                </a:lnTo>
                <a:lnTo>
                  <a:pt x="5982729" y="257342"/>
                </a:lnTo>
                <a:lnTo>
                  <a:pt x="5978710" y="253303"/>
                </a:lnTo>
                <a:lnTo>
                  <a:pt x="5978710" y="243433"/>
                </a:lnTo>
                <a:close/>
                <a:moveTo>
                  <a:pt x="6939983" y="239394"/>
                </a:moveTo>
                <a:lnTo>
                  <a:pt x="6949894" y="239394"/>
                </a:lnTo>
                <a:lnTo>
                  <a:pt x="6953913" y="243432"/>
                </a:lnTo>
                <a:lnTo>
                  <a:pt x="6953913" y="253303"/>
                </a:lnTo>
                <a:lnTo>
                  <a:pt x="6949894" y="257342"/>
                </a:lnTo>
                <a:lnTo>
                  <a:pt x="6939983" y="257342"/>
                </a:lnTo>
                <a:lnTo>
                  <a:pt x="6935964" y="253303"/>
                </a:lnTo>
                <a:lnTo>
                  <a:pt x="6935964" y="243432"/>
                </a:lnTo>
                <a:close/>
                <a:moveTo>
                  <a:pt x="6700670" y="239394"/>
                </a:moveTo>
                <a:lnTo>
                  <a:pt x="6710581" y="239394"/>
                </a:lnTo>
                <a:lnTo>
                  <a:pt x="6714600" y="243432"/>
                </a:lnTo>
                <a:lnTo>
                  <a:pt x="6714600" y="253303"/>
                </a:lnTo>
                <a:lnTo>
                  <a:pt x="6710581" y="257342"/>
                </a:lnTo>
                <a:lnTo>
                  <a:pt x="6700670" y="257342"/>
                </a:lnTo>
                <a:lnTo>
                  <a:pt x="6696651" y="253303"/>
                </a:lnTo>
                <a:lnTo>
                  <a:pt x="6696651" y="243432"/>
                </a:lnTo>
                <a:close/>
                <a:moveTo>
                  <a:pt x="6461356" y="239394"/>
                </a:moveTo>
                <a:lnTo>
                  <a:pt x="6471266" y="239394"/>
                </a:lnTo>
                <a:lnTo>
                  <a:pt x="6475285" y="243432"/>
                </a:lnTo>
                <a:lnTo>
                  <a:pt x="6475285" y="253303"/>
                </a:lnTo>
                <a:lnTo>
                  <a:pt x="6471266" y="257342"/>
                </a:lnTo>
                <a:lnTo>
                  <a:pt x="6461356" y="257342"/>
                </a:lnTo>
                <a:lnTo>
                  <a:pt x="6457337" y="253303"/>
                </a:lnTo>
                <a:lnTo>
                  <a:pt x="6457337" y="243432"/>
                </a:lnTo>
                <a:close/>
                <a:moveTo>
                  <a:pt x="7418611" y="239382"/>
                </a:moveTo>
                <a:lnTo>
                  <a:pt x="7428521" y="239382"/>
                </a:lnTo>
                <a:lnTo>
                  <a:pt x="7432540" y="243420"/>
                </a:lnTo>
                <a:lnTo>
                  <a:pt x="7432540" y="253291"/>
                </a:lnTo>
                <a:lnTo>
                  <a:pt x="7428521" y="257330"/>
                </a:lnTo>
                <a:lnTo>
                  <a:pt x="7418611" y="257330"/>
                </a:lnTo>
                <a:lnTo>
                  <a:pt x="7414592" y="253291"/>
                </a:lnTo>
                <a:lnTo>
                  <a:pt x="7414592" y="243420"/>
                </a:lnTo>
                <a:close/>
                <a:moveTo>
                  <a:pt x="7179298" y="239382"/>
                </a:moveTo>
                <a:lnTo>
                  <a:pt x="7189209" y="239382"/>
                </a:lnTo>
                <a:lnTo>
                  <a:pt x="7193228" y="243421"/>
                </a:lnTo>
                <a:lnTo>
                  <a:pt x="7193228" y="253292"/>
                </a:lnTo>
                <a:lnTo>
                  <a:pt x="7189209" y="257330"/>
                </a:lnTo>
                <a:lnTo>
                  <a:pt x="7179298" y="257330"/>
                </a:lnTo>
                <a:lnTo>
                  <a:pt x="7175279" y="253292"/>
                </a:lnTo>
                <a:lnTo>
                  <a:pt x="7175279" y="243421"/>
                </a:lnTo>
                <a:close/>
                <a:moveTo>
                  <a:pt x="8136553" y="239382"/>
                </a:moveTo>
                <a:lnTo>
                  <a:pt x="8146464" y="239382"/>
                </a:lnTo>
                <a:lnTo>
                  <a:pt x="8150483" y="243420"/>
                </a:lnTo>
                <a:lnTo>
                  <a:pt x="8150483" y="253291"/>
                </a:lnTo>
                <a:lnTo>
                  <a:pt x="8146464" y="257330"/>
                </a:lnTo>
                <a:lnTo>
                  <a:pt x="8136553" y="257330"/>
                </a:lnTo>
                <a:lnTo>
                  <a:pt x="8132534" y="253291"/>
                </a:lnTo>
                <a:lnTo>
                  <a:pt x="8132534" y="243420"/>
                </a:lnTo>
                <a:close/>
                <a:moveTo>
                  <a:pt x="7897241" y="239382"/>
                </a:moveTo>
                <a:lnTo>
                  <a:pt x="7907151" y="239382"/>
                </a:lnTo>
                <a:lnTo>
                  <a:pt x="7911170" y="243420"/>
                </a:lnTo>
                <a:lnTo>
                  <a:pt x="7911170" y="253291"/>
                </a:lnTo>
                <a:lnTo>
                  <a:pt x="7907151" y="257330"/>
                </a:lnTo>
                <a:lnTo>
                  <a:pt x="7897241" y="257330"/>
                </a:lnTo>
                <a:lnTo>
                  <a:pt x="7893222" y="253291"/>
                </a:lnTo>
                <a:lnTo>
                  <a:pt x="7893222" y="243420"/>
                </a:lnTo>
                <a:close/>
                <a:moveTo>
                  <a:pt x="7657926" y="239382"/>
                </a:moveTo>
                <a:lnTo>
                  <a:pt x="7667836" y="239382"/>
                </a:lnTo>
                <a:lnTo>
                  <a:pt x="7671855" y="243420"/>
                </a:lnTo>
                <a:lnTo>
                  <a:pt x="7671855" y="253291"/>
                </a:lnTo>
                <a:lnTo>
                  <a:pt x="7667836" y="257330"/>
                </a:lnTo>
                <a:lnTo>
                  <a:pt x="7657926" y="257330"/>
                </a:lnTo>
                <a:lnTo>
                  <a:pt x="7653906" y="253291"/>
                </a:lnTo>
                <a:lnTo>
                  <a:pt x="7653906" y="243420"/>
                </a:lnTo>
                <a:close/>
                <a:moveTo>
                  <a:pt x="1679220" y="239371"/>
                </a:moveTo>
                <a:lnTo>
                  <a:pt x="1689131" y="239371"/>
                </a:lnTo>
                <a:lnTo>
                  <a:pt x="1693150" y="243409"/>
                </a:lnTo>
                <a:lnTo>
                  <a:pt x="1693150" y="253280"/>
                </a:lnTo>
                <a:lnTo>
                  <a:pt x="1689131" y="257319"/>
                </a:lnTo>
                <a:lnTo>
                  <a:pt x="1679220" y="257319"/>
                </a:lnTo>
                <a:lnTo>
                  <a:pt x="1675202" y="253280"/>
                </a:lnTo>
                <a:lnTo>
                  <a:pt x="1675202" y="243409"/>
                </a:lnTo>
                <a:close/>
                <a:moveTo>
                  <a:pt x="1439902" y="239371"/>
                </a:moveTo>
                <a:lnTo>
                  <a:pt x="1449813" y="239371"/>
                </a:lnTo>
                <a:lnTo>
                  <a:pt x="1453832" y="243409"/>
                </a:lnTo>
                <a:lnTo>
                  <a:pt x="1453832" y="253280"/>
                </a:lnTo>
                <a:lnTo>
                  <a:pt x="1449813" y="257319"/>
                </a:lnTo>
                <a:lnTo>
                  <a:pt x="1439902" y="257319"/>
                </a:lnTo>
                <a:lnTo>
                  <a:pt x="1435884" y="253280"/>
                </a:lnTo>
                <a:lnTo>
                  <a:pt x="1435884" y="243409"/>
                </a:lnTo>
                <a:close/>
                <a:moveTo>
                  <a:pt x="1200587" y="239371"/>
                </a:moveTo>
                <a:lnTo>
                  <a:pt x="1210496" y="239371"/>
                </a:lnTo>
                <a:lnTo>
                  <a:pt x="1214515" y="243409"/>
                </a:lnTo>
                <a:lnTo>
                  <a:pt x="1214515" y="253280"/>
                </a:lnTo>
                <a:lnTo>
                  <a:pt x="1210496" y="257319"/>
                </a:lnTo>
                <a:lnTo>
                  <a:pt x="1200587" y="257319"/>
                </a:lnTo>
                <a:lnTo>
                  <a:pt x="1196567" y="253280"/>
                </a:lnTo>
                <a:lnTo>
                  <a:pt x="1196567" y="243409"/>
                </a:lnTo>
                <a:close/>
                <a:moveTo>
                  <a:pt x="961273" y="239371"/>
                </a:moveTo>
                <a:lnTo>
                  <a:pt x="971184" y="239371"/>
                </a:lnTo>
                <a:lnTo>
                  <a:pt x="975203" y="243409"/>
                </a:lnTo>
                <a:lnTo>
                  <a:pt x="975203" y="253280"/>
                </a:lnTo>
                <a:lnTo>
                  <a:pt x="971184" y="257319"/>
                </a:lnTo>
                <a:lnTo>
                  <a:pt x="961273" y="257319"/>
                </a:lnTo>
                <a:lnTo>
                  <a:pt x="957255" y="253280"/>
                </a:lnTo>
                <a:lnTo>
                  <a:pt x="957255" y="243409"/>
                </a:lnTo>
                <a:close/>
                <a:moveTo>
                  <a:pt x="8615184" y="239370"/>
                </a:moveTo>
                <a:lnTo>
                  <a:pt x="8625095" y="239370"/>
                </a:lnTo>
                <a:lnTo>
                  <a:pt x="8629114" y="243408"/>
                </a:lnTo>
                <a:lnTo>
                  <a:pt x="8629114" y="253278"/>
                </a:lnTo>
                <a:lnTo>
                  <a:pt x="8625095" y="257317"/>
                </a:lnTo>
                <a:lnTo>
                  <a:pt x="8615184" y="257317"/>
                </a:lnTo>
                <a:lnTo>
                  <a:pt x="8611165" y="253278"/>
                </a:lnTo>
                <a:lnTo>
                  <a:pt x="8611165" y="243408"/>
                </a:lnTo>
                <a:close/>
                <a:moveTo>
                  <a:pt x="8375869" y="239370"/>
                </a:moveTo>
                <a:lnTo>
                  <a:pt x="8385779" y="239370"/>
                </a:lnTo>
                <a:lnTo>
                  <a:pt x="8389799" y="243408"/>
                </a:lnTo>
                <a:lnTo>
                  <a:pt x="8389799" y="253279"/>
                </a:lnTo>
                <a:lnTo>
                  <a:pt x="8385779" y="257318"/>
                </a:lnTo>
                <a:lnTo>
                  <a:pt x="8375869" y="257318"/>
                </a:lnTo>
                <a:lnTo>
                  <a:pt x="8371850" y="253279"/>
                </a:lnTo>
                <a:lnTo>
                  <a:pt x="8371850" y="243408"/>
                </a:lnTo>
                <a:close/>
                <a:moveTo>
                  <a:pt x="9333125" y="239369"/>
                </a:moveTo>
                <a:lnTo>
                  <a:pt x="9343036" y="239369"/>
                </a:lnTo>
                <a:lnTo>
                  <a:pt x="9347055" y="243407"/>
                </a:lnTo>
                <a:lnTo>
                  <a:pt x="9347055" y="253278"/>
                </a:lnTo>
                <a:lnTo>
                  <a:pt x="9343036" y="257317"/>
                </a:lnTo>
                <a:lnTo>
                  <a:pt x="9333125" y="257317"/>
                </a:lnTo>
                <a:lnTo>
                  <a:pt x="9329106" y="253278"/>
                </a:lnTo>
                <a:lnTo>
                  <a:pt x="9329106" y="243407"/>
                </a:lnTo>
                <a:close/>
                <a:moveTo>
                  <a:pt x="9093811" y="239369"/>
                </a:moveTo>
                <a:lnTo>
                  <a:pt x="9103722" y="239369"/>
                </a:lnTo>
                <a:lnTo>
                  <a:pt x="9107741" y="243407"/>
                </a:lnTo>
                <a:lnTo>
                  <a:pt x="9107741" y="253278"/>
                </a:lnTo>
                <a:lnTo>
                  <a:pt x="9103722" y="257317"/>
                </a:lnTo>
                <a:lnTo>
                  <a:pt x="9093811" y="257317"/>
                </a:lnTo>
                <a:lnTo>
                  <a:pt x="9089792" y="253278"/>
                </a:lnTo>
                <a:lnTo>
                  <a:pt x="9089792" y="243407"/>
                </a:lnTo>
                <a:close/>
                <a:moveTo>
                  <a:pt x="8854496" y="239369"/>
                </a:moveTo>
                <a:lnTo>
                  <a:pt x="8864407" y="239369"/>
                </a:lnTo>
                <a:lnTo>
                  <a:pt x="8868426" y="243407"/>
                </a:lnTo>
                <a:lnTo>
                  <a:pt x="8868426" y="253278"/>
                </a:lnTo>
                <a:lnTo>
                  <a:pt x="8864407" y="257317"/>
                </a:lnTo>
                <a:lnTo>
                  <a:pt x="8854496" y="257317"/>
                </a:lnTo>
                <a:lnTo>
                  <a:pt x="8850477" y="253278"/>
                </a:lnTo>
                <a:lnTo>
                  <a:pt x="8850477" y="243407"/>
                </a:lnTo>
                <a:close/>
                <a:moveTo>
                  <a:pt x="1918515" y="239361"/>
                </a:moveTo>
                <a:lnTo>
                  <a:pt x="1928425" y="239361"/>
                </a:lnTo>
                <a:lnTo>
                  <a:pt x="1932444" y="243400"/>
                </a:lnTo>
                <a:lnTo>
                  <a:pt x="1932444" y="253271"/>
                </a:lnTo>
                <a:lnTo>
                  <a:pt x="1928425" y="257310"/>
                </a:lnTo>
                <a:lnTo>
                  <a:pt x="1918515" y="257310"/>
                </a:lnTo>
                <a:lnTo>
                  <a:pt x="1914495" y="253271"/>
                </a:lnTo>
                <a:lnTo>
                  <a:pt x="1914495" y="243400"/>
                </a:lnTo>
                <a:close/>
                <a:moveTo>
                  <a:pt x="2157824" y="239359"/>
                </a:moveTo>
                <a:lnTo>
                  <a:pt x="2167734" y="239359"/>
                </a:lnTo>
                <a:lnTo>
                  <a:pt x="2171753" y="243397"/>
                </a:lnTo>
                <a:lnTo>
                  <a:pt x="2171753" y="253268"/>
                </a:lnTo>
                <a:lnTo>
                  <a:pt x="2167734" y="257307"/>
                </a:lnTo>
                <a:lnTo>
                  <a:pt x="2157824" y="257307"/>
                </a:lnTo>
                <a:lnTo>
                  <a:pt x="2153804" y="253268"/>
                </a:lnTo>
                <a:lnTo>
                  <a:pt x="2153804" y="243397"/>
                </a:lnTo>
                <a:close/>
                <a:moveTo>
                  <a:pt x="9572438" y="239357"/>
                </a:moveTo>
                <a:lnTo>
                  <a:pt x="9582349" y="239357"/>
                </a:lnTo>
                <a:lnTo>
                  <a:pt x="9586368" y="243395"/>
                </a:lnTo>
                <a:lnTo>
                  <a:pt x="9586368" y="253267"/>
                </a:lnTo>
                <a:lnTo>
                  <a:pt x="9582349" y="257306"/>
                </a:lnTo>
                <a:lnTo>
                  <a:pt x="9572438" y="257306"/>
                </a:lnTo>
                <a:lnTo>
                  <a:pt x="9568419" y="253267"/>
                </a:lnTo>
                <a:lnTo>
                  <a:pt x="9568419" y="243395"/>
                </a:lnTo>
                <a:close/>
                <a:moveTo>
                  <a:pt x="721976" y="239330"/>
                </a:moveTo>
                <a:lnTo>
                  <a:pt x="731887" y="239330"/>
                </a:lnTo>
                <a:lnTo>
                  <a:pt x="735906" y="243368"/>
                </a:lnTo>
                <a:lnTo>
                  <a:pt x="735906" y="253239"/>
                </a:lnTo>
                <a:lnTo>
                  <a:pt x="731887" y="257278"/>
                </a:lnTo>
                <a:lnTo>
                  <a:pt x="721976" y="257278"/>
                </a:lnTo>
                <a:lnTo>
                  <a:pt x="717958" y="253239"/>
                </a:lnTo>
                <a:lnTo>
                  <a:pt x="717958" y="243368"/>
                </a:lnTo>
                <a:close/>
                <a:moveTo>
                  <a:pt x="482664" y="239330"/>
                </a:moveTo>
                <a:lnTo>
                  <a:pt x="492575" y="239330"/>
                </a:lnTo>
                <a:lnTo>
                  <a:pt x="496594" y="243368"/>
                </a:lnTo>
                <a:lnTo>
                  <a:pt x="496594" y="253239"/>
                </a:lnTo>
                <a:lnTo>
                  <a:pt x="492575" y="257278"/>
                </a:lnTo>
                <a:lnTo>
                  <a:pt x="482664" y="257278"/>
                </a:lnTo>
                <a:lnTo>
                  <a:pt x="478645" y="253239"/>
                </a:lnTo>
                <a:lnTo>
                  <a:pt x="478645" y="243368"/>
                </a:lnTo>
                <a:close/>
                <a:moveTo>
                  <a:pt x="243350" y="239330"/>
                </a:moveTo>
                <a:lnTo>
                  <a:pt x="253261" y="239330"/>
                </a:lnTo>
                <a:lnTo>
                  <a:pt x="257280" y="243368"/>
                </a:lnTo>
                <a:lnTo>
                  <a:pt x="257280" y="253239"/>
                </a:lnTo>
                <a:lnTo>
                  <a:pt x="253261" y="257278"/>
                </a:lnTo>
                <a:lnTo>
                  <a:pt x="243350" y="257278"/>
                </a:lnTo>
                <a:lnTo>
                  <a:pt x="239332" y="253239"/>
                </a:lnTo>
                <a:lnTo>
                  <a:pt x="239332" y="243368"/>
                </a:lnTo>
                <a:close/>
                <a:moveTo>
                  <a:pt x="4037" y="239330"/>
                </a:moveTo>
                <a:lnTo>
                  <a:pt x="13948" y="239330"/>
                </a:lnTo>
                <a:lnTo>
                  <a:pt x="17967" y="243368"/>
                </a:lnTo>
                <a:lnTo>
                  <a:pt x="17967" y="253239"/>
                </a:lnTo>
                <a:lnTo>
                  <a:pt x="13948" y="257278"/>
                </a:lnTo>
                <a:lnTo>
                  <a:pt x="4037" y="257278"/>
                </a:lnTo>
                <a:lnTo>
                  <a:pt x="18" y="253239"/>
                </a:lnTo>
                <a:lnTo>
                  <a:pt x="18" y="243368"/>
                </a:lnTo>
                <a:close/>
                <a:moveTo>
                  <a:pt x="3111048" y="106"/>
                </a:moveTo>
                <a:lnTo>
                  <a:pt x="3120959" y="106"/>
                </a:lnTo>
                <a:lnTo>
                  <a:pt x="3124977" y="4144"/>
                </a:lnTo>
                <a:lnTo>
                  <a:pt x="3124977" y="14015"/>
                </a:lnTo>
                <a:lnTo>
                  <a:pt x="3120959" y="18054"/>
                </a:lnTo>
                <a:lnTo>
                  <a:pt x="3111048" y="18054"/>
                </a:lnTo>
                <a:lnTo>
                  <a:pt x="3107029" y="14015"/>
                </a:lnTo>
                <a:lnTo>
                  <a:pt x="3107029" y="4144"/>
                </a:lnTo>
                <a:close/>
                <a:moveTo>
                  <a:pt x="2871737" y="106"/>
                </a:moveTo>
                <a:lnTo>
                  <a:pt x="2881646" y="106"/>
                </a:lnTo>
                <a:lnTo>
                  <a:pt x="2885666" y="4145"/>
                </a:lnTo>
                <a:lnTo>
                  <a:pt x="2885666" y="14015"/>
                </a:lnTo>
                <a:lnTo>
                  <a:pt x="2881646" y="18054"/>
                </a:lnTo>
                <a:lnTo>
                  <a:pt x="2871737" y="18054"/>
                </a:lnTo>
                <a:lnTo>
                  <a:pt x="2867717" y="14015"/>
                </a:lnTo>
                <a:lnTo>
                  <a:pt x="2867717" y="4145"/>
                </a:lnTo>
                <a:close/>
                <a:moveTo>
                  <a:pt x="2632423" y="106"/>
                </a:moveTo>
                <a:lnTo>
                  <a:pt x="2642334" y="106"/>
                </a:lnTo>
                <a:lnTo>
                  <a:pt x="2646352" y="4145"/>
                </a:lnTo>
                <a:lnTo>
                  <a:pt x="2646352" y="14016"/>
                </a:lnTo>
                <a:lnTo>
                  <a:pt x="2642334" y="18055"/>
                </a:lnTo>
                <a:lnTo>
                  <a:pt x="2632423" y="18055"/>
                </a:lnTo>
                <a:lnTo>
                  <a:pt x="2628404" y="14016"/>
                </a:lnTo>
                <a:lnTo>
                  <a:pt x="2628404" y="4145"/>
                </a:lnTo>
                <a:close/>
                <a:moveTo>
                  <a:pt x="2393104" y="106"/>
                </a:moveTo>
                <a:lnTo>
                  <a:pt x="2403015" y="106"/>
                </a:lnTo>
                <a:lnTo>
                  <a:pt x="2407034" y="4145"/>
                </a:lnTo>
                <a:lnTo>
                  <a:pt x="2407034" y="14016"/>
                </a:lnTo>
                <a:lnTo>
                  <a:pt x="2403015" y="18055"/>
                </a:lnTo>
                <a:lnTo>
                  <a:pt x="2393104" y="18055"/>
                </a:lnTo>
                <a:lnTo>
                  <a:pt x="2389087" y="14016"/>
                </a:lnTo>
                <a:lnTo>
                  <a:pt x="2389087" y="4145"/>
                </a:lnTo>
                <a:close/>
                <a:moveTo>
                  <a:pt x="3350359" y="106"/>
                </a:moveTo>
                <a:lnTo>
                  <a:pt x="3360268" y="106"/>
                </a:lnTo>
                <a:lnTo>
                  <a:pt x="3364287" y="4144"/>
                </a:lnTo>
                <a:lnTo>
                  <a:pt x="3364287" y="14015"/>
                </a:lnTo>
                <a:lnTo>
                  <a:pt x="3360268" y="18054"/>
                </a:lnTo>
                <a:lnTo>
                  <a:pt x="3350359" y="18054"/>
                </a:lnTo>
                <a:lnTo>
                  <a:pt x="3346340" y="14015"/>
                </a:lnTo>
                <a:lnTo>
                  <a:pt x="3346340" y="4144"/>
                </a:lnTo>
                <a:close/>
                <a:moveTo>
                  <a:pt x="4546929" y="93"/>
                </a:moveTo>
                <a:lnTo>
                  <a:pt x="4556840" y="93"/>
                </a:lnTo>
                <a:lnTo>
                  <a:pt x="4560859" y="4132"/>
                </a:lnTo>
                <a:lnTo>
                  <a:pt x="4560859" y="14002"/>
                </a:lnTo>
                <a:lnTo>
                  <a:pt x="4556840" y="18041"/>
                </a:lnTo>
                <a:lnTo>
                  <a:pt x="4546929" y="18041"/>
                </a:lnTo>
                <a:lnTo>
                  <a:pt x="4542910" y="14002"/>
                </a:lnTo>
                <a:lnTo>
                  <a:pt x="4542910" y="4132"/>
                </a:lnTo>
                <a:close/>
                <a:moveTo>
                  <a:pt x="4307612" y="93"/>
                </a:moveTo>
                <a:lnTo>
                  <a:pt x="4317523" y="93"/>
                </a:lnTo>
                <a:lnTo>
                  <a:pt x="4321543" y="4132"/>
                </a:lnTo>
                <a:lnTo>
                  <a:pt x="4321543" y="14003"/>
                </a:lnTo>
                <a:lnTo>
                  <a:pt x="4317523" y="18042"/>
                </a:lnTo>
                <a:lnTo>
                  <a:pt x="4307612" y="18042"/>
                </a:lnTo>
                <a:lnTo>
                  <a:pt x="4303595" y="14003"/>
                </a:lnTo>
                <a:lnTo>
                  <a:pt x="4303595" y="4132"/>
                </a:lnTo>
                <a:close/>
                <a:moveTo>
                  <a:pt x="4068297" y="93"/>
                </a:moveTo>
                <a:lnTo>
                  <a:pt x="4078210" y="93"/>
                </a:lnTo>
                <a:lnTo>
                  <a:pt x="4082229" y="4132"/>
                </a:lnTo>
                <a:lnTo>
                  <a:pt x="4082229" y="14003"/>
                </a:lnTo>
                <a:lnTo>
                  <a:pt x="4078210" y="18042"/>
                </a:lnTo>
                <a:lnTo>
                  <a:pt x="4068297" y="18042"/>
                </a:lnTo>
                <a:lnTo>
                  <a:pt x="4064278" y="14003"/>
                </a:lnTo>
                <a:lnTo>
                  <a:pt x="4064278" y="4132"/>
                </a:lnTo>
                <a:close/>
                <a:moveTo>
                  <a:pt x="3828990" y="93"/>
                </a:moveTo>
                <a:lnTo>
                  <a:pt x="3838899" y="93"/>
                </a:lnTo>
                <a:lnTo>
                  <a:pt x="3842917" y="4132"/>
                </a:lnTo>
                <a:lnTo>
                  <a:pt x="3842917" y="14003"/>
                </a:lnTo>
                <a:lnTo>
                  <a:pt x="3838899" y="18042"/>
                </a:lnTo>
                <a:lnTo>
                  <a:pt x="3828990" y="18042"/>
                </a:lnTo>
                <a:lnTo>
                  <a:pt x="3824971" y="14003"/>
                </a:lnTo>
                <a:lnTo>
                  <a:pt x="3824971" y="4132"/>
                </a:lnTo>
                <a:close/>
                <a:moveTo>
                  <a:pt x="3589676" y="93"/>
                </a:moveTo>
                <a:lnTo>
                  <a:pt x="3599585" y="93"/>
                </a:lnTo>
                <a:lnTo>
                  <a:pt x="3603604" y="4132"/>
                </a:lnTo>
                <a:lnTo>
                  <a:pt x="3603604" y="14003"/>
                </a:lnTo>
                <a:lnTo>
                  <a:pt x="3599585" y="18042"/>
                </a:lnTo>
                <a:lnTo>
                  <a:pt x="3589676" y="18042"/>
                </a:lnTo>
                <a:lnTo>
                  <a:pt x="3585657" y="14003"/>
                </a:lnTo>
                <a:lnTo>
                  <a:pt x="3585657" y="4132"/>
                </a:lnTo>
                <a:close/>
                <a:moveTo>
                  <a:pt x="4786241" y="81"/>
                </a:moveTo>
                <a:lnTo>
                  <a:pt x="4796152" y="81"/>
                </a:lnTo>
                <a:lnTo>
                  <a:pt x="4800171" y="4119"/>
                </a:lnTo>
                <a:lnTo>
                  <a:pt x="4800171" y="13990"/>
                </a:lnTo>
                <a:lnTo>
                  <a:pt x="4796152" y="18029"/>
                </a:lnTo>
                <a:lnTo>
                  <a:pt x="4786241" y="18029"/>
                </a:lnTo>
                <a:lnTo>
                  <a:pt x="4782224" y="13990"/>
                </a:lnTo>
                <a:lnTo>
                  <a:pt x="4782224" y="4119"/>
                </a:lnTo>
                <a:close/>
                <a:moveTo>
                  <a:pt x="5743412" y="80"/>
                </a:moveTo>
                <a:lnTo>
                  <a:pt x="5753323" y="80"/>
                </a:lnTo>
                <a:lnTo>
                  <a:pt x="5757342" y="4119"/>
                </a:lnTo>
                <a:lnTo>
                  <a:pt x="5757342" y="13990"/>
                </a:lnTo>
                <a:lnTo>
                  <a:pt x="5753323" y="18029"/>
                </a:lnTo>
                <a:lnTo>
                  <a:pt x="5743412" y="18029"/>
                </a:lnTo>
                <a:lnTo>
                  <a:pt x="5739393" y="13990"/>
                </a:lnTo>
                <a:lnTo>
                  <a:pt x="5739393" y="4119"/>
                </a:lnTo>
                <a:close/>
                <a:moveTo>
                  <a:pt x="5504099" y="80"/>
                </a:moveTo>
                <a:lnTo>
                  <a:pt x="5514010" y="80"/>
                </a:lnTo>
                <a:lnTo>
                  <a:pt x="5518029" y="4119"/>
                </a:lnTo>
                <a:lnTo>
                  <a:pt x="5518029" y="13990"/>
                </a:lnTo>
                <a:lnTo>
                  <a:pt x="5514010" y="18029"/>
                </a:lnTo>
                <a:lnTo>
                  <a:pt x="5504099" y="18029"/>
                </a:lnTo>
                <a:lnTo>
                  <a:pt x="5500080" y="13990"/>
                </a:lnTo>
                <a:lnTo>
                  <a:pt x="5500080" y="4119"/>
                </a:lnTo>
                <a:close/>
                <a:moveTo>
                  <a:pt x="5264784" y="80"/>
                </a:moveTo>
                <a:lnTo>
                  <a:pt x="5274694" y="80"/>
                </a:lnTo>
                <a:lnTo>
                  <a:pt x="5278713" y="4119"/>
                </a:lnTo>
                <a:lnTo>
                  <a:pt x="5278713" y="13990"/>
                </a:lnTo>
                <a:lnTo>
                  <a:pt x="5274694" y="18029"/>
                </a:lnTo>
                <a:lnTo>
                  <a:pt x="5264784" y="18029"/>
                </a:lnTo>
                <a:lnTo>
                  <a:pt x="5260765" y="13990"/>
                </a:lnTo>
                <a:lnTo>
                  <a:pt x="5260765" y="4119"/>
                </a:lnTo>
                <a:close/>
                <a:moveTo>
                  <a:pt x="5025470" y="80"/>
                </a:moveTo>
                <a:lnTo>
                  <a:pt x="5035381" y="80"/>
                </a:lnTo>
                <a:lnTo>
                  <a:pt x="5039400" y="4119"/>
                </a:lnTo>
                <a:lnTo>
                  <a:pt x="5039400" y="13990"/>
                </a:lnTo>
                <a:lnTo>
                  <a:pt x="5035381" y="18029"/>
                </a:lnTo>
                <a:lnTo>
                  <a:pt x="5025470" y="18029"/>
                </a:lnTo>
                <a:lnTo>
                  <a:pt x="5021451" y="13990"/>
                </a:lnTo>
                <a:lnTo>
                  <a:pt x="5021451" y="4119"/>
                </a:lnTo>
                <a:close/>
                <a:moveTo>
                  <a:pt x="6461356" y="68"/>
                </a:moveTo>
                <a:lnTo>
                  <a:pt x="6471266" y="68"/>
                </a:lnTo>
                <a:lnTo>
                  <a:pt x="6475285" y="4106"/>
                </a:lnTo>
                <a:lnTo>
                  <a:pt x="6475285" y="13976"/>
                </a:lnTo>
                <a:lnTo>
                  <a:pt x="6471266" y="18015"/>
                </a:lnTo>
                <a:lnTo>
                  <a:pt x="6461356" y="18015"/>
                </a:lnTo>
                <a:lnTo>
                  <a:pt x="6457337" y="13976"/>
                </a:lnTo>
                <a:lnTo>
                  <a:pt x="6457337" y="4106"/>
                </a:lnTo>
                <a:close/>
                <a:moveTo>
                  <a:pt x="6222042" y="68"/>
                </a:moveTo>
                <a:lnTo>
                  <a:pt x="6231952" y="68"/>
                </a:lnTo>
                <a:lnTo>
                  <a:pt x="6235971" y="4106"/>
                </a:lnTo>
                <a:lnTo>
                  <a:pt x="6235971" y="13977"/>
                </a:lnTo>
                <a:lnTo>
                  <a:pt x="6231952" y="18016"/>
                </a:lnTo>
                <a:lnTo>
                  <a:pt x="6222042" y="18016"/>
                </a:lnTo>
                <a:lnTo>
                  <a:pt x="6218023" y="13977"/>
                </a:lnTo>
                <a:lnTo>
                  <a:pt x="6218023" y="4106"/>
                </a:lnTo>
                <a:close/>
                <a:moveTo>
                  <a:pt x="5982729" y="68"/>
                </a:moveTo>
                <a:lnTo>
                  <a:pt x="5992639" y="68"/>
                </a:lnTo>
                <a:lnTo>
                  <a:pt x="5996658" y="4106"/>
                </a:lnTo>
                <a:lnTo>
                  <a:pt x="5996658" y="13977"/>
                </a:lnTo>
                <a:lnTo>
                  <a:pt x="5992639" y="18016"/>
                </a:lnTo>
                <a:lnTo>
                  <a:pt x="5982729" y="18016"/>
                </a:lnTo>
                <a:lnTo>
                  <a:pt x="5978710" y="13977"/>
                </a:lnTo>
                <a:lnTo>
                  <a:pt x="5978710" y="4106"/>
                </a:lnTo>
                <a:close/>
                <a:moveTo>
                  <a:pt x="6939983" y="67"/>
                </a:moveTo>
                <a:lnTo>
                  <a:pt x="6949894" y="67"/>
                </a:lnTo>
                <a:lnTo>
                  <a:pt x="6953913" y="4105"/>
                </a:lnTo>
                <a:lnTo>
                  <a:pt x="6953913" y="13976"/>
                </a:lnTo>
                <a:lnTo>
                  <a:pt x="6949894" y="18015"/>
                </a:lnTo>
                <a:lnTo>
                  <a:pt x="6939983" y="18015"/>
                </a:lnTo>
                <a:lnTo>
                  <a:pt x="6935964" y="13976"/>
                </a:lnTo>
                <a:lnTo>
                  <a:pt x="6935964" y="4105"/>
                </a:lnTo>
                <a:close/>
                <a:moveTo>
                  <a:pt x="6700670" y="67"/>
                </a:moveTo>
                <a:lnTo>
                  <a:pt x="6710581" y="67"/>
                </a:lnTo>
                <a:lnTo>
                  <a:pt x="6714600" y="4105"/>
                </a:lnTo>
                <a:lnTo>
                  <a:pt x="6714600" y="13976"/>
                </a:lnTo>
                <a:lnTo>
                  <a:pt x="6710581" y="18015"/>
                </a:lnTo>
                <a:lnTo>
                  <a:pt x="6700670" y="18015"/>
                </a:lnTo>
                <a:lnTo>
                  <a:pt x="6696651" y="13976"/>
                </a:lnTo>
                <a:lnTo>
                  <a:pt x="6696651" y="4105"/>
                </a:lnTo>
                <a:close/>
                <a:moveTo>
                  <a:pt x="8136553" y="54"/>
                </a:moveTo>
                <a:lnTo>
                  <a:pt x="8146464" y="54"/>
                </a:lnTo>
                <a:lnTo>
                  <a:pt x="8150483" y="4093"/>
                </a:lnTo>
                <a:lnTo>
                  <a:pt x="8150483" y="13963"/>
                </a:lnTo>
                <a:lnTo>
                  <a:pt x="8146464" y="18002"/>
                </a:lnTo>
                <a:lnTo>
                  <a:pt x="8136553" y="18002"/>
                </a:lnTo>
                <a:lnTo>
                  <a:pt x="8132534" y="13963"/>
                </a:lnTo>
                <a:lnTo>
                  <a:pt x="8132534" y="4093"/>
                </a:lnTo>
                <a:close/>
                <a:moveTo>
                  <a:pt x="7897241" y="54"/>
                </a:moveTo>
                <a:lnTo>
                  <a:pt x="7907151" y="54"/>
                </a:lnTo>
                <a:lnTo>
                  <a:pt x="7911170" y="4093"/>
                </a:lnTo>
                <a:lnTo>
                  <a:pt x="7911170" y="13964"/>
                </a:lnTo>
                <a:lnTo>
                  <a:pt x="7907151" y="18003"/>
                </a:lnTo>
                <a:lnTo>
                  <a:pt x="7897241" y="18003"/>
                </a:lnTo>
                <a:lnTo>
                  <a:pt x="7893222" y="13964"/>
                </a:lnTo>
                <a:lnTo>
                  <a:pt x="7893222" y="4093"/>
                </a:lnTo>
                <a:close/>
                <a:moveTo>
                  <a:pt x="7657926" y="54"/>
                </a:moveTo>
                <a:lnTo>
                  <a:pt x="7667836" y="54"/>
                </a:lnTo>
                <a:lnTo>
                  <a:pt x="7671855" y="4093"/>
                </a:lnTo>
                <a:lnTo>
                  <a:pt x="7671855" y="13964"/>
                </a:lnTo>
                <a:lnTo>
                  <a:pt x="7667836" y="18003"/>
                </a:lnTo>
                <a:lnTo>
                  <a:pt x="7657926" y="18003"/>
                </a:lnTo>
                <a:lnTo>
                  <a:pt x="7653906" y="13964"/>
                </a:lnTo>
                <a:lnTo>
                  <a:pt x="7653906" y="4093"/>
                </a:lnTo>
                <a:close/>
                <a:moveTo>
                  <a:pt x="7418611" y="54"/>
                </a:moveTo>
                <a:lnTo>
                  <a:pt x="7428521" y="54"/>
                </a:lnTo>
                <a:lnTo>
                  <a:pt x="7432540" y="4093"/>
                </a:lnTo>
                <a:lnTo>
                  <a:pt x="7432540" y="13964"/>
                </a:lnTo>
                <a:lnTo>
                  <a:pt x="7428521" y="18003"/>
                </a:lnTo>
                <a:lnTo>
                  <a:pt x="7418611" y="18003"/>
                </a:lnTo>
                <a:lnTo>
                  <a:pt x="7414592" y="13964"/>
                </a:lnTo>
                <a:lnTo>
                  <a:pt x="7414592" y="4093"/>
                </a:lnTo>
                <a:close/>
                <a:moveTo>
                  <a:pt x="7179298" y="54"/>
                </a:moveTo>
                <a:lnTo>
                  <a:pt x="7189209" y="54"/>
                </a:lnTo>
                <a:lnTo>
                  <a:pt x="7193228" y="4093"/>
                </a:lnTo>
                <a:lnTo>
                  <a:pt x="7193228" y="13964"/>
                </a:lnTo>
                <a:lnTo>
                  <a:pt x="7189209" y="18003"/>
                </a:lnTo>
                <a:lnTo>
                  <a:pt x="7179298" y="18003"/>
                </a:lnTo>
                <a:lnTo>
                  <a:pt x="7175279" y="13964"/>
                </a:lnTo>
                <a:lnTo>
                  <a:pt x="7175279" y="4093"/>
                </a:lnTo>
                <a:close/>
                <a:moveTo>
                  <a:pt x="8375869" y="42"/>
                </a:moveTo>
                <a:lnTo>
                  <a:pt x="8385779" y="42"/>
                </a:lnTo>
                <a:lnTo>
                  <a:pt x="8389799" y="4080"/>
                </a:lnTo>
                <a:lnTo>
                  <a:pt x="8389799" y="13951"/>
                </a:lnTo>
                <a:lnTo>
                  <a:pt x="8385779" y="17990"/>
                </a:lnTo>
                <a:lnTo>
                  <a:pt x="8375869" y="17990"/>
                </a:lnTo>
                <a:lnTo>
                  <a:pt x="8371850" y="13951"/>
                </a:lnTo>
                <a:lnTo>
                  <a:pt x="8371850" y="4080"/>
                </a:lnTo>
                <a:close/>
                <a:moveTo>
                  <a:pt x="9333125" y="41"/>
                </a:moveTo>
                <a:lnTo>
                  <a:pt x="9343036" y="41"/>
                </a:lnTo>
                <a:lnTo>
                  <a:pt x="9347055" y="4080"/>
                </a:lnTo>
                <a:lnTo>
                  <a:pt x="9347055" y="13951"/>
                </a:lnTo>
                <a:lnTo>
                  <a:pt x="9343036" y="17990"/>
                </a:lnTo>
                <a:lnTo>
                  <a:pt x="9333125" y="17990"/>
                </a:lnTo>
                <a:lnTo>
                  <a:pt x="9329106" y="13951"/>
                </a:lnTo>
                <a:lnTo>
                  <a:pt x="9329106" y="4080"/>
                </a:lnTo>
                <a:close/>
                <a:moveTo>
                  <a:pt x="9093811" y="41"/>
                </a:moveTo>
                <a:lnTo>
                  <a:pt x="9103722" y="41"/>
                </a:lnTo>
                <a:lnTo>
                  <a:pt x="9107741" y="4080"/>
                </a:lnTo>
                <a:lnTo>
                  <a:pt x="9107741" y="13951"/>
                </a:lnTo>
                <a:lnTo>
                  <a:pt x="9103722" y="17990"/>
                </a:lnTo>
                <a:lnTo>
                  <a:pt x="9093811" y="17990"/>
                </a:lnTo>
                <a:lnTo>
                  <a:pt x="9089792" y="13951"/>
                </a:lnTo>
                <a:lnTo>
                  <a:pt x="9089792" y="4080"/>
                </a:lnTo>
                <a:close/>
                <a:moveTo>
                  <a:pt x="8854496" y="41"/>
                </a:moveTo>
                <a:lnTo>
                  <a:pt x="8864407" y="41"/>
                </a:lnTo>
                <a:lnTo>
                  <a:pt x="8868426" y="4080"/>
                </a:lnTo>
                <a:lnTo>
                  <a:pt x="8868426" y="13951"/>
                </a:lnTo>
                <a:lnTo>
                  <a:pt x="8864407" y="17990"/>
                </a:lnTo>
                <a:lnTo>
                  <a:pt x="8854496" y="17990"/>
                </a:lnTo>
                <a:lnTo>
                  <a:pt x="8850477" y="13951"/>
                </a:lnTo>
                <a:lnTo>
                  <a:pt x="8850477" y="4080"/>
                </a:lnTo>
                <a:close/>
                <a:moveTo>
                  <a:pt x="8615184" y="41"/>
                </a:moveTo>
                <a:lnTo>
                  <a:pt x="8625095" y="41"/>
                </a:lnTo>
                <a:lnTo>
                  <a:pt x="8629114" y="4080"/>
                </a:lnTo>
                <a:lnTo>
                  <a:pt x="8629114" y="13951"/>
                </a:lnTo>
                <a:lnTo>
                  <a:pt x="8625095" y="17990"/>
                </a:lnTo>
                <a:lnTo>
                  <a:pt x="8615184" y="17990"/>
                </a:lnTo>
                <a:lnTo>
                  <a:pt x="8611165" y="13951"/>
                </a:lnTo>
                <a:lnTo>
                  <a:pt x="8611165" y="4080"/>
                </a:lnTo>
                <a:close/>
                <a:moveTo>
                  <a:pt x="961275" y="41"/>
                </a:moveTo>
                <a:lnTo>
                  <a:pt x="971184" y="41"/>
                </a:lnTo>
                <a:lnTo>
                  <a:pt x="975204" y="4080"/>
                </a:lnTo>
                <a:lnTo>
                  <a:pt x="975204" y="13951"/>
                </a:lnTo>
                <a:lnTo>
                  <a:pt x="971184" y="17990"/>
                </a:lnTo>
                <a:lnTo>
                  <a:pt x="961275" y="17990"/>
                </a:lnTo>
                <a:lnTo>
                  <a:pt x="957256" y="13951"/>
                </a:lnTo>
                <a:lnTo>
                  <a:pt x="957256" y="4080"/>
                </a:lnTo>
                <a:close/>
                <a:moveTo>
                  <a:pt x="1679221" y="41"/>
                </a:moveTo>
                <a:lnTo>
                  <a:pt x="1689131" y="41"/>
                </a:lnTo>
                <a:lnTo>
                  <a:pt x="1693151" y="4079"/>
                </a:lnTo>
                <a:lnTo>
                  <a:pt x="1693151" y="13950"/>
                </a:lnTo>
                <a:lnTo>
                  <a:pt x="1689131" y="17989"/>
                </a:lnTo>
                <a:lnTo>
                  <a:pt x="1679221" y="17989"/>
                </a:lnTo>
                <a:lnTo>
                  <a:pt x="1675203" y="13950"/>
                </a:lnTo>
                <a:lnTo>
                  <a:pt x="1675203" y="4079"/>
                </a:lnTo>
                <a:close/>
                <a:moveTo>
                  <a:pt x="1439904" y="41"/>
                </a:moveTo>
                <a:lnTo>
                  <a:pt x="1449813" y="41"/>
                </a:lnTo>
                <a:lnTo>
                  <a:pt x="1453833" y="4079"/>
                </a:lnTo>
                <a:lnTo>
                  <a:pt x="1453833" y="13950"/>
                </a:lnTo>
                <a:lnTo>
                  <a:pt x="1449813" y="17989"/>
                </a:lnTo>
                <a:lnTo>
                  <a:pt x="1439904" y="17989"/>
                </a:lnTo>
                <a:lnTo>
                  <a:pt x="1435885" y="13950"/>
                </a:lnTo>
                <a:lnTo>
                  <a:pt x="1435885" y="4079"/>
                </a:lnTo>
                <a:close/>
                <a:moveTo>
                  <a:pt x="1200587" y="41"/>
                </a:moveTo>
                <a:lnTo>
                  <a:pt x="1210497" y="41"/>
                </a:lnTo>
                <a:lnTo>
                  <a:pt x="1214516" y="4080"/>
                </a:lnTo>
                <a:lnTo>
                  <a:pt x="1214516" y="13951"/>
                </a:lnTo>
                <a:lnTo>
                  <a:pt x="1210497" y="17989"/>
                </a:lnTo>
                <a:lnTo>
                  <a:pt x="1200587" y="17989"/>
                </a:lnTo>
                <a:lnTo>
                  <a:pt x="1196568" y="13951"/>
                </a:lnTo>
                <a:lnTo>
                  <a:pt x="1196568" y="4080"/>
                </a:lnTo>
                <a:close/>
                <a:moveTo>
                  <a:pt x="1918515" y="31"/>
                </a:moveTo>
                <a:lnTo>
                  <a:pt x="1928425" y="31"/>
                </a:lnTo>
                <a:lnTo>
                  <a:pt x="1932444" y="4069"/>
                </a:lnTo>
                <a:lnTo>
                  <a:pt x="1932444" y="13940"/>
                </a:lnTo>
                <a:lnTo>
                  <a:pt x="1928425" y="17979"/>
                </a:lnTo>
                <a:lnTo>
                  <a:pt x="1918515" y="17979"/>
                </a:lnTo>
                <a:lnTo>
                  <a:pt x="1914497" y="13940"/>
                </a:lnTo>
                <a:lnTo>
                  <a:pt x="1914497" y="4069"/>
                </a:lnTo>
                <a:close/>
                <a:moveTo>
                  <a:pt x="9572438" y="29"/>
                </a:moveTo>
                <a:lnTo>
                  <a:pt x="9582349" y="29"/>
                </a:lnTo>
                <a:lnTo>
                  <a:pt x="9586368" y="4067"/>
                </a:lnTo>
                <a:lnTo>
                  <a:pt x="9586368" y="13938"/>
                </a:lnTo>
                <a:lnTo>
                  <a:pt x="9582349" y="17977"/>
                </a:lnTo>
                <a:lnTo>
                  <a:pt x="9572438" y="17977"/>
                </a:lnTo>
                <a:lnTo>
                  <a:pt x="9568419" y="13938"/>
                </a:lnTo>
                <a:lnTo>
                  <a:pt x="9568419" y="4067"/>
                </a:lnTo>
                <a:close/>
                <a:moveTo>
                  <a:pt x="2157824" y="28"/>
                </a:moveTo>
                <a:lnTo>
                  <a:pt x="2167734" y="28"/>
                </a:lnTo>
                <a:lnTo>
                  <a:pt x="2171753" y="4067"/>
                </a:lnTo>
                <a:lnTo>
                  <a:pt x="2171753" y="13938"/>
                </a:lnTo>
                <a:lnTo>
                  <a:pt x="2167734" y="17977"/>
                </a:lnTo>
                <a:lnTo>
                  <a:pt x="2157824" y="17977"/>
                </a:lnTo>
                <a:lnTo>
                  <a:pt x="2153804" y="13938"/>
                </a:lnTo>
                <a:lnTo>
                  <a:pt x="2153804" y="4067"/>
                </a:lnTo>
                <a:close/>
                <a:moveTo>
                  <a:pt x="721977" y="0"/>
                </a:moveTo>
                <a:lnTo>
                  <a:pt x="731887" y="0"/>
                </a:lnTo>
                <a:lnTo>
                  <a:pt x="735906" y="4039"/>
                </a:lnTo>
                <a:lnTo>
                  <a:pt x="735906" y="13910"/>
                </a:lnTo>
                <a:lnTo>
                  <a:pt x="731887" y="17949"/>
                </a:lnTo>
                <a:lnTo>
                  <a:pt x="721977" y="17949"/>
                </a:lnTo>
                <a:lnTo>
                  <a:pt x="717959" y="13910"/>
                </a:lnTo>
                <a:lnTo>
                  <a:pt x="717959" y="4039"/>
                </a:lnTo>
                <a:close/>
                <a:moveTo>
                  <a:pt x="482665" y="0"/>
                </a:moveTo>
                <a:lnTo>
                  <a:pt x="492575" y="0"/>
                </a:lnTo>
                <a:lnTo>
                  <a:pt x="496594" y="4039"/>
                </a:lnTo>
                <a:lnTo>
                  <a:pt x="496594" y="13910"/>
                </a:lnTo>
                <a:lnTo>
                  <a:pt x="492575" y="17949"/>
                </a:lnTo>
                <a:lnTo>
                  <a:pt x="482665" y="17949"/>
                </a:lnTo>
                <a:lnTo>
                  <a:pt x="478646" y="13910"/>
                </a:lnTo>
                <a:lnTo>
                  <a:pt x="478646" y="4039"/>
                </a:lnTo>
                <a:close/>
                <a:moveTo>
                  <a:pt x="243351" y="0"/>
                </a:moveTo>
                <a:lnTo>
                  <a:pt x="253261" y="0"/>
                </a:lnTo>
                <a:lnTo>
                  <a:pt x="257281" y="4039"/>
                </a:lnTo>
                <a:lnTo>
                  <a:pt x="257281" y="13910"/>
                </a:lnTo>
                <a:lnTo>
                  <a:pt x="253261" y="17949"/>
                </a:lnTo>
                <a:lnTo>
                  <a:pt x="243351" y="17949"/>
                </a:lnTo>
                <a:lnTo>
                  <a:pt x="239332" y="13910"/>
                </a:lnTo>
                <a:lnTo>
                  <a:pt x="239332" y="4039"/>
                </a:lnTo>
                <a:close/>
                <a:moveTo>
                  <a:pt x="4039" y="0"/>
                </a:moveTo>
                <a:lnTo>
                  <a:pt x="13948" y="0"/>
                </a:lnTo>
                <a:lnTo>
                  <a:pt x="17967" y="4039"/>
                </a:lnTo>
                <a:lnTo>
                  <a:pt x="17967" y="13910"/>
                </a:lnTo>
                <a:lnTo>
                  <a:pt x="13948" y="17949"/>
                </a:lnTo>
                <a:lnTo>
                  <a:pt x="4039" y="17949"/>
                </a:lnTo>
                <a:lnTo>
                  <a:pt x="19" y="13910"/>
                </a:lnTo>
                <a:lnTo>
                  <a:pt x="19" y="4039"/>
                </a:lnTo>
                <a:close/>
              </a:path>
            </a:pathLst>
          </a:custGeom>
          <a:solidFill>
            <a:schemeClr val="tx1">
              <a:lumMod val="40000"/>
              <a:lumOff val="60000"/>
              <a:alpha val="29998"/>
            </a:schemeClr>
          </a:solidFill>
        </p:spPr>
        <p:txBody>
          <a:bodyPr wrap="square" lIns="0" tIns="0" rIns="0" bIns="0" rtlCol="0">
            <a:noAutofit/>
          </a:bodyPr>
          <a:lstStyle/>
          <a:p>
            <a:endParaRPr lang="da-DK">
              <a:solidFill>
                <a:srgbClr val="1F2023"/>
              </a:solidFill>
            </a:endParaRPr>
          </a:p>
        </p:txBody>
      </p:sp>
      <p:sp>
        <p:nvSpPr>
          <p:cNvPr id="10" name="Date_GeneralDate" hidden="1">
            <a:extLst>
              <a:ext uri="{FF2B5EF4-FFF2-40B4-BE49-F238E27FC236}">
                <a16:creationId xmlns:a16="http://schemas.microsoft.com/office/drawing/2014/main" id="{23350E22-3120-4C9B-920B-CE4162372EA5}"/>
              </a:ext>
            </a:extLst>
          </p:cNvPr>
          <p:cNvSpPr>
            <a:spLocks noGrp="1"/>
          </p:cNvSpPr>
          <p:nvPr>
            <p:ph type="dt" sz="half" idx="10"/>
          </p:nvPr>
        </p:nvSpPr>
        <p:spPr>
          <a:xfrm>
            <a:off x="0" y="6912000"/>
            <a:ext cx="0" cy="0"/>
          </a:xfrm>
        </p:spPr>
        <p:txBody>
          <a:bodyPr/>
          <a:lstStyle>
            <a:lvl1pPr algn="l">
              <a:defRPr sz="100" cap="all" spc="163" baseline="0">
                <a:noFill/>
              </a:defRPr>
            </a:lvl1pPr>
          </a:lstStyle>
          <a:p>
            <a:fld id="{BBFB4DBE-D07C-489B-8B4D-FD1318588B3E}" type="datetime1">
              <a:rPr lang="da-DK" smtClean="0"/>
              <a:t>26-09-2025</a:t>
            </a:fld>
            <a:endParaRPr lang="da-DK"/>
          </a:p>
        </p:txBody>
      </p:sp>
      <p:sp>
        <p:nvSpPr>
          <p:cNvPr id="11" name="Title 1">
            <a:extLst>
              <a:ext uri="{FF2B5EF4-FFF2-40B4-BE49-F238E27FC236}">
                <a16:creationId xmlns:a16="http://schemas.microsoft.com/office/drawing/2014/main" id="{50986CB7-056C-4078-AA30-E257B984734F}"/>
              </a:ext>
            </a:extLst>
          </p:cNvPr>
          <p:cNvSpPr>
            <a:spLocks noGrp="1"/>
          </p:cNvSpPr>
          <p:nvPr>
            <p:ph type="title"/>
          </p:nvPr>
        </p:nvSpPr>
        <p:spPr>
          <a:xfrm>
            <a:off x="269876" y="269876"/>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4" name="Text Placeholder 12">
            <a:extLst>
              <a:ext uri="{FF2B5EF4-FFF2-40B4-BE49-F238E27FC236}">
                <a16:creationId xmlns:a16="http://schemas.microsoft.com/office/drawing/2014/main" id="{A03F66CC-3EA1-46EC-B7C3-3CFF80CE5BAD}"/>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5" name="Text Placeholder 3">
            <a:extLst>
              <a:ext uri="{FF2B5EF4-FFF2-40B4-BE49-F238E27FC236}">
                <a16:creationId xmlns:a16="http://schemas.microsoft.com/office/drawing/2014/main" id="{9346FEE7-F58C-4653-875F-20F2C6EEB84D}"/>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3" name="Slide Number Placeholder 2">
            <a:extLst>
              <a:ext uri="{FF2B5EF4-FFF2-40B4-BE49-F238E27FC236}">
                <a16:creationId xmlns:a16="http://schemas.microsoft.com/office/drawing/2014/main" id="{B720274E-E286-4C44-906F-81F4B3D49EC3}"/>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0113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Date_GeneralDate" hidden="1">
            <a:extLst>
              <a:ext uri="{FF2B5EF4-FFF2-40B4-BE49-F238E27FC236}">
                <a16:creationId xmlns:a16="http://schemas.microsoft.com/office/drawing/2014/main" id="{23350E22-3120-4C9B-920B-CE4162372EA5}"/>
              </a:ext>
            </a:extLst>
          </p:cNvPr>
          <p:cNvSpPr>
            <a:spLocks noGrp="1"/>
          </p:cNvSpPr>
          <p:nvPr>
            <p:ph type="dt" sz="half" idx="10"/>
          </p:nvPr>
        </p:nvSpPr>
        <p:spPr>
          <a:xfrm>
            <a:off x="0" y="6912000"/>
            <a:ext cx="0" cy="0"/>
          </a:xfrm>
        </p:spPr>
        <p:txBody>
          <a:bodyPr/>
          <a:lstStyle>
            <a:lvl1pPr algn="l">
              <a:defRPr sz="100" cap="all" spc="163" baseline="0">
                <a:noFill/>
              </a:defRPr>
            </a:lvl1pPr>
          </a:lstStyle>
          <a:p>
            <a:fld id="{BBFB4DBE-D07C-489B-8B4D-FD1318588B3E}" type="datetime1">
              <a:rPr lang="da-DK" smtClean="0"/>
              <a:t>26-09-2025</a:t>
            </a:fld>
            <a:endParaRPr lang="da-DK"/>
          </a:p>
        </p:txBody>
      </p:sp>
      <p:sp>
        <p:nvSpPr>
          <p:cNvPr id="14" name="Rectangle 13">
            <a:extLst>
              <a:ext uri="{FF2B5EF4-FFF2-40B4-BE49-F238E27FC236}">
                <a16:creationId xmlns:a16="http://schemas.microsoft.com/office/drawing/2014/main" id="{7F746A38-ADBE-4B99-A0FF-A026AF761359}"/>
              </a:ext>
            </a:extLst>
          </p:cNvPr>
          <p:cNvSpPr/>
          <p:nvPr userDrawn="1"/>
        </p:nvSpPr>
        <p:spPr>
          <a:xfrm>
            <a:off x="0" y="0"/>
            <a:ext cx="3276600" cy="6858000"/>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a:solidFill>
                <a:srgbClr val="2F363B"/>
              </a:solidFill>
            </a:endParaRPr>
          </a:p>
        </p:txBody>
      </p:sp>
      <p:sp>
        <p:nvSpPr>
          <p:cNvPr id="15" name="Rectangle 14">
            <a:extLst>
              <a:ext uri="{FF2B5EF4-FFF2-40B4-BE49-F238E27FC236}">
                <a16:creationId xmlns:a16="http://schemas.microsoft.com/office/drawing/2014/main" id="{3DD6108D-EB2B-49D1-BF3F-6212EF679FC6}"/>
              </a:ext>
            </a:extLst>
          </p:cNvPr>
          <p:cNvSpPr/>
          <p:nvPr userDrawn="1"/>
        </p:nvSpPr>
        <p:spPr>
          <a:xfrm>
            <a:off x="0" y="1397000"/>
            <a:ext cx="8510016" cy="546100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16" name="object 5">
            <a:extLst>
              <a:ext uri="{FF2B5EF4-FFF2-40B4-BE49-F238E27FC236}">
                <a16:creationId xmlns:a16="http://schemas.microsoft.com/office/drawing/2014/main" id="{51ABF881-B85C-4C84-B59E-DABB5EF2BB04}"/>
              </a:ext>
            </a:extLst>
          </p:cNvPr>
          <p:cNvSpPr txBox="1">
            <a:spLocks/>
          </p:cNvSpPr>
          <p:nvPr userDrawn="1"/>
        </p:nvSpPr>
        <p:spPr>
          <a:xfrm>
            <a:off x="843921" y="1963932"/>
            <a:ext cx="4178177" cy="1016327"/>
          </a:xfrm>
          <a:prstGeom prst="rect">
            <a:avLst/>
          </a:prstGeom>
        </p:spPr>
        <p:txBody>
          <a:bodyPr vert="horz" wrap="square" lIns="0" tIns="11516" rIns="0" bIns="0" rtlCol="0">
            <a:spAutoFit/>
          </a:bodyPr>
          <a:lstStyle>
            <a:lvl1pPr>
              <a:defRPr sz="9000" b="0" i="0">
                <a:solidFill>
                  <a:srgbClr val="231E21"/>
                </a:solidFill>
                <a:latin typeface="Arial Regular"/>
                <a:ea typeface="+mj-ea"/>
                <a:cs typeface="Arial Regular"/>
              </a:defRPr>
            </a:lvl1pPr>
          </a:lstStyle>
          <a:p>
            <a:pPr marL="11516">
              <a:spcBef>
                <a:spcPts val="91"/>
              </a:spcBef>
            </a:pPr>
            <a:endParaRPr lang="da-DK" sz="7254" kern="0">
              <a:latin typeface="Impact" panose="020B0806030902050204" pitchFamily="34" charset="0"/>
              <a:ea typeface="Grotzec More Condensed" charset="0"/>
              <a:cs typeface="Grotzec More Condensed" charset="0"/>
            </a:endParaRPr>
          </a:p>
        </p:txBody>
      </p:sp>
      <p:sp>
        <p:nvSpPr>
          <p:cNvPr id="19" name="object 9">
            <a:extLst>
              <a:ext uri="{FF2B5EF4-FFF2-40B4-BE49-F238E27FC236}">
                <a16:creationId xmlns:a16="http://schemas.microsoft.com/office/drawing/2014/main" id="{EB533D22-278D-4D48-8B21-DB708D705C81}"/>
              </a:ext>
            </a:extLst>
          </p:cNvPr>
          <p:cNvSpPr txBox="1"/>
          <p:nvPr/>
        </p:nvSpPr>
        <p:spPr>
          <a:xfrm>
            <a:off x="948280" y="3265354"/>
            <a:ext cx="977258" cy="239845"/>
          </a:xfrm>
          <a:prstGeom prst="rect">
            <a:avLst/>
          </a:prstGeom>
        </p:spPr>
        <p:txBody>
          <a:bodyPr vert="horz" wrap="square" lIns="0" tIns="0" rIns="0" bIns="0" rtlCol="0">
            <a:noAutofit/>
          </a:bodyPr>
          <a:lstStyle/>
          <a:p>
            <a:pPr>
              <a:lnSpc>
                <a:spcPct val="100000"/>
              </a:lnSpc>
              <a:spcAft>
                <a:spcPts val="0"/>
              </a:spcAft>
            </a:pPr>
            <a:r>
              <a:rPr lang="da-DK" sz="1632" b="1" spc="41">
                <a:solidFill>
                  <a:srgbClr val="30373B"/>
                </a:solidFill>
                <a:latin typeface="+mj-lt"/>
                <a:cs typeface="Trebuchet MS"/>
              </a:rPr>
              <a:t>Conta</a:t>
            </a:r>
            <a:r>
              <a:rPr lang="da-DK" sz="1632" b="1" spc="27">
                <a:solidFill>
                  <a:srgbClr val="30373B"/>
                </a:solidFill>
                <a:latin typeface="+mj-lt"/>
                <a:cs typeface="Trebuchet MS"/>
              </a:rPr>
              <a:t>c</a:t>
            </a:r>
            <a:r>
              <a:rPr lang="da-DK" sz="1632" b="1" spc="-23">
                <a:solidFill>
                  <a:srgbClr val="30373B"/>
                </a:solidFill>
                <a:latin typeface="+mj-lt"/>
                <a:cs typeface="Trebuchet MS"/>
              </a:rPr>
              <a:t>t</a:t>
            </a:r>
            <a:endParaRPr lang="da-DK" sz="1632" b="1">
              <a:solidFill>
                <a:srgbClr val="30373B"/>
              </a:solidFill>
              <a:latin typeface="+mj-lt"/>
              <a:cs typeface="Trebuchet MS"/>
            </a:endParaRPr>
          </a:p>
        </p:txBody>
      </p:sp>
      <p:cxnSp>
        <p:nvCxnSpPr>
          <p:cNvPr id="21" name="Straight Connector 20">
            <a:extLst>
              <a:ext uri="{FF2B5EF4-FFF2-40B4-BE49-F238E27FC236}">
                <a16:creationId xmlns:a16="http://schemas.microsoft.com/office/drawing/2014/main" id="{DC18D7EB-A920-491A-A8EB-D7FAD4435608}"/>
              </a:ext>
            </a:extLst>
          </p:cNvPr>
          <p:cNvCxnSpPr>
            <a:cxnSpLocks/>
          </p:cNvCxnSpPr>
          <p:nvPr/>
        </p:nvCxnSpPr>
        <p:spPr>
          <a:xfrm>
            <a:off x="2143448" y="3284404"/>
            <a:ext cx="0" cy="668732"/>
          </a:xfrm>
          <a:prstGeom prst="line">
            <a:avLst/>
          </a:prstGeom>
          <a:ln w="63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753CC225-3E09-4B00-B858-336FCB07C3F3}"/>
              </a:ext>
            </a:extLst>
          </p:cNvPr>
          <p:cNvSpPr>
            <a:spLocks noGrp="1"/>
          </p:cNvSpPr>
          <p:nvPr userDrawn="1">
            <p:ph type="title" hasCustomPrompt="1"/>
          </p:nvPr>
        </p:nvSpPr>
        <p:spPr>
          <a:xfrm>
            <a:off x="916856" y="2125769"/>
            <a:ext cx="4818062" cy="867598"/>
          </a:xfrm>
          <a:noFill/>
        </p:spPr>
        <p:txBody>
          <a:bodyPr lIns="0" tIns="0" rIns="0"/>
          <a:lstStyle>
            <a:lvl1pPr>
              <a:defRPr sz="7200" cap="all" baseline="0">
                <a:solidFill>
                  <a:srgbClr val="30373B"/>
                </a:solidFill>
                <a:latin typeface="Impact" panose="020B0806030902050204" pitchFamily="34" charset="0"/>
              </a:defRPr>
            </a:lvl1pPr>
          </a:lstStyle>
          <a:p>
            <a:r>
              <a:rPr lang="da-DK" err="1"/>
              <a:t>Thank</a:t>
            </a:r>
            <a:r>
              <a:rPr lang="da-DK"/>
              <a:t> </a:t>
            </a:r>
            <a:r>
              <a:rPr lang="da-DK" err="1"/>
              <a:t>you</a:t>
            </a:r>
            <a:endParaRPr lang="da-DK"/>
          </a:p>
        </p:txBody>
      </p:sp>
      <p:sp>
        <p:nvSpPr>
          <p:cNvPr id="25" name="Text Placeholder 13">
            <a:extLst>
              <a:ext uri="{FF2B5EF4-FFF2-40B4-BE49-F238E27FC236}">
                <a16:creationId xmlns:a16="http://schemas.microsoft.com/office/drawing/2014/main" id="{AD493141-6163-4B9F-BB64-266DC978A36B}"/>
              </a:ext>
            </a:extLst>
          </p:cNvPr>
          <p:cNvSpPr>
            <a:spLocks noGrp="1"/>
          </p:cNvSpPr>
          <p:nvPr>
            <p:ph type="body" sz="quarter" idx="17" hasCustomPrompt="1"/>
          </p:nvPr>
        </p:nvSpPr>
        <p:spPr>
          <a:xfrm>
            <a:off x="2276475" y="3350048"/>
            <a:ext cx="4551577" cy="555412"/>
          </a:xfrm>
        </p:spPr>
        <p:txBody>
          <a:bodyPr anchor="b" anchorCtr="0"/>
          <a:lstStyle>
            <a:lvl1pPr marL="0" indent="0">
              <a:spcBef>
                <a:spcPts val="0"/>
              </a:spcBef>
              <a:buFont typeface="Arial" panose="020B0604020202020204" pitchFamily="34" charset="0"/>
              <a:buNone/>
              <a:defRPr sz="1100">
                <a:solidFill>
                  <a:srgbClr val="30373B"/>
                </a:solidFill>
              </a:defRPr>
            </a:lvl1pPr>
          </a:lstStyle>
          <a:p>
            <a:pPr lvl="0"/>
            <a:r>
              <a:rPr lang="da-DK" err="1"/>
              <a:t>Name</a:t>
            </a:r>
            <a:endParaRPr lang="da-DK"/>
          </a:p>
          <a:p>
            <a:pPr lvl="0"/>
            <a:r>
              <a:rPr lang="da-DK"/>
              <a:t>Phone</a:t>
            </a:r>
          </a:p>
          <a:p>
            <a:pPr lvl="0"/>
            <a:r>
              <a:rPr lang="da-DK" err="1"/>
              <a:t>Email</a:t>
            </a:r>
            <a:endParaRPr lang="da-DK"/>
          </a:p>
        </p:txBody>
      </p:sp>
      <p:sp>
        <p:nvSpPr>
          <p:cNvPr id="11" name="Freeform: Shape 10">
            <a:extLst>
              <a:ext uri="{FF2B5EF4-FFF2-40B4-BE49-F238E27FC236}">
                <a16:creationId xmlns:a16="http://schemas.microsoft.com/office/drawing/2014/main" id="{D627D054-E733-4AF4-96A8-BC1F94E35A96}"/>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da-DK">
                <a:solidFill>
                  <a:srgbClr val="1F2023"/>
                </a:solidFill>
              </a:rPr>
              <a:t> </a:t>
            </a:r>
          </a:p>
        </p:txBody>
      </p:sp>
      <p:sp>
        <p:nvSpPr>
          <p:cNvPr id="12" name="Slide Number Placeholder 5">
            <a:extLst>
              <a:ext uri="{FF2B5EF4-FFF2-40B4-BE49-F238E27FC236}">
                <a16:creationId xmlns:a16="http://schemas.microsoft.com/office/drawing/2014/main" id="{45917C81-1CE5-4076-B4C6-1928E494EF3C}"/>
              </a:ext>
            </a:extLst>
          </p:cNvPr>
          <p:cNvSpPr>
            <a:spLocks noGrp="1"/>
          </p:cNvSpPr>
          <p:nvPr>
            <p:ph type="sldNum" sz="quarter" idx="22"/>
          </p:nvPr>
        </p:nvSpPr>
        <p:spPr>
          <a:xfrm>
            <a:off x="9378179" y="6496424"/>
            <a:ext cx="256359" cy="112086"/>
          </a:xfrm>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97981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 case_short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3C5E530-08C3-4F11-A2C6-6DF14631989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26" imgH="526" progId="TCLayout.ActiveDocument.1">
                  <p:embed/>
                </p:oleObj>
              </mc:Choice>
              <mc:Fallback>
                <p:oleObj name="think-cell Slide" r:id="rId4" imgW="526" imgH="526" progId="TCLayout.ActiveDocument.1">
                  <p:embed/>
                  <p:pic>
                    <p:nvPicPr>
                      <p:cNvPr id="4" name="Object 3" hidden="1">
                        <a:extLst>
                          <a:ext uri="{FF2B5EF4-FFF2-40B4-BE49-F238E27FC236}">
                            <a16:creationId xmlns:a16="http://schemas.microsoft.com/office/drawing/2014/main" id="{D3C5E530-08C3-4F11-A2C6-6DF1463198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C39504E-4D73-4AF2-88D2-BD5DC83852B1}"/>
              </a:ext>
            </a:extLst>
          </p:cNvPr>
          <p:cNvSpPr/>
          <p:nvPr userDrawn="1">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GB" sz="5000" b="0" i="0" baseline="0" noProof="0" err="1">
              <a:solidFill>
                <a:srgbClr val="2F363B"/>
              </a:solidFill>
              <a:latin typeface="Impact" panose="020B0806030902050204" pitchFamily="34" charset="0"/>
              <a:ea typeface="+mj-ea"/>
              <a:cs typeface="+mj-cs"/>
              <a:sym typeface="Impact" panose="020B0806030902050204" pitchFamily="34" charset="0"/>
            </a:endParaRPr>
          </a:p>
        </p:txBody>
      </p:sp>
      <p:sp>
        <p:nvSpPr>
          <p:cNvPr id="8" name="Picture Placeholder 13">
            <a:extLst>
              <a:ext uri="{FF2B5EF4-FFF2-40B4-BE49-F238E27FC236}">
                <a16:creationId xmlns:a16="http://schemas.microsoft.com/office/drawing/2014/main" id="{C4CFC32D-2211-4E39-9B91-7B77BE0D1016}"/>
              </a:ext>
            </a:extLst>
          </p:cNvPr>
          <p:cNvSpPr>
            <a:spLocks noGrp="1"/>
          </p:cNvSpPr>
          <p:nvPr>
            <p:ph type="pic" sz="quarter" idx="15"/>
          </p:nvPr>
        </p:nvSpPr>
        <p:spPr>
          <a:xfrm>
            <a:off x="0" y="1"/>
            <a:ext cx="9906001" cy="6858000"/>
          </a:xfrm>
          <a:solidFill>
            <a:srgbClr val="B8BBBD"/>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2" name="Title 1">
            <a:extLst>
              <a:ext uri="{FF2B5EF4-FFF2-40B4-BE49-F238E27FC236}">
                <a16:creationId xmlns:a16="http://schemas.microsoft.com/office/drawing/2014/main" id="{D2949D33-2E01-4246-97EA-A41F8450A052}"/>
              </a:ext>
            </a:extLst>
          </p:cNvPr>
          <p:cNvSpPr>
            <a:spLocks noGrp="1"/>
          </p:cNvSpPr>
          <p:nvPr>
            <p:ph type="title" hasCustomPrompt="1"/>
          </p:nvPr>
        </p:nvSpPr>
        <p:spPr>
          <a:xfrm>
            <a:off x="284051" y="1092150"/>
            <a:ext cx="3855558" cy="1384995"/>
          </a:xfrm>
          <a:noFill/>
        </p:spPr>
        <p:txBody>
          <a:bodyPr lIns="0" tIns="0" rIns="0">
            <a:spAutoFit/>
          </a:bodyPr>
          <a:lstStyle>
            <a:lvl1pPr>
              <a:defRPr sz="5000" cap="all" baseline="0">
                <a:solidFill>
                  <a:schemeClr val="bg1"/>
                </a:solidFill>
                <a:latin typeface="Impact" panose="020B0806030902050204" pitchFamily="34" charset="0"/>
              </a:defRPr>
            </a:lvl1pPr>
          </a:lstStyle>
          <a:p>
            <a:r>
              <a:rPr lang="da-DK" err="1"/>
              <a:t>CLICK</a:t>
            </a:r>
            <a:r>
              <a:rPr lang="da-DK"/>
              <a:t> TO EDIT MASTER TITLE</a:t>
            </a:r>
          </a:p>
        </p:txBody>
      </p:sp>
      <p:sp>
        <p:nvSpPr>
          <p:cNvPr id="10" name="Date_GeneralDate" hidden="1">
            <a:extLst>
              <a:ext uri="{FF2B5EF4-FFF2-40B4-BE49-F238E27FC236}">
                <a16:creationId xmlns:a16="http://schemas.microsoft.com/office/drawing/2014/main" id="{0FAE2377-E2B0-4140-9CCB-1BC962EBB0E6}"/>
              </a:ext>
            </a:extLst>
          </p:cNvPr>
          <p:cNvSpPr>
            <a:spLocks noGrp="1"/>
          </p:cNvSpPr>
          <p:nvPr>
            <p:ph type="dt" sz="half" idx="10"/>
          </p:nvPr>
        </p:nvSpPr>
        <p:spPr>
          <a:xfrm>
            <a:off x="0" y="6912000"/>
            <a:ext cx="0" cy="0"/>
          </a:xfrm>
        </p:spPr>
        <p:txBody>
          <a:bodyPr/>
          <a:lstStyle>
            <a:lvl1pPr algn="l">
              <a:defRPr sz="100" cap="all" spc="163" baseline="0">
                <a:noFill/>
              </a:defRPr>
            </a:lvl1pPr>
          </a:lstStyle>
          <a:p>
            <a:fld id="{3B622D86-972D-43A8-8E81-B3E0ACF379F0}" type="datetime1">
              <a:rPr lang="da-DK" smtClean="0"/>
              <a:t>26-09-2025</a:t>
            </a:fld>
            <a:endParaRPr lang="da-DK"/>
          </a:p>
        </p:txBody>
      </p:sp>
      <p:sp>
        <p:nvSpPr>
          <p:cNvPr id="6" name="Text Placeholder 5">
            <a:extLst>
              <a:ext uri="{FF2B5EF4-FFF2-40B4-BE49-F238E27FC236}">
                <a16:creationId xmlns:a16="http://schemas.microsoft.com/office/drawing/2014/main" id="{06492679-67E2-4950-9788-4A68EBA6BB0A}"/>
              </a:ext>
            </a:extLst>
          </p:cNvPr>
          <p:cNvSpPr>
            <a:spLocks noGrp="1"/>
          </p:cNvSpPr>
          <p:nvPr>
            <p:ph type="body" sz="quarter" idx="16"/>
          </p:nvPr>
        </p:nvSpPr>
        <p:spPr>
          <a:xfrm>
            <a:off x="284051" y="2740083"/>
            <a:ext cx="3422650" cy="1516063"/>
          </a:xfrm>
        </p:spPr>
        <p:txBody>
          <a:bodyPr/>
          <a:lstStyle>
            <a:lvl1pPr>
              <a:buFontTx/>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9" name="Text Placeholder 18">
            <a:extLst>
              <a:ext uri="{FF2B5EF4-FFF2-40B4-BE49-F238E27FC236}">
                <a16:creationId xmlns:a16="http://schemas.microsoft.com/office/drawing/2014/main" id="{7AA90BC2-6F20-46DE-9028-4D06826A69FC}"/>
              </a:ext>
            </a:extLst>
          </p:cNvPr>
          <p:cNvSpPr>
            <a:spLocks noGrp="1"/>
          </p:cNvSpPr>
          <p:nvPr>
            <p:ph type="body" sz="quarter" idx="17" hasCustomPrompt="1"/>
          </p:nvPr>
        </p:nvSpPr>
        <p:spPr>
          <a:xfrm>
            <a:off x="284051" y="276200"/>
            <a:ext cx="900000" cy="269875"/>
          </a:xfrm>
          <a:blipFill>
            <a:blip r:embed="rId6"/>
            <a:stretch>
              <a:fillRect/>
            </a:stretch>
          </a:blipFill>
        </p:spPr>
        <p:txBody>
          <a:bodyPr rIns="0" anchor="ctr" anchorCtr="0"/>
          <a:lstStyle>
            <a:lvl1pPr algn="l">
              <a:defRPr sz="100" b="1"/>
            </a:lvl1pPr>
            <a:lvl2pPr>
              <a:defRPr b="1"/>
            </a:lvl2pPr>
            <a:lvl3pPr>
              <a:defRPr b="1"/>
            </a:lvl3pPr>
            <a:lvl4pPr>
              <a:defRPr b="1"/>
            </a:lvl4pPr>
            <a:lvl5pPr>
              <a:defRPr b="1"/>
            </a:lvl5pPr>
          </a:lstStyle>
          <a:p>
            <a:pPr lvl="0"/>
            <a:r>
              <a:rPr lang="da-DK"/>
              <a:t>.</a:t>
            </a:r>
          </a:p>
        </p:txBody>
      </p:sp>
      <p:sp>
        <p:nvSpPr>
          <p:cNvPr id="14" name="Text Placeholder logo">
            <a:extLst>
              <a:ext uri="{FF2B5EF4-FFF2-40B4-BE49-F238E27FC236}">
                <a16:creationId xmlns:a16="http://schemas.microsoft.com/office/drawing/2014/main" id="{0CCBDCEE-CA39-4882-B9E1-3A14FEFED0F1}"/>
              </a:ext>
            </a:extLst>
          </p:cNvPr>
          <p:cNvSpPr>
            <a:spLocks noGrp="1"/>
          </p:cNvSpPr>
          <p:nvPr>
            <p:ph type="body" sz="quarter" idx="18" hasCustomPrompt="1"/>
          </p:nvPr>
        </p:nvSpPr>
        <p:spPr>
          <a:xfrm>
            <a:off x="9479736" y="303045"/>
            <a:ext cx="154800" cy="349200"/>
          </a:xfrm>
          <a:blipFill>
            <a:blip r:embed="rId7"/>
            <a:stretch>
              <a:fillRect/>
            </a:stretch>
          </a:blipFill>
        </p:spPr>
        <p:txBody>
          <a:bodyPr/>
          <a:lstStyle>
            <a:lvl1pPr>
              <a:defRPr sz="100">
                <a:noFill/>
              </a:defRPr>
            </a:lvl1pPr>
          </a:lstStyle>
          <a:p>
            <a:pPr lvl="0"/>
            <a:r>
              <a:rPr lang="da-DK"/>
              <a:t>.</a:t>
            </a:r>
          </a:p>
        </p:txBody>
      </p:sp>
      <p:sp>
        <p:nvSpPr>
          <p:cNvPr id="11" name="Slide Number Placeholder 5">
            <a:extLst>
              <a:ext uri="{FF2B5EF4-FFF2-40B4-BE49-F238E27FC236}">
                <a16:creationId xmlns:a16="http://schemas.microsoft.com/office/drawing/2014/main" id="{ABC1B5BD-E52D-4EA5-952B-536D2C6C40AB}"/>
              </a:ext>
            </a:extLst>
          </p:cNvPr>
          <p:cNvSpPr>
            <a:spLocks noGrp="1"/>
          </p:cNvSpPr>
          <p:nvPr>
            <p:ph type="sldNum" sz="quarter" idx="22"/>
          </p:nvPr>
        </p:nvSpPr>
        <p:spPr>
          <a:xfrm>
            <a:off x="9378179" y="6496424"/>
            <a:ext cx="256359" cy="112086"/>
          </a:xfrm>
        </p:spPr>
        <p:txBody>
          <a:bodyPr/>
          <a:lstStyle>
            <a:lvl1pPr>
              <a:defRPr>
                <a:solidFill>
                  <a:schemeClr val="bg1"/>
                </a:solidFill>
              </a:defRPr>
            </a:lvl1pPr>
          </a:lstStyle>
          <a:p>
            <a:fld id="{24C8C45C-947F-4981-8B3F-4F32E973C901}" type="slidenum">
              <a:rPr lang="da-DK" smtClean="0"/>
              <a:pPr/>
              <a:t>‹nr.›</a:t>
            </a:fld>
            <a:endParaRPr lang="da-DK"/>
          </a:p>
        </p:txBody>
      </p:sp>
      <p:sp>
        <p:nvSpPr>
          <p:cNvPr id="12" name="TextBox 33">
            <a:extLst>
              <a:ext uri="{FF2B5EF4-FFF2-40B4-BE49-F238E27FC236}">
                <a16:creationId xmlns:a16="http://schemas.microsoft.com/office/drawing/2014/main" id="{AC198211-3431-4E8B-B6DA-E674381C3A43}"/>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da-DK" sz="800" b="1">
                <a:solidFill>
                  <a:schemeClr val="tx1"/>
                </a:solidFill>
                <a:sym typeface="Arial" panose="020B0604020202020204" pitchFamily="34" charset="0"/>
              </a:rPr>
              <a:t>CASE DATA</a:t>
            </a:r>
          </a:p>
          <a:p>
            <a:pPr>
              <a:buNone/>
            </a:pPr>
            <a:r>
              <a:rPr lang="da-DK" sz="800">
                <a:solidFill>
                  <a:schemeClr val="tx1"/>
                </a:solidFill>
                <a:sym typeface="Arial" panose="020B0604020202020204" pitchFamily="34" charset="0"/>
              </a:rPr>
              <a:t>For </a:t>
            </a:r>
            <a:r>
              <a:rPr lang="da-DK" sz="800" err="1">
                <a:solidFill>
                  <a:schemeClr val="tx1"/>
                </a:solidFill>
                <a:sym typeface="Arial" panose="020B0604020202020204" pitchFamily="34" charset="0"/>
              </a:rPr>
              <a:t>internal</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use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only</a:t>
            </a:r>
            <a:r>
              <a:rPr lang="da-DK" sz="800">
                <a:solidFill>
                  <a:schemeClr val="tx1"/>
                </a:solidFill>
                <a:sym typeface="Arial" panose="020B0604020202020204" pitchFamily="34" charset="0"/>
              </a:rPr>
              <a:t> – delete </a:t>
            </a:r>
            <a:r>
              <a:rPr lang="da-DK" sz="800" err="1">
                <a:solidFill>
                  <a:schemeClr val="tx1"/>
                </a:solidFill>
                <a:sym typeface="Arial" panose="020B0604020202020204" pitchFamily="34" charset="0"/>
              </a:rPr>
              <a:t>before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sharing</a:t>
            </a:r>
            <a:endParaRPr lang="da-DK" sz="800">
              <a:solidFill>
                <a:schemeClr val="tx1"/>
              </a:solidFill>
              <a:sym typeface="Arial" panose="020B0604020202020204" pitchFamily="34" charset="0"/>
            </a:endParaRPr>
          </a:p>
          <a:p>
            <a:pPr>
              <a:buNone/>
            </a:pPr>
            <a:endParaRPr lang="da-DK" sz="800">
              <a:solidFill>
                <a:schemeClr val="tx1"/>
              </a:solidFill>
              <a:sym typeface="Arial" panose="020B0604020202020204" pitchFamily="34" charset="0"/>
            </a:endParaRPr>
          </a:p>
          <a:p>
            <a:pPr>
              <a:buNone/>
            </a:pPr>
            <a:r>
              <a:rPr lang="da-DK" sz="800">
                <a:solidFill>
                  <a:schemeClr val="tx1"/>
                </a:solidFill>
                <a:sym typeface="Arial" panose="020B0604020202020204" pitchFamily="34" charset="0"/>
              </a:rPr>
              <a:t>Client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err="1">
                <a:solidFill>
                  <a:schemeClr val="tx1"/>
                </a:solidFill>
                <a:sym typeface="Arial" panose="020B0604020202020204" pitchFamily="34" charset="0"/>
              </a:rPr>
              <a:t>Maconomy</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project</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a:solidFill>
                  <a:schemeClr val="tx1"/>
                </a:solidFill>
                <a:sym typeface="Arial" panose="020B0604020202020204" pitchFamily="34" charset="0"/>
              </a:rPr>
              <a:t>Industry: xx</a:t>
            </a:r>
          </a:p>
          <a:p>
            <a:pPr>
              <a:buNone/>
            </a:pPr>
            <a:r>
              <a:rPr lang="da-DK" sz="800" err="1">
                <a:solidFill>
                  <a:schemeClr val="tx1"/>
                </a:solidFill>
                <a:sym typeface="Arial" panose="020B0604020202020204" pitchFamily="34" charset="0"/>
              </a:rPr>
              <a:t>Keywords</a:t>
            </a:r>
            <a:r>
              <a:rPr lang="da-DK" sz="800">
                <a:solidFill>
                  <a:schemeClr val="tx1"/>
                </a:solidFill>
                <a:sym typeface="Arial" panose="020B0604020202020204" pitchFamily="34" charset="0"/>
              </a:rPr>
              <a:t>: xx, xx, xx</a:t>
            </a:r>
          </a:p>
          <a:p>
            <a:pPr>
              <a:buNone/>
            </a:pPr>
            <a:r>
              <a:rPr lang="da-DK" sz="800">
                <a:solidFill>
                  <a:schemeClr val="tx1"/>
                </a:solidFill>
                <a:sym typeface="Arial" panose="020B0604020202020204" pitchFamily="34" charset="0"/>
              </a:rPr>
              <a:t>Year(s): 20xx – 20xx</a:t>
            </a:r>
          </a:p>
          <a:p>
            <a:pPr>
              <a:buNone/>
            </a:pPr>
            <a:r>
              <a:rPr lang="da-DK" sz="800">
                <a:solidFill>
                  <a:schemeClr val="tx1"/>
                </a:solidFill>
                <a:sym typeface="Arial" panose="020B0604020202020204" pitchFamily="34" charset="0"/>
              </a:rPr>
              <a:t>Implement </a:t>
            </a:r>
            <a:r>
              <a:rPr lang="da-DK" sz="800" err="1">
                <a:solidFill>
                  <a:schemeClr val="tx1"/>
                </a:solidFill>
                <a:sym typeface="Arial" panose="020B0604020202020204" pitchFamily="34" charset="0"/>
              </a:rPr>
              <a:t>contact</a:t>
            </a:r>
            <a:r>
              <a:rPr lang="da-DK" sz="800">
                <a:solidFill>
                  <a:schemeClr val="tx1"/>
                </a:solidFill>
                <a:sym typeface="Arial" panose="020B0604020202020204" pitchFamily="34" charset="0"/>
              </a:rPr>
              <a:t> person: xx</a:t>
            </a:r>
          </a:p>
          <a:p>
            <a:pPr>
              <a:buNone/>
            </a:pPr>
            <a:endParaRPr lang="da-DK" sz="800">
              <a:solidFill>
                <a:schemeClr val="tx1"/>
              </a:solidFill>
              <a:sym typeface="Arial" panose="020B0604020202020204" pitchFamily="34" charset="0"/>
            </a:endParaRPr>
          </a:p>
        </p:txBody>
      </p:sp>
    </p:spTree>
    <p:extLst>
      <p:ext uri="{BB962C8B-B14F-4D97-AF65-F5344CB8AC3E}">
        <p14:creationId xmlns:p14="http://schemas.microsoft.com/office/powerpoint/2010/main" val="55816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ference case_long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1"/>
            </p:custDataLst>
            <p:extLst>
              <p:ext uri="{D42A27DB-BD31-4B8C-83A1-F6EECF244321}">
                <p14:modId xmlns:p14="http://schemas.microsoft.com/office/powerpoint/2010/main" val="3527939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GB" sz="3200"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1" name="Rectangle 1">
            <a:extLst>
              <a:ext uri="{FF2B5EF4-FFF2-40B4-BE49-F238E27FC236}">
                <a16:creationId xmlns:a16="http://schemas.microsoft.com/office/drawing/2014/main" id="{749152A0-09EC-4CDD-A991-4F69E37FE88A}"/>
              </a:ext>
            </a:extLst>
          </p:cNvPr>
          <p:cNvSpPr/>
          <p:nvPr userDrawn="1"/>
        </p:nvSpPr>
        <p:spPr>
          <a:xfrm>
            <a:off x="0" y="0"/>
            <a:ext cx="9906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E4B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spAutoFit/>
          </a:bodyPr>
          <a:lstStyle>
            <a:lvl1pPr>
              <a:defRPr sz="3200">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3"/>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da-DK" sz="1200" b="1">
                <a:solidFill>
                  <a:srgbClr val="30373B"/>
                </a:solidFill>
              </a:rPr>
              <a:t>THE PROJECT</a:t>
            </a:r>
            <a:endParaRPr lang="da-DK">
              <a:solidFill>
                <a:srgbClr val="30373B"/>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da-DK" sz="1200" b="1">
                <a:solidFill>
                  <a:srgbClr val="30373B"/>
                </a:solidFill>
              </a:rPr>
              <a:t>THE </a:t>
            </a:r>
            <a:r>
              <a:rPr lang="da-DK" sz="1200" b="1" err="1">
                <a:solidFill>
                  <a:srgbClr val="30373B"/>
                </a:solidFill>
              </a:rPr>
              <a:t>IMPACT</a:t>
            </a:r>
            <a:endParaRPr lang="da-DK">
              <a:solidFill>
                <a:srgbClr val="30373B"/>
              </a:solidFill>
            </a:endParaRPr>
          </a:p>
        </p:txBody>
      </p:sp>
      <p:sp>
        <p:nvSpPr>
          <p:cNvPr id="35" name="Text Placeholder 34">
            <a:extLst>
              <a:ext uri="{FF2B5EF4-FFF2-40B4-BE49-F238E27FC236}">
                <a16:creationId xmlns:a16="http://schemas.microsoft.com/office/drawing/2014/main" id="{FD457679-0CD8-436B-B224-B5039179B055}"/>
              </a:ext>
            </a:extLst>
          </p:cNvPr>
          <p:cNvSpPr>
            <a:spLocks noGrp="1"/>
          </p:cNvSpPr>
          <p:nvPr>
            <p:ph type="body" sz="quarter" idx="18"/>
          </p:nvPr>
        </p:nvSpPr>
        <p:spPr>
          <a:xfrm>
            <a:off x="275070" y="4648330"/>
            <a:ext cx="4320000" cy="1663569"/>
          </a:xfrm>
        </p:spPr>
        <p:txBody>
          <a:bodyPr/>
          <a:lstStyle>
            <a:lvl1pPr>
              <a:buFontTx/>
              <a:buNone/>
              <a:defRPr sz="1000"/>
            </a:lvl1pPr>
            <a:lvl2pPr>
              <a:defRPr sz="1000"/>
            </a:lvl2pPr>
            <a:lvl3pPr>
              <a:defRPr sz="1000"/>
            </a:lvl3pPr>
            <a:lvl4pPr>
              <a:defRPr sz="1000"/>
            </a:lvl4pPr>
            <a:lvl5pPr>
              <a:defRPr sz="1000"/>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7" name="Text Placeholder 36">
            <a:extLst>
              <a:ext uri="{FF2B5EF4-FFF2-40B4-BE49-F238E27FC236}">
                <a16:creationId xmlns:a16="http://schemas.microsoft.com/office/drawing/2014/main" id="{0122C995-A46A-47E3-BD5A-37630113CBDA}"/>
              </a:ext>
            </a:extLst>
          </p:cNvPr>
          <p:cNvSpPr>
            <a:spLocks noGrp="1"/>
          </p:cNvSpPr>
          <p:nvPr>
            <p:ph type="body" sz="quarter" idx="19"/>
          </p:nvPr>
        </p:nvSpPr>
        <p:spPr>
          <a:xfrm>
            <a:off x="5319136" y="4648330"/>
            <a:ext cx="4320000" cy="1663569"/>
          </a:xfrm>
        </p:spPr>
        <p:txBody>
          <a:bodyPr/>
          <a:lstStyle>
            <a:lvl1pPr>
              <a:buFontTx/>
              <a:buNone/>
              <a:defRPr sz="1000"/>
            </a:lvl1pPr>
            <a:lvl2pPr>
              <a:defRPr sz="1000"/>
            </a:lvl2pPr>
            <a:lvl3pPr>
              <a:defRPr sz="1000"/>
            </a:lvl3pPr>
            <a:lvl4pPr>
              <a:defRPr sz="1000"/>
            </a:lvl4pPr>
            <a:lvl5pPr>
              <a:defRPr sz="1000"/>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8" name="Rectangle 37">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da-DK">
                <a:solidFill>
                  <a:srgbClr val="1F2023"/>
                </a:solidFill>
              </a:rPr>
              <a:t>CASE</a:t>
            </a:r>
          </a:p>
        </p:txBody>
      </p:sp>
      <p:sp>
        <p:nvSpPr>
          <p:cNvPr id="6" name="Slide Number Placeholder 5">
            <a:extLst>
              <a:ext uri="{FF2B5EF4-FFF2-40B4-BE49-F238E27FC236}">
                <a16:creationId xmlns:a16="http://schemas.microsoft.com/office/drawing/2014/main" id="{D4A1B773-9A80-408D-977C-08C207C654EA}"/>
              </a:ext>
            </a:extLst>
          </p:cNvPr>
          <p:cNvSpPr>
            <a:spLocks noGrp="1"/>
          </p:cNvSpPr>
          <p:nvPr>
            <p:ph type="sldNum" sz="quarter" idx="22"/>
          </p:nvPr>
        </p:nvSpPr>
        <p:spPr/>
        <p:txBody>
          <a:bodyPr/>
          <a:lstStyle/>
          <a:p>
            <a:fld id="{24C8C45C-947F-4981-8B3F-4F32E973C901}" type="slidenum">
              <a:rPr lang="da-DK" smtClean="0"/>
              <a:pPr/>
              <a:t>‹nr.›</a:t>
            </a:fld>
            <a:endParaRPr lang="da-DK"/>
          </a:p>
        </p:txBody>
      </p:sp>
      <p:sp>
        <p:nvSpPr>
          <p:cNvPr id="4" name="Date Placeholder 3" hidden="1">
            <a:extLst>
              <a:ext uri="{FF2B5EF4-FFF2-40B4-BE49-F238E27FC236}">
                <a16:creationId xmlns:a16="http://schemas.microsoft.com/office/drawing/2014/main" id="{C55FEAD9-E0C4-4E4E-9EEC-4F3E52446BCE}"/>
              </a:ext>
            </a:extLst>
          </p:cNvPr>
          <p:cNvSpPr>
            <a:spLocks noGrp="1"/>
          </p:cNvSpPr>
          <p:nvPr>
            <p:ph type="dt" sz="half" idx="20"/>
          </p:nvPr>
        </p:nvSpPr>
        <p:spPr/>
        <p:txBody>
          <a:bodyPr/>
          <a:lstStyle/>
          <a:p>
            <a:fld id="{45317630-8701-4B49-BF3D-3DA5BE3CE466}" type="datetime1">
              <a:rPr lang="da-DK" smtClean="0"/>
              <a:t>26-09-2025</a:t>
            </a:fld>
            <a:endParaRPr lang="da-DK"/>
          </a:p>
        </p:txBody>
      </p:sp>
      <p:sp>
        <p:nvSpPr>
          <p:cNvPr id="5" name="Footer Placeholder 4" hidden="1">
            <a:extLst>
              <a:ext uri="{FF2B5EF4-FFF2-40B4-BE49-F238E27FC236}">
                <a16:creationId xmlns:a16="http://schemas.microsoft.com/office/drawing/2014/main" id="{1D797A1B-1250-4702-BA87-713DE7B41844}"/>
              </a:ext>
            </a:extLst>
          </p:cNvPr>
          <p:cNvSpPr>
            <a:spLocks noGrp="1"/>
          </p:cNvSpPr>
          <p:nvPr>
            <p:ph type="ftr" sz="quarter" idx="21"/>
          </p:nvPr>
        </p:nvSpPr>
        <p:spPr/>
        <p:txBody>
          <a:bodyPr/>
          <a:lstStyle/>
          <a:p>
            <a:r>
              <a:rPr lang="da-DK" err="1"/>
              <a:t>Footer</a:t>
            </a:r>
            <a:endParaRPr lang="da-DK"/>
          </a:p>
        </p:txBody>
      </p:sp>
      <p:sp>
        <p:nvSpPr>
          <p:cNvPr id="26" name="TextBox 33">
            <a:extLst>
              <a:ext uri="{FF2B5EF4-FFF2-40B4-BE49-F238E27FC236}">
                <a16:creationId xmlns:a16="http://schemas.microsoft.com/office/drawing/2014/main" id="{16A48703-285C-4AA2-973D-4D322ECF524F}"/>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da-DK" sz="800" b="1">
                <a:solidFill>
                  <a:schemeClr val="tx1"/>
                </a:solidFill>
                <a:sym typeface="Arial" panose="020B0604020202020204" pitchFamily="34" charset="0"/>
              </a:rPr>
              <a:t>CASE DATA</a:t>
            </a:r>
          </a:p>
          <a:p>
            <a:pPr>
              <a:buNone/>
            </a:pPr>
            <a:r>
              <a:rPr lang="da-DK" sz="800">
                <a:solidFill>
                  <a:schemeClr val="tx1"/>
                </a:solidFill>
                <a:sym typeface="Arial" panose="020B0604020202020204" pitchFamily="34" charset="0"/>
              </a:rPr>
              <a:t>For </a:t>
            </a:r>
            <a:r>
              <a:rPr lang="da-DK" sz="800" err="1">
                <a:solidFill>
                  <a:schemeClr val="tx1"/>
                </a:solidFill>
                <a:sym typeface="Arial" panose="020B0604020202020204" pitchFamily="34" charset="0"/>
              </a:rPr>
              <a:t>internal</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use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only</a:t>
            </a:r>
            <a:r>
              <a:rPr lang="da-DK" sz="800">
                <a:solidFill>
                  <a:schemeClr val="tx1"/>
                </a:solidFill>
                <a:sym typeface="Arial" panose="020B0604020202020204" pitchFamily="34" charset="0"/>
              </a:rPr>
              <a:t> – delete </a:t>
            </a:r>
            <a:r>
              <a:rPr lang="da-DK" sz="800" err="1">
                <a:solidFill>
                  <a:schemeClr val="tx1"/>
                </a:solidFill>
                <a:sym typeface="Arial" panose="020B0604020202020204" pitchFamily="34" charset="0"/>
              </a:rPr>
              <a:t>before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sharing</a:t>
            </a:r>
            <a:endParaRPr lang="da-DK" sz="800">
              <a:solidFill>
                <a:schemeClr val="tx1"/>
              </a:solidFill>
              <a:sym typeface="Arial" panose="020B0604020202020204" pitchFamily="34" charset="0"/>
            </a:endParaRPr>
          </a:p>
          <a:p>
            <a:pPr>
              <a:buNone/>
            </a:pPr>
            <a:endParaRPr lang="da-DK" sz="800">
              <a:solidFill>
                <a:schemeClr val="tx1"/>
              </a:solidFill>
              <a:sym typeface="Arial" panose="020B0604020202020204" pitchFamily="34" charset="0"/>
            </a:endParaRPr>
          </a:p>
          <a:p>
            <a:pPr>
              <a:buNone/>
            </a:pPr>
            <a:r>
              <a:rPr lang="da-DK" sz="800">
                <a:solidFill>
                  <a:schemeClr val="tx1"/>
                </a:solidFill>
                <a:sym typeface="Arial" panose="020B0604020202020204" pitchFamily="34" charset="0"/>
              </a:rPr>
              <a:t>Client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err="1">
                <a:solidFill>
                  <a:schemeClr val="tx1"/>
                </a:solidFill>
                <a:sym typeface="Arial" panose="020B0604020202020204" pitchFamily="34" charset="0"/>
              </a:rPr>
              <a:t>Maconomy</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project</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a:solidFill>
                  <a:schemeClr val="tx1"/>
                </a:solidFill>
                <a:sym typeface="Arial" panose="020B0604020202020204" pitchFamily="34" charset="0"/>
              </a:rPr>
              <a:t>Industry: xx</a:t>
            </a:r>
          </a:p>
          <a:p>
            <a:pPr>
              <a:buNone/>
            </a:pPr>
            <a:r>
              <a:rPr lang="da-DK" sz="800" err="1">
                <a:solidFill>
                  <a:schemeClr val="tx1"/>
                </a:solidFill>
                <a:sym typeface="Arial" panose="020B0604020202020204" pitchFamily="34" charset="0"/>
              </a:rPr>
              <a:t>Keywords</a:t>
            </a:r>
            <a:r>
              <a:rPr lang="da-DK" sz="800">
                <a:solidFill>
                  <a:schemeClr val="tx1"/>
                </a:solidFill>
                <a:sym typeface="Arial" panose="020B0604020202020204" pitchFamily="34" charset="0"/>
              </a:rPr>
              <a:t>: xx, xx, xx</a:t>
            </a:r>
          </a:p>
          <a:p>
            <a:pPr>
              <a:buNone/>
            </a:pPr>
            <a:r>
              <a:rPr lang="da-DK" sz="800">
                <a:solidFill>
                  <a:schemeClr val="tx1"/>
                </a:solidFill>
                <a:sym typeface="Arial" panose="020B0604020202020204" pitchFamily="34" charset="0"/>
              </a:rPr>
              <a:t>Year(s): 20xx – 20xx</a:t>
            </a:r>
          </a:p>
          <a:p>
            <a:pPr>
              <a:buNone/>
            </a:pPr>
            <a:r>
              <a:rPr lang="da-DK" sz="800">
                <a:solidFill>
                  <a:schemeClr val="tx1"/>
                </a:solidFill>
                <a:sym typeface="Arial" panose="020B0604020202020204" pitchFamily="34" charset="0"/>
              </a:rPr>
              <a:t>Implement </a:t>
            </a:r>
            <a:r>
              <a:rPr lang="da-DK" sz="800" err="1">
                <a:solidFill>
                  <a:schemeClr val="tx1"/>
                </a:solidFill>
                <a:sym typeface="Arial" panose="020B0604020202020204" pitchFamily="34" charset="0"/>
              </a:rPr>
              <a:t>contact</a:t>
            </a:r>
            <a:r>
              <a:rPr lang="da-DK" sz="800">
                <a:solidFill>
                  <a:schemeClr val="tx1"/>
                </a:solidFill>
                <a:sym typeface="Arial" panose="020B0604020202020204" pitchFamily="34" charset="0"/>
              </a:rPr>
              <a:t> person: xx</a:t>
            </a:r>
          </a:p>
          <a:p>
            <a:pPr>
              <a:buNone/>
            </a:pPr>
            <a:endParaRPr lang="da-DK" sz="800">
              <a:solidFill>
                <a:schemeClr val="tx1"/>
              </a:solidFill>
              <a:sym typeface="Arial" panose="020B0604020202020204" pitchFamily="34" charset="0"/>
            </a:endParaRPr>
          </a:p>
        </p:txBody>
      </p:sp>
    </p:spTree>
    <p:extLst>
      <p:ext uri="{BB962C8B-B14F-4D97-AF65-F5344CB8AC3E}">
        <p14:creationId xmlns:p14="http://schemas.microsoft.com/office/powerpoint/2010/main" val="30411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Reference case_long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GB" sz="3200"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1" name="Rectangle 1">
            <a:extLst>
              <a:ext uri="{FF2B5EF4-FFF2-40B4-BE49-F238E27FC236}">
                <a16:creationId xmlns:a16="http://schemas.microsoft.com/office/drawing/2014/main" id="{749152A0-09EC-4CDD-A991-4F69E37FE88A}"/>
              </a:ext>
            </a:extLst>
          </p:cNvPr>
          <p:cNvSpPr/>
          <p:nvPr userDrawn="1"/>
        </p:nvSpPr>
        <p:spPr>
          <a:xfrm>
            <a:off x="0" y="0"/>
            <a:ext cx="9906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spAutoFit/>
          </a:bodyPr>
          <a:lstStyle>
            <a:lvl1pPr>
              <a:defRPr sz="3200">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3"/>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da-DK" sz="1200" b="1">
                <a:solidFill>
                  <a:srgbClr val="30373B"/>
                </a:solidFill>
              </a:rPr>
              <a:t>THE PROJECT</a:t>
            </a:r>
            <a:endParaRPr lang="da-DK">
              <a:solidFill>
                <a:srgbClr val="30373B"/>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da-DK" sz="1200" b="1">
                <a:solidFill>
                  <a:srgbClr val="30373B"/>
                </a:solidFill>
              </a:rPr>
              <a:t>THE </a:t>
            </a:r>
            <a:r>
              <a:rPr lang="da-DK" sz="1200" b="1" err="1">
                <a:solidFill>
                  <a:srgbClr val="30373B"/>
                </a:solidFill>
              </a:rPr>
              <a:t>IMPACT</a:t>
            </a:r>
            <a:endParaRPr lang="da-DK">
              <a:solidFill>
                <a:srgbClr val="30373B"/>
              </a:solidFill>
            </a:endParaRPr>
          </a:p>
        </p:txBody>
      </p:sp>
      <p:sp>
        <p:nvSpPr>
          <p:cNvPr id="35" name="Text Placeholder 34">
            <a:extLst>
              <a:ext uri="{FF2B5EF4-FFF2-40B4-BE49-F238E27FC236}">
                <a16:creationId xmlns:a16="http://schemas.microsoft.com/office/drawing/2014/main" id="{FD457679-0CD8-436B-B224-B5039179B055}"/>
              </a:ext>
            </a:extLst>
          </p:cNvPr>
          <p:cNvSpPr>
            <a:spLocks noGrp="1"/>
          </p:cNvSpPr>
          <p:nvPr>
            <p:ph type="body" sz="quarter" idx="18"/>
          </p:nvPr>
        </p:nvSpPr>
        <p:spPr>
          <a:xfrm>
            <a:off x="275070" y="4648330"/>
            <a:ext cx="4320000" cy="1663569"/>
          </a:xfrm>
        </p:spPr>
        <p:txBody>
          <a:bodyPr/>
          <a:lstStyle>
            <a:lvl1pPr>
              <a:buFontTx/>
              <a:buNone/>
              <a:defRPr sz="1000"/>
            </a:lvl1pPr>
            <a:lvl2pPr>
              <a:defRPr sz="1000"/>
            </a:lvl2pPr>
            <a:lvl3pPr>
              <a:defRPr sz="1000"/>
            </a:lvl3pPr>
            <a:lvl4pPr>
              <a:defRPr sz="1000"/>
            </a:lvl4pPr>
            <a:lvl5pPr>
              <a:defRPr sz="1000"/>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7" name="Text Placeholder 36">
            <a:extLst>
              <a:ext uri="{FF2B5EF4-FFF2-40B4-BE49-F238E27FC236}">
                <a16:creationId xmlns:a16="http://schemas.microsoft.com/office/drawing/2014/main" id="{0122C995-A46A-47E3-BD5A-37630113CBDA}"/>
              </a:ext>
            </a:extLst>
          </p:cNvPr>
          <p:cNvSpPr>
            <a:spLocks noGrp="1"/>
          </p:cNvSpPr>
          <p:nvPr>
            <p:ph type="body" sz="quarter" idx="19"/>
          </p:nvPr>
        </p:nvSpPr>
        <p:spPr>
          <a:xfrm>
            <a:off x="5319136" y="4648330"/>
            <a:ext cx="4320000" cy="1663569"/>
          </a:xfrm>
        </p:spPr>
        <p:txBody>
          <a:bodyPr/>
          <a:lstStyle>
            <a:lvl1pPr>
              <a:buFontTx/>
              <a:buNone/>
              <a:defRPr sz="1000"/>
            </a:lvl1pPr>
            <a:lvl2pPr>
              <a:defRPr sz="1000"/>
            </a:lvl2pPr>
            <a:lvl3pPr>
              <a:defRPr sz="1000"/>
            </a:lvl3pPr>
            <a:lvl4pPr>
              <a:defRPr sz="1000"/>
            </a:lvl4pPr>
            <a:lvl5pPr>
              <a:defRPr sz="1000"/>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8" name="Rectangle 37">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da-DK">
                <a:solidFill>
                  <a:srgbClr val="1F2023"/>
                </a:solidFill>
              </a:rPr>
              <a:t>CASE</a:t>
            </a:r>
          </a:p>
        </p:txBody>
      </p:sp>
      <p:sp>
        <p:nvSpPr>
          <p:cNvPr id="6" name="Slide Number Placeholder 5">
            <a:extLst>
              <a:ext uri="{FF2B5EF4-FFF2-40B4-BE49-F238E27FC236}">
                <a16:creationId xmlns:a16="http://schemas.microsoft.com/office/drawing/2014/main" id="{75A324BC-5AFF-4259-9509-3AB7B2AAC62E}"/>
              </a:ext>
            </a:extLst>
          </p:cNvPr>
          <p:cNvSpPr>
            <a:spLocks noGrp="1"/>
          </p:cNvSpPr>
          <p:nvPr>
            <p:ph type="sldNum" sz="quarter" idx="22"/>
          </p:nvPr>
        </p:nvSpPr>
        <p:spPr/>
        <p:txBody>
          <a:bodyPr/>
          <a:lstStyle/>
          <a:p>
            <a:fld id="{24C8C45C-947F-4981-8B3F-4F32E973C901}" type="slidenum">
              <a:rPr lang="da-DK" smtClean="0"/>
              <a:pPr/>
              <a:t>‹nr.›</a:t>
            </a:fld>
            <a:endParaRPr lang="da-DK"/>
          </a:p>
        </p:txBody>
      </p:sp>
      <p:sp>
        <p:nvSpPr>
          <p:cNvPr id="19" name="TextBox 33">
            <a:extLst>
              <a:ext uri="{FF2B5EF4-FFF2-40B4-BE49-F238E27FC236}">
                <a16:creationId xmlns:a16="http://schemas.microsoft.com/office/drawing/2014/main" id="{5AE06631-AC75-4EE4-B524-F8EFE6C15DB9}"/>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da-DK" sz="800" b="1">
                <a:solidFill>
                  <a:schemeClr val="tx1"/>
                </a:solidFill>
                <a:sym typeface="Arial" panose="020B0604020202020204" pitchFamily="34" charset="0"/>
              </a:rPr>
              <a:t>CASE DATA</a:t>
            </a:r>
          </a:p>
          <a:p>
            <a:pPr>
              <a:buNone/>
            </a:pPr>
            <a:r>
              <a:rPr lang="da-DK" sz="800">
                <a:solidFill>
                  <a:schemeClr val="tx1"/>
                </a:solidFill>
                <a:sym typeface="Arial" panose="020B0604020202020204" pitchFamily="34" charset="0"/>
              </a:rPr>
              <a:t>For </a:t>
            </a:r>
            <a:r>
              <a:rPr lang="da-DK" sz="800" err="1">
                <a:solidFill>
                  <a:schemeClr val="tx1"/>
                </a:solidFill>
                <a:sym typeface="Arial" panose="020B0604020202020204" pitchFamily="34" charset="0"/>
              </a:rPr>
              <a:t>internal</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use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only</a:t>
            </a:r>
            <a:r>
              <a:rPr lang="da-DK" sz="800">
                <a:solidFill>
                  <a:schemeClr val="tx1"/>
                </a:solidFill>
                <a:sym typeface="Arial" panose="020B0604020202020204" pitchFamily="34" charset="0"/>
              </a:rPr>
              <a:t> – delete </a:t>
            </a:r>
            <a:r>
              <a:rPr lang="da-DK" sz="800" err="1">
                <a:solidFill>
                  <a:schemeClr val="tx1"/>
                </a:solidFill>
                <a:sym typeface="Arial" panose="020B0604020202020204" pitchFamily="34" charset="0"/>
              </a:rPr>
              <a:t>before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sharing</a:t>
            </a:r>
            <a:endParaRPr lang="da-DK" sz="800">
              <a:solidFill>
                <a:schemeClr val="tx1"/>
              </a:solidFill>
              <a:sym typeface="Arial" panose="020B0604020202020204" pitchFamily="34" charset="0"/>
            </a:endParaRPr>
          </a:p>
          <a:p>
            <a:pPr>
              <a:buNone/>
            </a:pPr>
            <a:endParaRPr lang="da-DK" sz="800">
              <a:solidFill>
                <a:schemeClr val="tx1"/>
              </a:solidFill>
              <a:sym typeface="Arial" panose="020B0604020202020204" pitchFamily="34" charset="0"/>
            </a:endParaRPr>
          </a:p>
          <a:p>
            <a:pPr>
              <a:buNone/>
            </a:pPr>
            <a:r>
              <a:rPr lang="da-DK" sz="800">
                <a:solidFill>
                  <a:schemeClr val="tx1"/>
                </a:solidFill>
                <a:sym typeface="Arial" panose="020B0604020202020204" pitchFamily="34" charset="0"/>
              </a:rPr>
              <a:t>Client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err="1">
                <a:solidFill>
                  <a:schemeClr val="tx1"/>
                </a:solidFill>
                <a:sym typeface="Arial" panose="020B0604020202020204" pitchFamily="34" charset="0"/>
              </a:rPr>
              <a:t>Maconomy</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project</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a:solidFill>
                  <a:schemeClr val="tx1"/>
                </a:solidFill>
                <a:sym typeface="Arial" panose="020B0604020202020204" pitchFamily="34" charset="0"/>
              </a:rPr>
              <a:t>Industry: xx</a:t>
            </a:r>
          </a:p>
          <a:p>
            <a:pPr>
              <a:buNone/>
            </a:pPr>
            <a:r>
              <a:rPr lang="da-DK" sz="800" err="1">
                <a:solidFill>
                  <a:schemeClr val="tx1"/>
                </a:solidFill>
                <a:sym typeface="Arial" panose="020B0604020202020204" pitchFamily="34" charset="0"/>
              </a:rPr>
              <a:t>Keywords</a:t>
            </a:r>
            <a:r>
              <a:rPr lang="da-DK" sz="800">
                <a:solidFill>
                  <a:schemeClr val="tx1"/>
                </a:solidFill>
                <a:sym typeface="Arial" panose="020B0604020202020204" pitchFamily="34" charset="0"/>
              </a:rPr>
              <a:t>: xx, xx, xx</a:t>
            </a:r>
          </a:p>
          <a:p>
            <a:pPr>
              <a:buNone/>
            </a:pPr>
            <a:r>
              <a:rPr lang="da-DK" sz="800">
                <a:solidFill>
                  <a:schemeClr val="tx1"/>
                </a:solidFill>
                <a:sym typeface="Arial" panose="020B0604020202020204" pitchFamily="34" charset="0"/>
              </a:rPr>
              <a:t>Year(s): 20xx – 20xx</a:t>
            </a:r>
          </a:p>
          <a:p>
            <a:pPr>
              <a:buNone/>
            </a:pPr>
            <a:r>
              <a:rPr lang="da-DK" sz="800">
                <a:solidFill>
                  <a:schemeClr val="tx1"/>
                </a:solidFill>
                <a:sym typeface="Arial" panose="020B0604020202020204" pitchFamily="34" charset="0"/>
              </a:rPr>
              <a:t>Implement </a:t>
            </a:r>
            <a:r>
              <a:rPr lang="da-DK" sz="800" err="1">
                <a:solidFill>
                  <a:schemeClr val="tx1"/>
                </a:solidFill>
                <a:sym typeface="Arial" panose="020B0604020202020204" pitchFamily="34" charset="0"/>
              </a:rPr>
              <a:t>contact</a:t>
            </a:r>
            <a:r>
              <a:rPr lang="da-DK" sz="800">
                <a:solidFill>
                  <a:schemeClr val="tx1"/>
                </a:solidFill>
                <a:sym typeface="Arial" panose="020B0604020202020204" pitchFamily="34" charset="0"/>
              </a:rPr>
              <a:t> person: xx</a:t>
            </a:r>
          </a:p>
          <a:p>
            <a:pPr>
              <a:buNone/>
            </a:pPr>
            <a:endParaRPr lang="da-DK" sz="800">
              <a:solidFill>
                <a:schemeClr val="tx1"/>
              </a:solidFill>
              <a:sym typeface="Arial" panose="020B0604020202020204" pitchFamily="34" charset="0"/>
            </a:endParaRPr>
          </a:p>
        </p:txBody>
      </p:sp>
    </p:spTree>
    <p:extLst>
      <p:ext uri="{BB962C8B-B14F-4D97-AF65-F5344CB8AC3E}">
        <p14:creationId xmlns:p14="http://schemas.microsoft.com/office/powerpoint/2010/main" val="77496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Reference case_long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GB" sz="3200"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1" name="Rectangle 1">
            <a:extLst>
              <a:ext uri="{FF2B5EF4-FFF2-40B4-BE49-F238E27FC236}">
                <a16:creationId xmlns:a16="http://schemas.microsoft.com/office/drawing/2014/main" id="{749152A0-09EC-4CDD-A991-4F69E37FE88A}"/>
              </a:ext>
            </a:extLst>
          </p:cNvPr>
          <p:cNvSpPr/>
          <p:nvPr userDrawn="1"/>
        </p:nvSpPr>
        <p:spPr>
          <a:xfrm>
            <a:off x="0" y="0"/>
            <a:ext cx="9906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595F6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spAutoFit/>
          </a:bodyPr>
          <a:lstStyle>
            <a:lvl1pPr>
              <a:defRPr sz="3200">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da-DK" sz="1200" b="1">
                <a:solidFill>
                  <a:srgbClr val="30373B"/>
                </a:solidFill>
              </a:rPr>
              <a:t>THE PROJECT</a:t>
            </a:r>
            <a:endParaRPr lang="da-DK">
              <a:solidFill>
                <a:srgbClr val="30373B"/>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da-DK" sz="1200" b="1">
                <a:solidFill>
                  <a:srgbClr val="30373B"/>
                </a:solidFill>
              </a:rPr>
              <a:t>THE </a:t>
            </a:r>
            <a:r>
              <a:rPr lang="da-DK" sz="1200" b="1" err="1">
                <a:solidFill>
                  <a:srgbClr val="30373B"/>
                </a:solidFill>
              </a:rPr>
              <a:t>IMPACT</a:t>
            </a:r>
            <a:endParaRPr lang="da-DK">
              <a:solidFill>
                <a:srgbClr val="30373B"/>
              </a:solidFill>
            </a:endParaRPr>
          </a:p>
        </p:txBody>
      </p:sp>
      <p:sp>
        <p:nvSpPr>
          <p:cNvPr id="35" name="Text Placeholder 34">
            <a:extLst>
              <a:ext uri="{FF2B5EF4-FFF2-40B4-BE49-F238E27FC236}">
                <a16:creationId xmlns:a16="http://schemas.microsoft.com/office/drawing/2014/main" id="{FD457679-0CD8-436B-B224-B5039179B055}"/>
              </a:ext>
            </a:extLst>
          </p:cNvPr>
          <p:cNvSpPr>
            <a:spLocks noGrp="1"/>
          </p:cNvSpPr>
          <p:nvPr>
            <p:ph type="body" sz="quarter" idx="18"/>
          </p:nvPr>
        </p:nvSpPr>
        <p:spPr>
          <a:xfrm>
            <a:off x="275070" y="4648330"/>
            <a:ext cx="4320000" cy="1663569"/>
          </a:xfrm>
        </p:spPr>
        <p:txBody>
          <a:bodyPr/>
          <a:lstStyle>
            <a:lvl1pPr>
              <a:buFontTx/>
              <a:buNone/>
              <a:defRPr sz="1000"/>
            </a:lvl1pPr>
            <a:lvl2pPr>
              <a:defRPr sz="1000"/>
            </a:lvl2pPr>
            <a:lvl3pPr>
              <a:defRPr sz="1000"/>
            </a:lvl3pPr>
            <a:lvl4pPr>
              <a:defRPr sz="1000"/>
            </a:lvl4pPr>
            <a:lvl5pPr>
              <a:defRPr sz="1000"/>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7" name="Text Placeholder 36">
            <a:extLst>
              <a:ext uri="{FF2B5EF4-FFF2-40B4-BE49-F238E27FC236}">
                <a16:creationId xmlns:a16="http://schemas.microsoft.com/office/drawing/2014/main" id="{0122C995-A46A-47E3-BD5A-37630113CBDA}"/>
              </a:ext>
            </a:extLst>
          </p:cNvPr>
          <p:cNvSpPr>
            <a:spLocks noGrp="1"/>
          </p:cNvSpPr>
          <p:nvPr>
            <p:ph type="body" sz="quarter" idx="19"/>
          </p:nvPr>
        </p:nvSpPr>
        <p:spPr>
          <a:xfrm>
            <a:off x="5319136" y="4648330"/>
            <a:ext cx="4320000" cy="1663569"/>
          </a:xfrm>
        </p:spPr>
        <p:txBody>
          <a:bodyPr/>
          <a:lstStyle>
            <a:lvl1pPr>
              <a:buFontTx/>
              <a:buNone/>
              <a:defRPr sz="1000"/>
            </a:lvl1pPr>
            <a:lvl2pPr>
              <a:defRPr sz="1000"/>
            </a:lvl2pPr>
            <a:lvl3pPr>
              <a:defRPr sz="1000"/>
            </a:lvl3pPr>
            <a:lvl4pPr>
              <a:defRPr sz="1000"/>
            </a:lvl4pPr>
            <a:lvl5pPr>
              <a:defRPr sz="1000"/>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8" name="Rectangle 37">
            <a:extLst>
              <a:ext uri="{FF2B5EF4-FFF2-40B4-BE49-F238E27FC236}">
                <a16:creationId xmlns:a16="http://schemas.microsoft.com/office/drawing/2014/main" id="{222B717F-572C-4701-890C-5980AFA4B1FF}"/>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da-DK">
                <a:solidFill>
                  <a:srgbClr val="1F2023"/>
                </a:solidFill>
              </a:rPr>
              <a:t>CASE</a:t>
            </a:r>
          </a:p>
        </p:txBody>
      </p:sp>
      <p:sp>
        <p:nvSpPr>
          <p:cNvPr id="18" name="Freeform: Shape 17">
            <a:extLst>
              <a:ext uri="{FF2B5EF4-FFF2-40B4-BE49-F238E27FC236}">
                <a16:creationId xmlns:a16="http://schemas.microsoft.com/office/drawing/2014/main" id="{87FD700C-F5D8-47A6-B075-E7C3777BFD22}"/>
              </a:ext>
            </a:extLst>
          </p:cNvPr>
          <p:cNvSpPr/>
          <p:nvPr userDrawn="1">
            <p:custDataLst>
              <p:tags r:id="rId3"/>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6" name="Slide Number Placeholder 5">
            <a:extLst>
              <a:ext uri="{FF2B5EF4-FFF2-40B4-BE49-F238E27FC236}">
                <a16:creationId xmlns:a16="http://schemas.microsoft.com/office/drawing/2014/main" id="{3CBA9385-3277-4A03-8C15-57A5D2485A59}"/>
              </a:ext>
            </a:extLst>
          </p:cNvPr>
          <p:cNvSpPr>
            <a:spLocks noGrp="1"/>
          </p:cNvSpPr>
          <p:nvPr>
            <p:ph type="sldNum" sz="quarter" idx="22"/>
          </p:nvPr>
        </p:nvSpPr>
        <p:spPr/>
        <p:txBody>
          <a:bodyPr/>
          <a:lstStyle/>
          <a:p>
            <a:fld id="{24C8C45C-947F-4981-8B3F-4F32E973C901}" type="slidenum">
              <a:rPr lang="da-DK" smtClean="0"/>
              <a:pPr/>
              <a:t>‹nr.›</a:t>
            </a:fld>
            <a:endParaRPr lang="da-DK"/>
          </a:p>
        </p:txBody>
      </p:sp>
      <p:sp>
        <p:nvSpPr>
          <p:cNvPr id="4" name="Date Placeholder 3" hidden="1">
            <a:extLst>
              <a:ext uri="{FF2B5EF4-FFF2-40B4-BE49-F238E27FC236}">
                <a16:creationId xmlns:a16="http://schemas.microsoft.com/office/drawing/2014/main" id="{676A9557-0521-4D63-9104-F44D76841FFE}"/>
              </a:ext>
            </a:extLst>
          </p:cNvPr>
          <p:cNvSpPr>
            <a:spLocks noGrp="1"/>
          </p:cNvSpPr>
          <p:nvPr>
            <p:ph type="dt" sz="half" idx="20"/>
          </p:nvPr>
        </p:nvSpPr>
        <p:spPr/>
        <p:txBody>
          <a:bodyPr/>
          <a:lstStyle/>
          <a:p>
            <a:fld id="{45317630-8701-4B49-BF3D-3DA5BE3CE466}" type="datetime1">
              <a:rPr lang="da-DK" smtClean="0"/>
              <a:t>26-09-2025</a:t>
            </a:fld>
            <a:endParaRPr lang="da-DK"/>
          </a:p>
        </p:txBody>
      </p:sp>
      <p:sp>
        <p:nvSpPr>
          <p:cNvPr id="5" name="Footer Placeholder 4" hidden="1">
            <a:extLst>
              <a:ext uri="{FF2B5EF4-FFF2-40B4-BE49-F238E27FC236}">
                <a16:creationId xmlns:a16="http://schemas.microsoft.com/office/drawing/2014/main" id="{C0E1CEF2-4F80-4706-AE63-0C7E8A7402DF}"/>
              </a:ext>
            </a:extLst>
          </p:cNvPr>
          <p:cNvSpPr>
            <a:spLocks noGrp="1"/>
          </p:cNvSpPr>
          <p:nvPr>
            <p:ph type="ftr" sz="quarter" idx="21"/>
          </p:nvPr>
        </p:nvSpPr>
        <p:spPr/>
        <p:txBody>
          <a:bodyPr/>
          <a:lstStyle/>
          <a:p>
            <a:r>
              <a:rPr lang="da-DK" err="1"/>
              <a:t>Footer</a:t>
            </a:r>
            <a:endParaRPr lang="da-DK"/>
          </a:p>
        </p:txBody>
      </p:sp>
      <p:sp>
        <p:nvSpPr>
          <p:cNvPr id="26" name="TextBox 33">
            <a:extLst>
              <a:ext uri="{FF2B5EF4-FFF2-40B4-BE49-F238E27FC236}">
                <a16:creationId xmlns:a16="http://schemas.microsoft.com/office/drawing/2014/main" id="{A5525994-7183-4EB3-80FB-FB6FA3A2CF42}"/>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da-DK" sz="800" b="1">
                <a:solidFill>
                  <a:schemeClr val="tx1"/>
                </a:solidFill>
                <a:sym typeface="Arial" panose="020B0604020202020204" pitchFamily="34" charset="0"/>
              </a:rPr>
              <a:t>CASE DATA</a:t>
            </a:r>
          </a:p>
          <a:p>
            <a:pPr>
              <a:buNone/>
            </a:pPr>
            <a:r>
              <a:rPr lang="da-DK" sz="800">
                <a:solidFill>
                  <a:schemeClr val="tx1"/>
                </a:solidFill>
                <a:sym typeface="Arial" panose="020B0604020202020204" pitchFamily="34" charset="0"/>
              </a:rPr>
              <a:t>For </a:t>
            </a:r>
            <a:r>
              <a:rPr lang="da-DK" sz="800" err="1">
                <a:solidFill>
                  <a:schemeClr val="tx1"/>
                </a:solidFill>
                <a:sym typeface="Arial" panose="020B0604020202020204" pitchFamily="34" charset="0"/>
              </a:rPr>
              <a:t>internal</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use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only</a:t>
            </a:r>
            <a:r>
              <a:rPr lang="da-DK" sz="800">
                <a:solidFill>
                  <a:schemeClr val="tx1"/>
                </a:solidFill>
                <a:sym typeface="Arial" panose="020B0604020202020204" pitchFamily="34" charset="0"/>
              </a:rPr>
              <a:t> – delete </a:t>
            </a:r>
            <a:r>
              <a:rPr lang="da-DK" sz="800" err="1">
                <a:solidFill>
                  <a:schemeClr val="tx1"/>
                </a:solidFill>
                <a:sym typeface="Arial" panose="020B0604020202020204" pitchFamily="34" charset="0"/>
              </a:rPr>
              <a:t>before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sharing</a:t>
            </a:r>
            <a:endParaRPr lang="da-DK" sz="800">
              <a:solidFill>
                <a:schemeClr val="tx1"/>
              </a:solidFill>
              <a:sym typeface="Arial" panose="020B0604020202020204" pitchFamily="34" charset="0"/>
            </a:endParaRPr>
          </a:p>
          <a:p>
            <a:pPr>
              <a:buNone/>
            </a:pPr>
            <a:endParaRPr lang="da-DK" sz="800">
              <a:solidFill>
                <a:schemeClr val="tx1"/>
              </a:solidFill>
              <a:sym typeface="Arial" panose="020B0604020202020204" pitchFamily="34" charset="0"/>
            </a:endParaRPr>
          </a:p>
          <a:p>
            <a:pPr>
              <a:buNone/>
            </a:pPr>
            <a:r>
              <a:rPr lang="da-DK" sz="800">
                <a:solidFill>
                  <a:schemeClr val="tx1"/>
                </a:solidFill>
                <a:sym typeface="Arial" panose="020B0604020202020204" pitchFamily="34" charset="0"/>
              </a:rPr>
              <a:t>Client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err="1">
                <a:solidFill>
                  <a:schemeClr val="tx1"/>
                </a:solidFill>
                <a:sym typeface="Arial" panose="020B0604020202020204" pitchFamily="34" charset="0"/>
              </a:rPr>
              <a:t>Maconomy</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project</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a:solidFill>
                  <a:schemeClr val="tx1"/>
                </a:solidFill>
                <a:sym typeface="Arial" panose="020B0604020202020204" pitchFamily="34" charset="0"/>
              </a:rPr>
              <a:t>Industry: xx</a:t>
            </a:r>
          </a:p>
          <a:p>
            <a:pPr>
              <a:buNone/>
            </a:pPr>
            <a:r>
              <a:rPr lang="da-DK" sz="800" err="1">
                <a:solidFill>
                  <a:schemeClr val="tx1"/>
                </a:solidFill>
                <a:sym typeface="Arial" panose="020B0604020202020204" pitchFamily="34" charset="0"/>
              </a:rPr>
              <a:t>Keywords</a:t>
            </a:r>
            <a:r>
              <a:rPr lang="da-DK" sz="800">
                <a:solidFill>
                  <a:schemeClr val="tx1"/>
                </a:solidFill>
                <a:sym typeface="Arial" panose="020B0604020202020204" pitchFamily="34" charset="0"/>
              </a:rPr>
              <a:t>: xx, xx, xx</a:t>
            </a:r>
          </a:p>
          <a:p>
            <a:pPr>
              <a:buNone/>
            </a:pPr>
            <a:r>
              <a:rPr lang="da-DK" sz="800">
                <a:solidFill>
                  <a:schemeClr val="tx1"/>
                </a:solidFill>
                <a:sym typeface="Arial" panose="020B0604020202020204" pitchFamily="34" charset="0"/>
              </a:rPr>
              <a:t>Year(s): 20xx – 20xx</a:t>
            </a:r>
          </a:p>
          <a:p>
            <a:pPr>
              <a:buNone/>
            </a:pPr>
            <a:r>
              <a:rPr lang="da-DK" sz="800">
                <a:solidFill>
                  <a:schemeClr val="tx1"/>
                </a:solidFill>
                <a:sym typeface="Arial" panose="020B0604020202020204" pitchFamily="34" charset="0"/>
              </a:rPr>
              <a:t>Implement </a:t>
            </a:r>
            <a:r>
              <a:rPr lang="da-DK" sz="800" err="1">
                <a:solidFill>
                  <a:schemeClr val="tx1"/>
                </a:solidFill>
                <a:sym typeface="Arial" panose="020B0604020202020204" pitchFamily="34" charset="0"/>
              </a:rPr>
              <a:t>contact</a:t>
            </a:r>
            <a:r>
              <a:rPr lang="da-DK" sz="800">
                <a:solidFill>
                  <a:schemeClr val="tx1"/>
                </a:solidFill>
                <a:sym typeface="Arial" panose="020B0604020202020204" pitchFamily="34" charset="0"/>
              </a:rPr>
              <a:t> person: xx</a:t>
            </a:r>
          </a:p>
          <a:p>
            <a:pPr>
              <a:buNone/>
            </a:pPr>
            <a:endParaRPr lang="da-DK" sz="800">
              <a:solidFill>
                <a:schemeClr val="tx1"/>
              </a:solidFill>
              <a:sym typeface="Arial" panose="020B0604020202020204" pitchFamily="34" charset="0"/>
            </a:endParaRPr>
          </a:p>
        </p:txBody>
      </p:sp>
    </p:spTree>
    <p:extLst>
      <p:ext uri="{BB962C8B-B14F-4D97-AF65-F5344CB8AC3E}">
        <p14:creationId xmlns:p14="http://schemas.microsoft.com/office/powerpoint/2010/main" val="127830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ference case_long text_dar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1"/>
            </p:custDataLst>
            <p:extLst>
              <p:ext uri="{D42A27DB-BD31-4B8C-83A1-F6EECF244321}">
                <p14:modId xmlns:p14="http://schemas.microsoft.com/office/powerpoint/2010/main" val="3809166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GB" sz="3200"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6" name="Rectangle 25">
            <a:extLst>
              <a:ext uri="{FF2B5EF4-FFF2-40B4-BE49-F238E27FC236}">
                <a16:creationId xmlns:a16="http://schemas.microsoft.com/office/drawing/2014/main" id="{5C949A49-8B74-4770-82C7-FB3B75548D7F}"/>
              </a:ext>
            </a:extLst>
          </p:cNvPr>
          <p:cNvSpPr/>
          <p:nvPr userDrawn="1"/>
        </p:nvSpPr>
        <p:spPr>
          <a:xfrm>
            <a:off x="0" y="1"/>
            <a:ext cx="9906000" cy="6857999"/>
          </a:xfrm>
          <a:prstGeom prst="rect">
            <a:avLst/>
          </a:prstGeom>
          <a:solidFill>
            <a:srgbClr val="30373B"/>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latin typeface="Arial"/>
              <a:ea typeface="+mn-ea"/>
              <a:cs typeface="+mn-cs"/>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9A6E3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spAutoFit/>
          </a:bodyPr>
          <a:lstStyle>
            <a:lvl1pPr>
              <a:defRPr sz="3200">
                <a:solidFill>
                  <a:srgbClr val="F8F5E7"/>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3"/>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da-DK" sz="1200" b="1">
                <a:solidFill>
                  <a:srgbClr val="F8F5E7"/>
                </a:solidFill>
              </a:rPr>
              <a:t>THE PROJECT</a:t>
            </a:r>
            <a:endParaRPr lang="da-DK">
              <a:solidFill>
                <a:srgbClr val="F8F5E7"/>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da-DK" sz="1200" b="1">
                <a:solidFill>
                  <a:srgbClr val="F8F5E7"/>
                </a:solidFill>
              </a:rPr>
              <a:t>THE </a:t>
            </a:r>
            <a:r>
              <a:rPr lang="da-DK" sz="1200" b="1" err="1">
                <a:solidFill>
                  <a:srgbClr val="F8F5E7"/>
                </a:solidFill>
              </a:rPr>
              <a:t>IMPACT</a:t>
            </a:r>
            <a:endParaRPr lang="da-DK">
              <a:solidFill>
                <a:srgbClr val="F8F5E7"/>
              </a:solidFill>
            </a:endParaRPr>
          </a:p>
        </p:txBody>
      </p:sp>
      <p:sp>
        <p:nvSpPr>
          <p:cNvPr id="18" name="Text Placeholder 17">
            <a:extLst>
              <a:ext uri="{FF2B5EF4-FFF2-40B4-BE49-F238E27FC236}">
                <a16:creationId xmlns:a16="http://schemas.microsoft.com/office/drawing/2014/main" id="{6E258190-5654-4F09-866D-DF2597338651}"/>
              </a:ext>
            </a:extLst>
          </p:cNvPr>
          <p:cNvSpPr>
            <a:spLocks noGrp="1"/>
          </p:cNvSpPr>
          <p:nvPr>
            <p:ph type="body" sz="quarter" idx="18"/>
          </p:nvPr>
        </p:nvSpPr>
        <p:spPr>
          <a:xfrm>
            <a:off x="275070" y="4643414"/>
            <a:ext cx="4319588" cy="1668485"/>
          </a:xfrm>
        </p:spPr>
        <p:txBody>
          <a:bodyPr/>
          <a:lstStyle>
            <a:lvl1pPr>
              <a:buFontTx/>
              <a:buNone/>
              <a:defRPr sz="1000">
                <a:solidFill>
                  <a:srgbClr val="F8F5E7"/>
                </a:solidFill>
              </a:defRPr>
            </a:lvl1pPr>
            <a:lvl2pPr>
              <a:defRPr sz="1000">
                <a:solidFill>
                  <a:srgbClr val="F8F5E7"/>
                </a:solidFill>
              </a:defRPr>
            </a:lvl2pPr>
            <a:lvl3pPr>
              <a:defRPr sz="1000">
                <a:solidFill>
                  <a:srgbClr val="F8F5E7"/>
                </a:solidFill>
              </a:defRPr>
            </a:lvl3pPr>
            <a:lvl4pPr>
              <a:defRPr sz="1000">
                <a:solidFill>
                  <a:srgbClr val="F8F5E7"/>
                </a:solidFill>
              </a:defRPr>
            </a:lvl4pPr>
            <a:lvl5pPr>
              <a:defRPr sz="1000">
                <a:solidFill>
                  <a:srgbClr val="F8F5E7"/>
                </a:solidFill>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5" name="Text Placeholder 34">
            <a:extLst>
              <a:ext uri="{FF2B5EF4-FFF2-40B4-BE49-F238E27FC236}">
                <a16:creationId xmlns:a16="http://schemas.microsoft.com/office/drawing/2014/main" id="{307552BF-22B2-4AC0-889F-4545B1A418AF}"/>
              </a:ext>
            </a:extLst>
          </p:cNvPr>
          <p:cNvSpPr>
            <a:spLocks noGrp="1"/>
          </p:cNvSpPr>
          <p:nvPr>
            <p:ph type="body" sz="quarter" idx="19"/>
          </p:nvPr>
        </p:nvSpPr>
        <p:spPr>
          <a:xfrm>
            <a:off x="5319136" y="4643414"/>
            <a:ext cx="4320000" cy="1668485"/>
          </a:xfrm>
        </p:spPr>
        <p:txBody>
          <a:bodyPr/>
          <a:lstStyle>
            <a:lvl1pPr>
              <a:buFontTx/>
              <a:buNone/>
              <a:defRPr sz="1000">
                <a:solidFill>
                  <a:srgbClr val="F8F5E7"/>
                </a:solidFill>
              </a:defRPr>
            </a:lvl1pPr>
            <a:lvl2pPr>
              <a:defRPr sz="1000">
                <a:solidFill>
                  <a:srgbClr val="F8F5E7"/>
                </a:solidFill>
              </a:defRPr>
            </a:lvl2pPr>
            <a:lvl3pPr>
              <a:defRPr sz="1000">
                <a:solidFill>
                  <a:srgbClr val="F8F5E7"/>
                </a:solidFill>
              </a:defRPr>
            </a:lvl3pPr>
            <a:lvl4pPr>
              <a:defRPr sz="1000">
                <a:solidFill>
                  <a:srgbClr val="F8F5E7"/>
                </a:solidFill>
              </a:defRPr>
            </a:lvl4pPr>
            <a:lvl5pPr>
              <a:defRPr sz="1000">
                <a:solidFill>
                  <a:srgbClr val="F8F5E7"/>
                </a:solidFill>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0" name="Rectangle 19">
            <a:extLst>
              <a:ext uri="{FF2B5EF4-FFF2-40B4-BE49-F238E27FC236}">
                <a16:creationId xmlns:a16="http://schemas.microsoft.com/office/drawing/2014/main" id="{0D39F5F7-9774-4481-86BE-3C43D975F2D6}"/>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da-DK">
                <a:solidFill>
                  <a:schemeClr val="bg1"/>
                </a:solidFill>
              </a:rPr>
              <a:t>CASE</a:t>
            </a:r>
          </a:p>
        </p:txBody>
      </p:sp>
      <p:sp>
        <p:nvSpPr>
          <p:cNvPr id="12" name="Slide Number Placeholder 11">
            <a:extLst>
              <a:ext uri="{FF2B5EF4-FFF2-40B4-BE49-F238E27FC236}">
                <a16:creationId xmlns:a16="http://schemas.microsoft.com/office/drawing/2014/main" id="{1E6C0587-AEC9-45F5-AFD6-9863CFF3EAC2}"/>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21" name="TextBox 33">
            <a:extLst>
              <a:ext uri="{FF2B5EF4-FFF2-40B4-BE49-F238E27FC236}">
                <a16:creationId xmlns:a16="http://schemas.microsoft.com/office/drawing/2014/main" id="{DC80D7DE-7F0F-4C98-AC15-01F67C78C406}"/>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da-DK" sz="800" b="1">
                <a:solidFill>
                  <a:schemeClr val="tx1"/>
                </a:solidFill>
                <a:sym typeface="Arial" panose="020B0604020202020204" pitchFamily="34" charset="0"/>
              </a:rPr>
              <a:t>CASE DATA</a:t>
            </a:r>
          </a:p>
          <a:p>
            <a:pPr>
              <a:buNone/>
            </a:pPr>
            <a:r>
              <a:rPr lang="da-DK" sz="800">
                <a:solidFill>
                  <a:schemeClr val="tx1"/>
                </a:solidFill>
                <a:sym typeface="Arial" panose="020B0604020202020204" pitchFamily="34" charset="0"/>
              </a:rPr>
              <a:t>For </a:t>
            </a:r>
            <a:r>
              <a:rPr lang="da-DK" sz="800" err="1">
                <a:solidFill>
                  <a:schemeClr val="tx1"/>
                </a:solidFill>
                <a:sym typeface="Arial" panose="020B0604020202020204" pitchFamily="34" charset="0"/>
              </a:rPr>
              <a:t>internal</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use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only</a:t>
            </a:r>
            <a:r>
              <a:rPr lang="da-DK" sz="800">
                <a:solidFill>
                  <a:schemeClr val="tx1"/>
                </a:solidFill>
                <a:sym typeface="Arial" panose="020B0604020202020204" pitchFamily="34" charset="0"/>
              </a:rPr>
              <a:t> – delete </a:t>
            </a:r>
            <a:r>
              <a:rPr lang="da-DK" sz="800" err="1">
                <a:solidFill>
                  <a:schemeClr val="tx1"/>
                </a:solidFill>
                <a:sym typeface="Arial" panose="020B0604020202020204" pitchFamily="34" charset="0"/>
              </a:rPr>
              <a:t>before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sharing</a:t>
            </a:r>
            <a:endParaRPr lang="da-DK" sz="800">
              <a:solidFill>
                <a:schemeClr val="tx1"/>
              </a:solidFill>
              <a:sym typeface="Arial" panose="020B0604020202020204" pitchFamily="34" charset="0"/>
            </a:endParaRPr>
          </a:p>
          <a:p>
            <a:pPr>
              <a:buNone/>
            </a:pPr>
            <a:endParaRPr lang="da-DK" sz="800">
              <a:solidFill>
                <a:schemeClr val="tx1"/>
              </a:solidFill>
              <a:sym typeface="Arial" panose="020B0604020202020204" pitchFamily="34" charset="0"/>
            </a:endParaRPr>
          </a:p>
          <a:p>
            <a:pPr>
              <a:buNone/>
            </a:pPr>
            <a:r>
              <a:rPr lang="da-DK" sz="800">
                <a:solidFill>
                  <a:schemeClr val="tx1"/>
                </a:solidFill>
                <a:sym typeface="Arial" panose="020B0604020202020204" pitchFamily="34" charset="0"/>
              </a:rPr>
              <a:t>Client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err="1">
                <a:solidFill>
                  <a:schemeClr val="tx1"/>
                </a:solidFill>
                <a:sym typeface="Arial" panose="020B0604020202020204" pitchFamily="34" charset="0"/>
              </a:rPr>
              <a:t>Maconomy</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project</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a:solidFill>
                  <a:schemeClr val="tx1"/>
                </a:solidFill>
                <a:sym typeface="Arial" panose="020B0604020202020204" pitchFamily="34" charset="0"/>
              </a:rPr>
              <a:t>Industry: xx</a:t>
            </a:r>
          </a:p>
          <a:p>
            <a:pPr>
              <a:buNone/>
            </a:pPr>
            <a:r>
              <a:rPr lang="da-DK" sz="800" err="1">
                <a:solidFill>
                  <a:schemeClr val="tx1"/>
                </a:solidFill>
                <a:sym typeface="Arial" panose="020B0604020202020204" pitchFamily="34" charset="0"/>
              </a:rPr>
              <a:t>Keywords</a:t>
            </a:r>
            <a:r>
              <a:rPr lang="da-DK" sz="800">
                <a:solidFill>
                  <a:schemeClr val="tx1"/>
                </a:solidFill>
                <a:sym typeface="Arial" panose="020B0604020202020204" pitchFamily="34" charset="0"/>
              </a:rPr>
              <a:t>: xx, xx, xx</a:t>
            </a:r>
          </a:p>
          <a:p>
            <a:pPr>
              <a:buNone/>
            </a:pPr>
            <a:r>
              <a:rPr lang="da-DK" sz="800">
                <a:solidFill>
                  <a:schemeClr val="tx1"/>
                </a:solidFill>
                <a:sym typeface="Arial" panose="020B0604020202020204" pitchFamily="34" charset="0"/>
              </a:rPr>
              <a:t>Year(s): 20xx – 20xx</a:t>
            </a:r>
          </a:p>
          <a:p>
            <a:pPr>
              <a:buNone/>
            </a:pPr>
            <a:r>
              <a:rPr lang="da-DK" sz="800">
                <a:solidFill>
                  <a:schemeClr val="tx1"/>
                </a:solidFill>
                <a:sym typeface="Arial" panose="020B0604020202020204" pitchFamily="34" charset="0"/>
              </a:rPr>
              <a:t>Implement </a:t>
            </a:r>
            <a:r>
              <a:rPr lang="da-DK" sz="800" err="1">
                <a:solidFill>
                  <a:schemeClr val="tx1"/>
                </a:solidFill>
                <a:sym typeface="Arial" panose="020B0604020202020204" pitchFamily="34" charset="0"/>
              </a:rPr>
              <a:t>contact</a:t>
            </a:r>
            <a:r>
              <a:rPr lang="da-DK" sz="800">
                <a:solidFill>
                  <a:schemeClr val="tx1"/>
                </a:solidFill>
                <a:sym typeface="Arial" panose="020B0604020202020204" pitchFamily="34" charset="0"/>
              </a:rPr>
              <a:t> person: xx</a:t>
            </a:r>
          </a:p>
          <a:p>
            <a:pPr>
              <a:buNone/>
            </a:pPr>
            <a:endParaRPr lang="da-DK" sz="800">
              <a:solidFill>
                <a:schemeClr val="tx1"/>
              </a:solidFill>
              <a:sym typeface="Arial" panose="020B0604020202020204" pitchFamily="34" charset="0"/>
            </a:endParaRPr>
          </a:p>
        </p:txBody>
      </p:sp>
    </p:spTree>
    <p:extLst>
      <p:ext uri="{BB962C8B-B14F-4D97-AF65-F5344CB8AC3E}">
        <p14:creationId xmlns:p14="http://schemas.microsoft.com/office/powerpoint/2010/main" val="381258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Logo Image Dark B">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8EEBBF-213D-4D68-A9CE-7CE68854BF37}"/>
              </a:ext>
            </a:extLst>
          </p:cNvPr>
          <p:cNvSpPr/>
          <p:nvPr userDrawn="1"/>
        </p:nvSpPr>
        <p:spPr>
          <a:xfrm>
            <a:off x="2767292" y="0"/>
            <a:ext cx="7138708" cy="6858000"/>
          </a:xfrm>
          <a:prstGeom prst="rect">
            <a:avLst/>
          </a:prstGeom>
          <a:solidFill>
            <a:srgbClr val="E2DED9"/>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98929087-DD0C-46A9-A049-79CBB8A516FF}"/>
              </a:ext>
            </a:extLst>
          </p:cNvPr>
          <p:cNvSpPr/>
          <p:nvPr userDrawn="1"/>
        </p:nvSpPr>
        <p:spPr>
          <a:xfrm>
            <a:off x="0" y="1192710"/>
            <a:ext cx="8554911" cy="5665290"/>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l"/>
            <a:endParaRPr lang="da-DK" sz="1000" noProof="0">
              <a:solidFill>
                <a:srgbClr val="2F363B"/>
              </a:solidFill>
            </a:endParaRP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5583518" y="2114551"/>
            <a:ext cx="3493808" cy="4743450"/>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Subtitle 2">
            <a:extLst>
              <a:ext uri="{FF2B5EF4-FFF2-40B4-BE49-F238E27FC236}">
                <a16:creationId xmlns:a16="http://schemas.microsoft.com/office/drawing/2014/main" id="{28390A0B-0148-4E4A-997F-3FF133263F31}"/>
              </a:ext>
            </a:extLst>
          </p:cNvPr>
          <p:cNvSpPr>
            <a:spLocks noGrp="1"/>
          </p:cNvSpPr>
          <p:nvPr>
            <p:ph type="subTitle" idx="1"/>
          </p:nvPr>
        </p:nvSpPr>
        <p:spPr>
          <a:xfrm>
            <a:off x="269875" y="5359204"/>
            <a:ext cx="2816225" cy="970159"/>
          </a:xfrm>
        </p:spPr>
        <p:txBody>
          <a:bodyPr rIns="360000" anchor="t" anchorCtr="0"/>
          <a:lstStyle>
            <a:lvl1pPr marL="0" indent="0" algn="l">
              <a:spcBef>
                <a:spcPts val="0"/>
              </a:spcBef>
              <a:buFont typeface="Arial" panose="020B0604020202020204" pitchFamily="34" charset="0"/>
              <a:buChar char="​"/>
              <a:defRPr sz="975">
                <a:solidFill>
                  <a:srgbClr val="F8F5E7"/>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6" name="Text Placeholder 7">
            <a:extLst>
              <a:ext uri="{FF2B5EF4-FFF2-40B4-BE49-F238E27FC236}">
                <a16:creationId xmlns:a16="http://schemas.microsoft.com/office/drawing/2014/main" id="{F7B5D086-4293-476B-B8D0-257542C6E7E9}"/>
              </a:ext>
            </a:extLst>
          </p:cNvPr>
          <p:cNvSpPr>
            <a:spLocks noGrp="1"/>
          </p:cNvSpPr>
          <p:nvPr>
            <p:ph type="body" sz="quarter" idx="13" hasCustomPrompt="1"/>
          </p:nvPr>
        </p:nvSpPr>
        <p:spPr>
          <a:xfrm>
            <a:off x="269875" y="6329363"/>
            <a:ext cx="2816226" cy="268287"/>
          </a:xfrm>
        </p:spPr>
        <p:txBody>
          <a:bodyPr rIns="0" anchor="b" anchorCtr="0"/>
          <a:lstStyle>
            <a:lvl1pPr>
              <a:defRPr sz="900">
                <a:solidFill>
                  <a:srgbClr val="F8F5E7"/>
                </a:solidFill>
              </a:defRPr>
            </a:lvl1pPr>
            <a:lvl5pPr>
              <a:defRPr/>
            </a:lvl5pPr>
          </a:lstStyle>
          <a:p>
            <a:pPr lvl="0"/>
            <a:r>
              <a:rPr lang="da-DK"/>
              <a:t>Date</a:t>
            </a:r>
          </a:p>
        </p:txBody>
      </p:sp>
      <p:sp>
        <p:nvSpPr>
          <p:cNvPr id="19" name="Title 1">
            <a:extLst>
              <a:ext uri="{FF2B5EF4-FFF2-40B4-BE49-F238E27FC236}">
                <a16:creationId xmlns:a16="http://schemas.microsoft.com/office/drawing/2014/main" id="{38211AF6-4BE0-4A99-8CF3-C8D588F5D8BD}"/>
              </a:ext>
            </a:extLst>
          </p:cNvPr>
          <p:cNvSpPr>
            <a:spLocks noGrp="1"/>
          </p:cNvSpPr>
          <p:nvPr>
            <p:ph type="ctrTitle"/>
          </p:nvPr>
        </p:nvSpPr>
        <p:spPr>
          <a:xfrm>
            <a:off x="272256" y="2114551"/>
            <a:ext cx="4818063" cy="2976366"/>
          </a:xfrm>
        </p:spPr>
        <p:txBody>
          <a:bodyPr anchor="t" anchorCtr="0">
            <a:noAutofit/>
          </a:bodyPr>
          <a:lstStyle>
            <a:lvl1pPr algn="l">
              <a:lnSpc>
                <a:spcPct val="83000"/>
              </a:lnSpc>
              <a:defRPr sz="6000" cap="all" baseline="0">
                <a:solidFill>
                  <a:srgbClr val="F8F5E7"/>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12" name="Freeform: Shape 11">
            <a:extLst>
              <a:ext uri="{FF2B5EF4-FFF2-40B4-BE49-F238E27FC236}">
                <a16:creationId xmlns:a16="http://schemas.microsoft.com/office/drawing/2014/main" id="{C4CB8047-8AE5-4556-9F42-1F69C5AB3EC2}"/>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da-DK"/>
              <a:t> </a:t>
            </a:r>
          </a:p>
        </p:txBody>
      </p:sp>
      <p:sp>
        <p:nvSpPr>
          <p:cNvPr id="14" name="Date_GeneralDate" hidden="1">
            <a:extLst>
              <a:ext uri="{FF2B5EF4-FFF2-40B4-BE49-F238E27FC236}">
                <a16:creationId xmlns:a16="http://schemas.microsoft.com/office/drawing/2014/main" id="{55525B1C-6481-4457-B735-0C98074326AB}"/>
              </a:ext>
            </a:extLst>
          </p:cNvPr>
          <p:cNvSpPr>
            <a:spLocks noGrp="1"/>
          </p:cNvSpPr>
          <p:nvPr>
            <p:ph type="dt" sz="half" idx="10"/>
          </p:nvPr>
        </p:nvSpPr>
        <p:spPr>
          <a:xfrm>
            <a:off x="0" y="6912000"/>
            <a:ext cx="0" cy="0"/>
          </a:xfrm>
        </p:spPr>
        <p:txBody>
          <a:bodyPr/>
          <a:lstStyle>
            <a:lvl1pPr algn="l">
              <a:defRPr sz="100" cap="all" spc="163" baseline="0">
                <a:noFill/>
              </a:defRPr>
            </a:lvl1pPr>
          </a:lstStyle>
          <a:p>
            <a:fld id="{4438EF80-A956-4E54-A62F-2B235644D3EB}" type="datetime1">
              <a:rPr lang="da-DK" smtClean="0"/>
              <a:t>26-09-2025</a:t>
            </a:fld>
            <a:endParaRPr lang="da-DK"/>
          </a:p>
        </p:txBody>
      </p:sp>
      <p:sp>
        <p:nvSpPr>
          <p:cNvPr id="15" name="FLD_PresentationTitle" hidden="1">
            <a:extLst>
              <a:ext uri="{FF2B5EF4-FFF2-40B4-BE49-F238E27FC236}">
                <a16:creationId xmlns:a16="http://schemas.microsoft.com/office/drawing/2014/main" id="{E36D8C65-C021-4FD2-B069-8166D08EEAA4}"/>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20" name="Slide Number Placeholder 5" hidden="1">
            <a:extLst>
              <a:ext uri="{FF2B5EF4-FFF2-40B4-BE49-F238E27FC236}">
                <a16:creationId xmlns:a16="http://schemas.microsoft.com/office/drawing/2014/main" id="{C7761D58-7419-42EE-B8DE-E33E4943808D}"/>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36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Reference case_long text_dark">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C949A49-8B74-4770-82C7-FB3B75548D7F}"/>
              </a:ext>
            </a:extLst>
          </p:cNvPr>
          <p:cNvSpPr/>
          <p:nvPr userDrawn="1"/>
        </p:nvSpPr>
        <p:spPr>
          <a:xfrm>
            <a:off x="0" y="1"/>
            <a:ext cx="9906000" cy="6857999"/>
          </a:xfrm>
          <a:prstGeom prst="rect">
            <a:avLst/>
          </a:prstGeom>
          <a:solidFill>
            <a:srgbClr val="30373B"/>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latin typeface="Arial"/>
              <a:ea typeface="+mn-ea"/>
              <a:cs typeface="+mn-cs"/>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893E45"/>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spAutoFit/>
          </a:bodyPr>
          <a:lstStyle>
            <a:lvl1pPr>
              <a:defRPr sz="3200">
                <a:solidFill>
                  <a:srgbClr val="F8F5E7"/>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da-DK" sz="1200" b="1">
                <a:solidFill>
                  <a:srgbClr val="F8F5E7"/>
                </a:solidFill>
              </a:rPr>
              <a:t>THE PROJECT</a:t>
            </a:r>
            <a:endParaRPr lang="da-DK">
              <a:solidFill>
                <a:srgbClr val="F8F5E7"/>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da-DK" sz="1200" b="1">
                <a:solidFill>
                  <a:srgbClr val="F8F5E7"/>
                </a:solidFill>
              </a:rPr>
              <a:t>THE </a:t>
            </a:r>
            <a:r>
              <a:rPr lang="da-DK" sz="1200" b="1" err="1">
                <a:solidFill>
                  <a:srgbClr val="F8F5E7"/>
                </a:solidFill>
              </a:rPr>
              <a:t>IMPACT</a:t>
            </a:r>
            <a:endParaRPr lang="da-DK">
              <a:solidFill>
                <a:srgbClr val="F8F5E7"/>
              </a:solidFill>
            </a:endParaRPr>
          </a:p>
        </p:txBody>
      </p:sp>
      <p:sp>
        <p:nvSpPr>
          <p:cNvPr id="18" name="Text Placeholder 17">
            <a:extLst>
              <a:ext uri="{FF2B5EF4-FFF2-40B4-BE49-F238E27FC236}">
                <a16:creationId xmlns:a16="http://schemas.microsoft.com/office/drawing/2014/main" id="{6E258190-5654-4F09-866D-DF2597338651}"/>
              </a:ext>
            </a:extLst>
          </p:cNvPr>
          <p:cNvSpPr>
            <a:spLocks noGrp="1"/>
          </p:cNvSpPr>
          <p:nvPr>
            <p:ph type="body" sz="quarter" idx="18"/>
          </p:nvPr>
        </p:nvSpPr>
        <p:spPr>
          <a:xfrm>
            <a:off x="275070" y="4643414"/>
            <a:ext cx="4319588" cy="1668485"/>
          </a:xfrm>
        </p:spPr>
        <p:txBody>
          <a:bodyPr/>
          <a:lstStyle>
            <a:lvl1pPr>
              <a:buFontTx/>
              <a:buNone/>
              <a:defRPr sz="1000">
                <a:solidFill>
                  <a:srgbClr val="F8F5E7"/>
                </a:solidFill>
              </a:defRPr>
            </a:lvl1pPr>
            <a:lvl2pPr>
              <a:defRPr sz="1000">
                <a:solidFill>
                  <a:srgbClr val="F8F5E7"/>
                </a:solidFill>
              </a:defRPr>
            </a:lvl2pPr>
            <a:lvl3pPr>
              <a:defRPr sz="1000">
                <a:solidFill>
                  <a:srgbClr val="F8F5E7"/>
                </a:solidFill>
              </a:defRPr>
            </a:lvl3pPr>
            <a:lvl4pPr>
              <a:defRPr sz="1000">
                <a:solidFill>
                  <a:srgbClr val="F8F5E7"/>
                </a:solidFill>
              </a:defRPr>
            </a:lvl4pPr>
            <a:lvl5pPr>
              <a:defRPr sz="1000">
                <a:solidFill>
                  <a:srgbClr val="F8F5E7"/>
                </a:solidFill>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5" name="Text Placeholder 34">
            <a:extLst>
              <a:ext uri="{FF2B5EF4-FFF2-40B4-BE49-F238E27FC236}">
                <a16:creationId xmlns:a16="http://schemas.microsoft.com/office/drawing/2014/main" id="{307552BF-22B2-4AC0-889F-4545B1A418AF}"/>
              </a:ext>
            </a:extLst>
          </p:cNvPr>
          <p:cNvSpPr>
            <a:spLocks noGrp="1"/>
          </p:cNvSpPr>
          <p:nvPr>
            <p:ph type="body" sz="quarter" idx="19"/>
          </p:nvPr>
        </p:nvSpPr>
        <p:spPr>
          <a:xfrm>
            <a:off x="5319136" y="4643414"/>
            <a:ext cx="4320000" cy="1668485"/>
          </a:xfrm>
        </p:spPr>
        <p:txBody>
          <a:bodyPr/>
          <a:lstStyle>
            <a:lvl1pPr>
              <a:buFontTx/>
              <a:buNone/>
              <a:defRPr sz="1000">
                <a:solidFill>
                  <a:srgbClr val="F8F5E7"/>
                </a:solidFill>
              </a:defRPr>
            </a:lvl1pPr>
            <a:lvl2pPr>
              <a:defRPr sz="1000">
                <a:solidFill>
                  <a:srgbClr val="F8F5E7"/>
                </a:solidFill>
              </a:defRPr>
            </a:lvl2pPr>
            <a:lvl3pPr>
              <a:defRPr sz="1000">
                <a:solidFill>
                  <a:srgbClr val="F8F5E7"/>
                </a:solidFill>
              </a:defRPr>
            </a:lvl3pPr>
            <a:lvl4pPr>
              <a:defRPr sz="1000">
                <a:solidFill>
                  <a:srgbClr val="F8F5E7"/>
                </a:solidFill>
              </a:defRPr>
            </a:lvl4pPr>
            <a:lvl5pPr>
              <a:defRPr sz="1000">
                <a:solidFill>
                  <a:srgbClr val="F8F5E7"/>
                </a:solidFill>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0" name="Rectangle 19">
            <a:extLst>
              <a:ext uri="{FF2B5EF4-FFF2-40B4-BE49-F238E27FC236}">
                <a16:creationId xmlns:a16="http://schemas.microsoft.com/office/drawing/2014/main" id="{0D39F5F7-9774-4481-86BE-3C43D975F2D6}"/>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da-DK">
                <a:solidFill>
                  <a:schemeClr val="bg1"/>
                </a:solidFill>
              </a:rPr>
              <a:t>CASE</a:t>
            </a:r>
          </a:p>
        </p:txBody>
      </p:sp>
      <p:sp>
        <p:nvSpPr>
          <p:cNvPr id="6" name="Slide Number Placeholder 5">
            <a:extLst>
              <a:ext uri="{FF2B5EF4-FFF2-40B4-BE49-F238E27FC236}">
                <a16:creationId xmlns:a16="http://schemas.microsoft.com/office/drawing/2014/main" id="{1D02AAA1-FECE-4B6C-9784-CDD7EF78AC09}"/>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4" name="Date Placeholder 3" hidden="1">
            <a:extLst>
              <a:ext uri="{FF2B5EF4-FFF2-40B4-BE49-F238E27FC236}">
                <a16:creationId xmlns:a16="http://schemas.microsoft.com/office/drawing/2014/main" id="{BCE50D5C-BAC4-4FCE-9028-0D797DC82564}"/>
              </a:ext>
            </a:extLst>
          </p:cNvPr>
          <p:cNvSpPr>
            <a:spLocks noGrp="1"/>
          </p:cNvSpPr>
          <p:nvPr>
            <p:ph type="dt" sz="half" idx="20"/>
          </p:nvPr>
        </p:nvSpPr>
        <p:spPr/>
        <p:txBody>
          <a:bodyPr/>
          <a:lstStyle/>
          <a:p>
            <a:fld id="{45317630-8701-4B49-BF3D-3DA5BE3CE466}" type="datetime1">
              <a:rPr lang="da-DK" smtClean="0"/>
              <a:t>26-09-2025</a:t>
            </a:fld>
            <a:endParaRPr lang="da-DK"/>
          </a:p>
        </p:txBody>
      </p:sp>
      <p:sp>
        <p:nvSpPr>
          <p:cNvPr id="5" name="Footer Placeholder 4" hidden="1">
            <a:extLst>
              <a:ext uri="{FF2B5EF4-FFF2-40B4-BE49-F238E27FC236}">
                <a16:creationId xmlns:a16="http://schemas.microsoft.com/office/drawing/2014/main" id="{39F4068E-E362-489D-A634-D49ABE2508E4}"/>
              </a:ext>
            </a:extLst>
          </p:cNvPr>
          <p:cNvSpPr>
            <a:spLocks noGrp="1"/>
          </p:cNvSpPr>
          <p:nvPr>
            <p:ph type="ftr" sz="quarter" idx="21"/>
          </p:nvPr>
        </p:nvSpPr>
        <p:spPr/>
        <p:txBody>
          <a:bodyPr/>
          <a:lstStyle/>
          <a:p>
            <a:r>
              <a:rPr lang="da-DK" err="1"/>
              <a:t>Footer</a:t>
            </a:r>
            <a:endParaRPr lang="da-DK"/>
          </a:p>
        </p:txBody>
      </p:sp>
      <p:sp>
        <p:nvSpPr>
          <p:cNvPr id="21" name="TextBox 33">
            <a:extLst>
              <a:ext uri="{FF2B5EF4-FFF2-40B4-BE49-F238E27FC236}">
                <a16:creationId xmlns:a16="http://schemas.microsoft.com/office/drawing/2014/main" id="{9064EA47-C43C-43CA-8985-663D50D487C7}"/>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da-DK" sz="800" b="1">
                <a:solidFill>
                  <a:schemeClr val="tx1"/>
                </a:solidFill>
                <a:sym typeface="Arial" panose="020B0604020202020204" pitchFamily="34" charset="0"/>
              </a:rPr>
              <a:t>CASE DATA</a:t>
            </a:r>
          </a:p>
          <a:p>
            <a:pPr>
              <a:buNone/>
            </a:pPr>
            <a:r>
              <a:rPr lang="da-DK" sz="800">
                <a:solidFill>
                  <a:schemeClr val="tx1"/>
                </a:solidFill>
                <a:sym typeface="Arial" panose="020B0604020202020204" pitchFamily="34" charset="0"/>
              </a:rPr>
              <a:t>For </a:t>
            </a:r>
            <a:r>
              <a:rPr lang="da-DK" sz="800" err="1">
                <a:solidFill>
                  <a:schemeClr val="tx1"/>
                </a:solidFill>
                <a:sym typeface="Arial" panose="020B0604020202020204" pitchFamily="34" charset="0"/>
              </a:rPr>
              <a:t>internal</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use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only</a:t>
            </a:r>
            <a:r>
              <a:rPr lang="da-DK" sz="800">
                <a:solidFill>
                  <a:schemeClr val="tx1"/>
                </a:solidFill>
                <a:sym typeface="Arial" panose="020B0604020202020204" pitchFamily="34" charset="0"/>
              </a:rPr>
              <a:t> – delete </a:t>
            </a:r>
            <a:r>
              <a:rPr lang="da-DK" sz="800" err="1">
                <a:solidFill>
                  <a:schemeClr val="tx1"/>
                </a:solidFill>
                <a:sym typeface="Arial" panose="020B0604020202020204" pitchFamily="34" charset="0"/>
              </a:rPr>
              <a:t>before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sharing</a:t>
            </a:r>
            <a:endParaRPr lang="da-DK" sz="800">
              <a:solidFill>
                <a:schemeClr val="tx1"/>
              </a:solidFill>
              <a:sym typeface="Arial" panose="020B0604020202020204" pitchFamily="34" charset="0"/>
            </a:endParaRPr>
          </a:p>
          <a:p>
            <a:pPr>
              <a:buNone/>
            </a:pPr>
            <a:endParaRPr lang="da-DK" sz="800">
              <a:solidFill>
                <a:schemeClr val="tx1"/>
              </a:solidFill>
              <a:sym typeface="Arial" panose="020B0604020202020204" pitchFamily="34" charset="0"/>
            </a:endParaRPr>
          </a:p>
          <a:p>
            <a:pPr>
              <a:buNone/>
            </a:pPr>
            <a:r>
              <a:rPr lang="da-DK" sz="800">
                <a:solidFill>
                  <a:schemeClr val="tx1"/>
                </a:solidFill>
                <a:sym typeface="Arial" panose="020B0604020202020204" pitchFamily="34" charset="0"/>
              </a:rPr>
              <a:t>Client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err="1">
                <a:solidFill>
                  <a:schemeClr val="tx1"/>
                </a:solidFill>
                <a:sym typeface="Arial" panose="020B0604020202020204" pitchFamily="34" charset="0"/>
              </a:rPr>
              <a:t>Maconomy</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project</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a:solidFill>
                  <a:schemeClr val="tx1"/>
                </a:solidFill>
                <a:sym typeface="Arial" panose="020B0604020202020204" pitchFamily="34" charset="0"/>
              </a:rPr>
              <a:t>Industry: xx</a:t>
            </a:r>
          </a:p>
          <a:p>
            <a:pPr>
              <a:buNone/>
            </a:pPr>
            <a:r>
              <a:rPr lang="da-DK" sz="800" err="1">
                <a:solidFill>
                  <a:schemeClr val="tx1"/>
                </a:solidFill>
                <a:sym typeface="Arial" panose="020B0604020202020204" pitchFamily="34" charset="0"/>
              </a:rPr>
              <a:t>Keywords</a:t>
            </a:r>
            <a:r>
              <a:rPr lang="da-DK" sz="800">
                <a:solidFill>
                  <a:schemeClr val="tx1"/>
                </a:solidFill>
                <a:sym typeface="Arial" panose="020B0604020202020204" pitchFamily="34" charset="0"/>
              </a:rPr>
              <a:t>: xx, xx, xx</a:t>
            </a:r>
          </a:p>
          <a:p>
            <a:pPr>
              <a:buNone/>
            </a:pPr>
            <a:r>
              <a:rPr lang="da-DK" sz="800">
                <a:solidFill>
                  <a:schemeClr val="tx1"/>
                </a:solidFill>
                <a:sym typeface="Arial" panose="020B0604020202020204" pitchFamily="34" charset="0"/>
              </a:rPr>
              <a:t>Year(s): 20xx – 20xx</a:t>
            </a:r>
          </a:p>
          <a:p>
            <a:pPr>
              <a:buNone/>
            </a:pPr>
            <a:r>
              <a:rPr lang="da-DK" sz="800">
                <a:solidFill>
                  <a:schemeClr val="tx1"/>
                </a:solidFill>
                <a:sym typeface="Arial" panose="020B0604020202020204" pitchFamily="34" charset="0"/>
              </a:rPr>
              <a:t>Implement </a:t>
            </a:r>
            <a:r>
              <a:rPr lang="da-DK" sz="800" err="1">
                <a:solidFill>
                  <a:schemeClr val="tx1"/>
                </a:solidFill>
                <a:sym typeface="Arial" panose="020B0604020202020204" pitchFamily="34" charset="0"/>
              </a:rPr>
              <a:t>contact</a:t>
            </a:r>
            <a:r>
              <a:rPr lang="da-DK" sz="800">
                <a:solidFill>
                  <a:schemeClr val="tx1"/>
                </a:solidFill>
                <a:sym typeface="Arial" panose="020B0604020202020204" pitchFamily="34" charset="0"/>
              </a:rPr>
              <a:t> person: xx</a:t>
            </a:r>
          </a:p>
          <a:p>
            <a:pPr>
              <a:buNone/>
            </a:pPr>
            <a:endParaRPr lang="da-DK" sz="800">
              <a:solidFill>
                <a:schemeClr val="tx1"/>
              </a:solidFill>
              <a:sym typeface="Arial" panose="020B0604020202020204" pitchFamily="34" charset="0"/>
            </a:endParaRPr>
          </a:p>
        </p:txBody>
      </p:sp>
    </p:spTree>
    <p:extLst>
      <p:ext uri="{BB962C8B-B14F-4D97-AF65-F5344CB8AC3E}">
        <p14:creationId xmlns:p14="http://schemas.microsoft.com/office/powerpoint/2010/main" val="33896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Reference case_long text_dar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E4694B-A434-48B1-A431-0432E4744FA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3" name="Object 2" hidden="1">
                        <a:extLst>
                          <a:ext uri="{FF2B5EF4-FFF2-40B4-BE49-F238E27FC236}">
                            <a16:creationId xmlns:a16="http://schemas.microsoft.com/office/drawing/2014/main" id="{D7E4694B-A434-48B1-A431-0432E4744F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3A9516-8834-4484-A04E-ECB695CB650B}"/>
              </a:ext>
            </a:extLst>
          </p:cNvPr>
          <p:cNvSpPr/>
          <p:nvPr userDrawn="1">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GB" sz="3200" b="0" i="0" baseline="0" noProof="0" err="1">
              <a:solidFill>
                <a:srgbClr val="2F363B"/>
              </a:solidFill>
              <a:latin typeface="Arial" panose="020B0604020202020204" pitchFamily="34" charset="0"/>
              <a:ea typeface="+mj-ea"/>
              <a:cs typeface="+mj-cs"/>
              <a:sym typeface="Arial" panose="020B0604020202020204" pitchFamily="34" charset="0"/>
            </a:endParaRPr>
          </a:p>
        </p:txBody>
      </p:sp>
      <p:sp>
        <p:nvSpPr>
          <p:cNvPr id="26" name="Rectangle 25">
            <a:extLst>
              <a:ext uri="{FF2B5EF4-FFF2-40B4-BE49-F238E27FC236}">
                <a16:creationId xmlns:a16="http://schemas.microsoft.com/office/drawing/2014/main" id="{5C949A49-8B74-4770-82C7-FB3B75548D7F}"/>
              </a:ext>
            </a:extLst>
          </p:cNvPr>
          <p:cNvSpPr/>
          <p:nvPr userDrawn="1"/>
        </p:nvSpPr>
        <p:spPr>
          <a:xfrm>
            <a:off x="0" y="1"/>
            <a:ext cx="9906000" cy="6857999"/>
          </a:xfrm>
          <a:prstGeom prst="rect">
            <a:avLst/>
          </a:prstGeom>
          <a:solidFill>
            <a:srgbClr val="30373B"/>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latin typeface="Arial"/>
              <a:ea typeface="+mn-ea"/>
              <a:cs typeface="+mn-cs"/>
            </a:endParaRPr>
          </a:p>
        </p:txBody>
      </p:sp>
      <p:sp>
        <p:nvSpPr>
          <p:cNvPr id="13" name="TextBox 12">
            <a:extLst>
              <a:ext uri="{FF2B5EF4-FFF2-40B4-BE49-F238E27FC236}">
                <a16:creationId xmlns:a16="http://schemas.microsoft.com/office/drawing/2014/main" id="{FAD8A034-05A2-458D-8D7A-81B7EFBAEA9F}"/>
              </a:ext>
            </a:extLst>
          </p:cNvPr>
          <p:cNvSpPr txBox="1"/>
          <p:nvPr userDrawn="1"/>
        </p:nvSpPr>
        <p:spPr>
          <a:xfrm>
            <a:off x="6532418" y="-1"/>
            <a:ext cx="3373582" cy="3543301"/>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indent="-144000">
              <a:lnSpc>
                <a:spcPct val="93000"/>
              </a:lnSpc>
              <a:spcAft>
                <a:spcPts val="0"/>
              </a:spcAft>
              <a:buSzPct val="100000"/>
              <a:buNone/>
              <a:defRPr sz="1100">
                <a:solidFill>
                  <a:srgbClr val="2F363B"/>
                </a:solidFill>
                <a:latin typeface="Arial" panose="020B0604020202020204" pitchFamily="34" charset="0"/>
              </a:defRPr>
            </a:lvl1pPr>
            <a:lvl2pPr marL="0" lvl="1" indent="0">
              <a:lnSpc>
                <a:spcPct val="93000"/>
              </a:lnSpc>
              <a:spcAft>
                <a:spcPts val="0"/>
              </a:spcAft>
              <a:buSzPct val="100000"/>
              <a:buChar char="​"/>
              <a:defRPr sz="1100">
                <a:solidFill>
                  <a:srgbClr val="2F363B"/>
                </a:solidFill>
                <a:latin typeface="Arial" panose="020B0604020202020204" pitchFamily="34" charset="0"/>
              </a:defRPr>
            </a:lvl2pPr>
            <a:lvl3pPr marL="139303" lvl="2" indent="-139303">
              <a:lnSpc>
                <a:spcPct val="93000"/>
              </a:lnSpc>
              <a:spcAft>
                <a:spcPts val="0"/>
              </a:spcAft>
              <a:buSzPct val="100000"/>
              <a:defRPr sz="1100">
                <a:solidFill>
                  <a:srgbClr val="2F363B"/>
                </a:solidFill>
                <a:latin typeface="Arial" panose="020B0604020202020204" pitchFamily="34" charset="0"/>
              </a:defRPr>
            </a:lvl3pPr>
            <a:lvl4pPr marL="185738" lvl="3" indent="-185738">
              <a:lnSpc>
                <a:spcPct val="93000"/>
              </a:lnSpc>
              <a:spcAft>
                <a:spcPts val="0"/>
              </a:spcAft>
              <a:buSzPct val="100000"/>
              <a:buFont typeface="+mj-lt"/>
              <a:buAutoNum type="arabicPeriod"/>
              <a:defRPr sz="1100">
                <a:solidFill>
                  <a:srgbClr val="2F363B"/>
                </a:solidFill>
                <a:latin typeface="Arial" panose="020B0604020202020204" pitchFamily="34" charset="0"/>
              </a:defRPr>
            </a:lvl4pPr>
            <a:lvl5pPr marL="185738" lvl="4" indent="-185738">
              <a:lnSpc>
                <a:spcPct val="93000"/>
              </a:lnSpc>
              <a:spcAft>
                <a:spcPts val="0"/>
              </a:spcAft>
              <a:buSzPct val="100000"/>
              <a:buFont typeface="+mj-lt"/>
              <a:buAutoNum type="alphaUcPeriod"/>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olidFill>
                <a:srgbClr val="30373B"/>
              </a:solidFill>
              <a:sym typeface="Arial" panose="020B0604020202020204" pitchFamily="34" charset="0"/>
            </a:endParaRPr>
          </a:p>
        </p:txBody>
      </p:sp>
      <p:sp>
        <p:nvSpPr>
          <p:cNvPr id="10" name="Picture Placeholder 13">
            <a:extLst>
              <a:ext uri="{FF2B5EF4-FFF2-40B4-BE49-F238E27FC236}">
                <a16:creationId xmlns:a16="http://schemas.microsoft.com/office/drawing/2014/main" id="{96EDC17A-116C-4E16-A3DE-2E5F4B894B8C}"/>
              </a:ext>
            </a:extLst>
          </p:cNvPr>
          <p:cNvSpPr>
            <a:spLocks noGrp="1"/>
          </p:cNvSpPr>
          <p:nvPr>
            <p:ph type="pic" sz="quarter" idx="15"/>
          </p:nvPr>
        </p:nvSpPr>
        <p:spPr>
          <a:xfrm>
            <a:off x="5317911" y="1308"/>
            <a:ext cx="3889058" cy="3108288"/>
          </a:xfrm>
          <a:solidFill>
            <a:srgbClr val="B8BBBD"/>
          </a:solidFill>
        </p:spPr>
        <p:txBody>
          <a:bodyPr rIns="0" anchor="ctr" anchorCtr="0"/>
          <a:lstStyle>
            <a:lvl1pPr marL="0" indent="0" algn="ctr">
              <a:buNone/>
              <a:defRPr>
                <a:solidFill>
                  <a:srgbClr val="1F2023"/>
                </a:solidFill>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1" name="Title 1">
            <a:extLst>
              <a:ext uri="{FF2B5EF4-FFF2-40B4-BE49-F238E27FC236}">
                <a16:creationId xmlns:a16="http://schemas.microsoft.com/office/drawing/2014/main" id="{71B800F5-D353-40A2-B9C9-A29ACB6135C1}"/>
              </a:ext>
            </a:extLst>
          </p:cNvPr>
          <p:cNvSpPr>
            <a:spLocks noGrp="1"/>
          </p:cNvSpPr>
          <p:nvPr>
            <p:ph type="title"/>
          </p:nvPr>
        </p:nvSpPr>
        <p:spPr>
          <a:xfrm>
            <a:off x="275070" y="2746979"/>
            <a:ext cx="4320000" cy="886397"/>
          </a:xfrm>
        </p:spPr>
        <p:txBody>
          <a:bodyPr anchor="b" anchorCtr="0">
            <a:spAutoFit/>
          </a:bodyPr>
          <a:lstStyle>
            <a:lvl1pPr>
              <a:defRPr sz="3200">
                <a:solidFill>
                  <a:srgbClr val="F8F5E7"/>
                </a:solidFill>
              </a:defRPr>
            </a:lvl1pPr>
          </a:lstStyle>
          <a:p>
            <a:r>
              <a:rPr lang="da-DK" err="1"/>
              <a:t>Click</a:t>
            </a:r>
            <a:r>
              <a:rPr lang="da-DK"/>
              <a:t> to </a:t>
            </a:r>
            <a:r>
              <a:rPr lang="da-DK" err="1"/>
              <a:t>edit</a:t>
            </a:r>
            <a:r>
              <a:rPr lang="da-DK"/>
              <a:t> Master </a:t>
            </a:r>
            <a:r>
              <a:rPr lang="da-DK" err="1"/>
              <a:t>title</a:t>
            </a:r>
            <a:r>
              <a:rPr lang="da-DK"/>
              <a:t> style</a:t>
            </a:r>
          </a:p>
        </p:txBody>
      </p:sp>
      <p:sp>
        <p:nvSpPr>
          <p:cNvPr id="15" name="Freeform: Shape 14">
            <a:extLst>
              <a:ext uri="{FF2B5EF4-FFF2-40B4-BE49-F238E27FC236}">
                <a16:creationId xmlns:a16="http://schemas.microsoft.com/office/drawing/2014/main" id="{6C3A81CD-98C4-40D0-925F-38C84421F367}"/>
              </a:ext>
            </a:extLst>
          </p:cNvPr>
          <p:cNvSpPr/>
          <p:nvPr userDrawn="1">
            <p:custDataLst>
              <p:tags r:id="rId3"/>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cxnSp>
        <p:nvCxnSpPr>
          <p:cNvPr id="22" name="Straight Connector 21">
            <a:extLst>
              <a:ext uri="{FF2B5EF4-FFF2-40B4-BE49-F238E27FC236}">
                <a16:creationId xmlns:a16="http://schemas.microsoft.com/office/drawing/2014/main" id="{23430AAB-5902-4654-B9FA-AE29404FCE66}"/>
              </a:ext>
            </a:extLst>
          </p:cNvPr>
          <p:cNvCxnSpPr>
            <a:cxnSpLocks/>
          </p:cNvCxnSpPr>
          <p:nvPr userDrawn="1"/>
        </p:nvCxnSpPr>
        <p:spPr>
          <a:xfrm>
            <a:off x="275070" y="4497744"/>
            <a:ext cx="4320000"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F61116-2B80-4AA8-A5DE-F43ACEFB4AD3}"/>
              </a:ext>
            </a:extLst>
          </p:cNvPr>
          <p:cNvCxnSpPr>
            <a:cxnSpLocks/>
          </p:cNvCxnSpPr>
          <p:nvPr userDrawn="1"/>
        </p:nvCxnSpPr>
        <p:spPr>
          <a:xfrm>
            <a:off x="5319136" y="4497744"/>
            <a:ext cx="4319999" cy="0"/>
          </a:xfrm>
          <a:prstGeom prst="line">
            <a:avLst/>
          </a:prstGeom>
          <a:ln w="12700">
            <a:solidFill>
              <a:srgbClr val="F8F5E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71737B9-DDE3-4847-BCBB-79FA9187C04F}"/>
              </a:ext>
            </a:extLst>
          </p:cNvPr>
          <p:cNvSpPr/>
          <p:nvPr userDrawn="1"/>
        </p:nvSpPr>
        <p:spPr>
          <a:xfrm>
            <a:off x="275070" y="4251232"/>
            <a:ext cx="1077218" cy="171714"/>
          </a:xfrm>
          <a:prstGeom prst="rect">
            <a:avLst/>
          </a:prstGeom>
        </p:spPr>
        <p:txBody>
          <a:bodyPr wrap="none" lIns="0" tIns="0" rIns="0" bIns="0">
            <a:spAutoFit/>
          </a:bodyPr>
          <a:lstStyle/>
          <a:p>
            <a:pPr lvl="1">
              <a:lnSpc>
                <a:spcPct val="93000"/>
              </a:lnSpc>
              <a:buNone/>
            </a:pPr>
            <a:r>
              <a:rPr lang="da-DK" sz="1200" b="1">
                <a:solidFill>
                  <a:srgbClr val="F8F5E7"/>
                </a:solidFill>
              </a:rPr>
              <a:t>THE PROJECT</a:t>
            </a:r>
            <a:endParaRPr lang="da-DK">
              <a:solidFill>
                <a:srgbClr val="F8F5E7"/>
              </a:solidFill>
            </a:endParaRPr>
          </a:p>
        </p:txBody>
      </p:sp>
      <p:sp>
        <p:nvSpPr>
          <p:cNvPr id="25" name="Rectangle 24">
            <a:extLst>
              <a:ext uri="{FF2B5EF4-FFF2-40B4-BE49-F238E27FC236}">
                <a16:creationId xmlns:a16="http://schemas.microsoft.com/office/drawing/2014/main" id="{09512485-4193-4DA1-A713-E51426E48AB3}"/>
              </a:ext>
            </a:extLst>
          </p:cNvPr>
          <p:cNvSpPr/>
          <p:nvPr userDrawn="1"/>
        </p:nvSpPr>
        <p:spPr>
          <a:xfrm>
            <a:off x="5317911" y="4251232"/>
            <a:ext cx="929550" cy="171714"/>
          </a:xfrm>
          <a:prstGeom prst="rect">
            <a:avLst/>
          </a:prstGeom>
        </p:spPr>
        <p:txBody>
          <a:bodyPr wrap="none" lIns="0" tIns="0" rIns="0" bIns="0">
            <a:spAutoFit/>
          </a:bodyPr>
          <a:lstStyle/>
          <a:p>
            <a:pPr lvl="1">
              <a:lnSpc>
                <a:spcPct val="93000"/>
              </a:lnSpc>
              <a:buNone/>
            </a:pPr>
            <a:r>
              <a:rPr lang="da-DK" sz="1200" b="1">
                <a:solidFill>
                  <a:srgbClr val="F8F5E7"/>
                </a:solidFill>
              </a:rPr>
              <a:t>THE </a:t>
            </a:r>
            <a:r>
              <a:rPr lang="da-DK" sz="1200" b="1" err="1">
                <a:solidFill>
                  <a:srgbClr val="F8F5E7"/>
                </a:solidFill>
              </a:rPr>
              <a:t>IMPACT</a:t>
            </a:r>
            <a:endParaRPr lang="da-DK">
              <a:solidFill>
                <a:srgbClr val="F8F5E7"/>
              </a:solidFill>
            </a:endParaRPr>
          </a:p>
        </p:txBody>
      </p:sp>
      <p:sp>
        <p:nvSpPr>
          <p:cNvPr id="18" name="Text Placeholder 17">
            <a:extLst>
              <a:ext uri="{FF2B5EF4-FFF2-40B4-BE49-F238E27FC236}">
                <a16:creationId xmlns:a16="http://schemas.microsoft.com/office/drawing/2014/main" id="{6E258190-5654-4F09-866D-DF2597338651}"/>
              </a:ext>
            </a:extLst>
          </p:cNvPr>
          <p:cNvSpPr>
            <a:spLocks noGrp="1"/>
          </p:cNvSpPr>
          <p:nvPr>
            <p:ph type="body" sz="quarter" idx="18"/>
          </p:nvPr>
        </p:nvSpPr>
        <p:spPr>
          <a:xfrm>
            <a:off x="275070" y="4643414"/>
            <a:ext cx="4319588" cy="1668485"/>
          </a:xfrm>
        </p:spPr>
        <p:txBody>
          <a:bodyPr/>
          <a:lstStyle>
            <a:lvl1pPr>
              <a:buFontTx/>
              <a:buNone/>
              <a:defRPr sz="1000">
                <a:solidFill>
                  <a:srgbClr val="F8F5E7"/>
                </a:solidFill>
              </a:defRPr>
            </a:lvl1pPr>
            <a:lvl2pPr>
              <a:defRPr sz="1000">
                <a:solidFill>
                  <a:srgbClr val="F8F5E7"/>
                </a:solidFill>
              </a:defRPr>
            </a:lvl2pPr>
            <a:lvl3pPr>
              <a:defRPr sz="1000">
                <a:solidFill>
                  <a:srgbClr val="F8F5E7"/>
                </a:solidFill>
              </a:defRPr>
            </a:lvl3pPr>
            <a:lvl4pPr>
              <a:defRPr sz="1000">
                <a:solidFill>
                  <a:srgbClr val="F8F5E7"/>
                </a:solidFill>
              </a:defRPr>
            </a:lvl4pPr>
            <a:lvl5pPr>
              <a:defRPr sz="1000">
                <a:solidFill>
                  <a:srgbClr val="F8F5E7"/>
                </a:solidFill>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5" name="Text Placeholder 34">
            <a:extLst>
              <a:ext uri="{FF2B5EF4-FFF2-40B4-BE49-F238E27FC236}">
                <a16:creationId xmlns:a16="http://schemas.microsoft.com/office/drawing/2014/main" id="{307552BF-22B2-4AC0-889F-4545B1A418AF}"/>
              </a:ext>
            </a:extLst>
          </p:cNvPr>
          <p:cNvSpPr>
            <a:spLocks noGrp="1"/>
          </p:cNvSpPr>
          <p:nvPr>
            <p:ph type="body" sz="quarter" idx="19"/>
          </p:nvPr>
        </p:nvSpPr>
        <p:spPr>
          <a:xfrm>
            <a:off x="5319136" y="4643414"/>
            <a:ext cx="4320000" cy="1668485"/>
          </a:xfrm>
        </p:spPr>
        <p:txBody>
          <a:bodyPr/>
          <a:lstStyle>
            <a:lvl1pPr>
              <a:buFontTx/>
              <a:buNone/>
              <a:defRPr sz="1000">
                <a:solidFill>
                  <a:srgbClr val="F8F5E7"/>
                </a:solidFill>
              </a:defRPr>
            </a:lvl1pPr>
            <a:lvl2pPr>
              <a:defRPr sz="1000">
                <a:solidFill>
                  <a:srgbClr val="F8F5E7"/>
                </a:solidFill>
              </a:defRPr>
            </a:lvl2pPr>
            <a:lvl3pPr>
              <a:defRPr sz="1000">
                <a:solidFill>
                  <a:srgbClr val="F8F5E7"/>
                </a:solidFill>
              </a:defRPr>
            </a:lvl3pPr>
            <a:lvl4pPr>
              <a:defRPr sz="1000">
                <a:solidFill>
                  <a:srgbClr val="F8F5E7"/>
                </a:solidFill>
              </a:defRPr>
            </a:lvl4pPr>
            <a:lvl5pPr>
              <a:defRPr sz="1000">
                <a:solidFill>
                  <a:srgbClr val="F8F5E7"/>
                </a:solidFill>
              </a:defRPr>
            </a:lvl5pPr>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0" name="Rectangle 19">
            <a:extLst>
              <a:ext uri="{FF2B5EF4-FFF2-40B4-BE49-F238E27FC236}">
                <a16:creationId xmlns:a16="http://schemas.microsoft.com/office/drawing/2014/main" id="{0D39F5F7-9774-4481-86BE-3C43D975F2D6}"/>
              </a:ext>
            </a:extLst>
          </p:cNvPr>
          <p:cNvSpPr/>
          <p:nvPr userDrawn="1"/>
        </p:nvSpPr>
        <p:spPr>
          <a:xfrm>
            <a:off x="275070" y="1511114"/>
            <a:ext cx="347852" cy="138499"/>
          </a:xfrm>
          <a:prstGeom prst="rect">
            <a:avLst/>
          </a:prstGeom>
        </p:spPr>
        <p:txBody>
          <a:bodyPr wrap="square" lIns="0" tIns="0" rIns="0" bIns="0">
            <a:spAutoFit/>
          </a:bodyPr>
          <a:lstStyle/>
          <a:p>
            <a:pPr>
              <a:spcAft>
                <a:spcPts val="0"/>
              </a:spcAft>
            </a:pPr>
            <a:r>
              <a:rPr lang="da-DK">
                <a:solidFill>
                  <a:schemeClr val="bg1"/>
                </a:solidFill>
              </a:rPr>
              <a:t>CASE</a:t>
            </a:r>
          </a:p>
        </p:txBody>
      </p:sp>
      <p:sp>
        <p:nvSpPr>
          <p:cNvPr id="16" name="Slide Number Placeholder 15">
            <a:extLst>
              <a:ext uri="{FF2B5EF4-FFF2-40B4-BE49-F238E27FC236}">
                <a16:creationId xmlns:a16="http://schemas.microsoft.com/office/drawing/2014/main" id="{2F3F3725-09F2-493F-B1F6-677F9254A989}"/>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9" name="Date Placeholder 8" hidden="1">
            <a:extLst>
              <a:ext uri="{FF2B5EF4-FFF2-40B4-BE49-F238E27FC236}">
                <a16:creationId xmlns:a16="http://schemas.microsoft.com/office/drawing/2014/main" id="{5404BE8D-AE5A-46FA-AE62-EA7B11A6E33D}"/>
              </a:ext>
            </a:extLst>
          </p:cNvPr>
          <p:cNvSpPr>
            <a:spLocks noGrp="1"/>
          </p:cNvSpPr>
          <p:nvPr>
            <p:ph type="dt" sz="half" idx="20"/>
          </p:nvPr>
        </p:nvSpPr>
        <p:spPr/>
        <p:txBody>
          <a:bodyPr/>
          <a:lstStyle/>
          <a:p>
            <a:fld id="{45317630-8701-4B49-BF3D-3DA5BE3CE466}" type="datetime1">
              <a:rPr lang="da-DK" smtClean="0"/>
              <a:t>26-09-2025</a:t>
            </a:fld>
            <a:endParaRPr lang="da-DK"/>
          </a:p>
        </p:txBody>
      </p:sp>
      <p:sp>
        <p:nvSpPr>
          <p:cNvPr id="12" name="Footer Placeholder 11" hidden="1">
            <a:extLst>
              <a:ext uri="{FF2B5EF4-FFF2-40B4-BE49-F238E27FC236}">
                <a16:creationId xmlns:a16="http://schemas.microsoft.com/office/drawing/2014/main" id="{5D23A5B9-DBF2-46B4-814A-26CF3CA8B628}"/>
              </a:ext>
            </a:extLst>
          </p:cNvPr>
          <p:cNvSpPr>
            <a:spLocks noGrp="1"/>
          </p:cNvSpPr>
          <p:nvPr>
            <p:ph type="ftr" sz="quarter" idx="21"/>
          </p:nvPr>
        </p:nvSpPr>
        <p:spPr/>
        <p:txBody>
          <a:bodyPr/>
          <a:lstStyle/>
          <a:p>
            <a:r>
              <a:rPr lang="da-DK" err="1"/>
              <a:t>Footer</a:t>
            </a:r>
            <a:endParaRPr lang="da-DK"/>
          </a:p>
        </p:txBody>
      </p:sp>
      <p:sp>
        <p:nvSpPr>
          <p:cNvPr id="27" name="TextBox 33">
            <a:extLst>
              <a:ext uri="{FF2B5EF4-FFF2-40B4-BE49-F238E27FC236}">
                <a16:creationId xmlns:a16="http://schemas.microsoft.com/office/drawing/2014/main" id="{EFEBE689-7BB7-4A1C-874A-96F7609AFCDE}"/>
              </a:ext>
            </a:extLst>
          </p:cNvPr>
          <p:cNvSpPr txBox="1"/>
          <p:nvPr userDrawn="1"/>
        </p:nvSpPr>
        <p:spPr>
          <a:xfrm>
            <a:off x="10107046" y="0"/>
            <a:ext cx="1570400" cy="2129402"/>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t" anchorCtr="0" forceAA="0" compatLnSpc="1">
            <a:prstTxWarp prst="textNoShape">
              <a:avLst/>
            </a:prstTxWarp>
            <a:spAutoFit/>
          </a:bodyPr>
          <a:ls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chemeClr val="lt1"/>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chemeClr val="lt1"/>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chemeClr val="lt1"/>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chemeClr val="lt1"/>
                </a:solidFill>
                <a:latin typeface="+mn-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chemeClr val="lt1"/>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chemeClr val="lt1"/>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chemeClr val="lt1"/>
                </a:solidFill>
                <a:latin typeface="+mn-lt"/>
                <a:ea typeface="+mn-ea"/>
                <a:cs typeface="+mn-cs"/>
              </a:defRPr>
            </a:lvl9pPr>
          </a:lstStyle>
          <a:p>
            <a:pPr>
              <a:buNone/>
            </a:pPr>
            <a:r>
              <a:rPr lang="da-DK" sz="800" b="1">
                <a:solidFill>
                  <a:schemeClr val="tx1"/>
                </a:solidFill>
                <a:sym typeface="Arial" panose="020B0604020202020204" pitchFamily="34" charset="0"/>
              </a:rPr>
              <a:t>CASE DATA</a:t>
            </a:r>
          </a:p>
          <a:p>
            <a:pPr>
              <a:buNone/>
            </a:pPr>
            <a:r>
              <a:rPr lang="da-DK" sz="800">
                <a:solidFill>
                  <a:schemeClr val="tx1"/>
                </a:solidFill>
                <a:sym typeface="Arial" panose="020B0604020202020204" pitchFamily="34" charset="0"/>
              </a:rPr>
              <a:t>For </a:t>
            </a:r>
            <a:r>
              <a:rPr lang="da-DK" sz="800" err="1">
                <a:solidFill>
                  <a:schemeClr val="tx1"/>
                </a:solidFill>
                <a:sym typeface="Arial" panose="020B0604020202020204" pitchFamily="34" charset="0"/>
              </a:rPr>
              <a:t>internal</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use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only</a:t>
            </a:r>
            <a:r>
              <a:rPr lang="da-DK" sz="800">
                <a:solidFill>
                  <a:schemeClr val="tx1"/>
                </a:solidFill>
                <a:sym typeface="Arial" panose="020B0604020202020204" pitchFamily="34" charset="0"/>
              </a:rPr>
              <a:t> – delete </a:t>
            </a:r>
            <a:r>
              <a:rPr lang="da-DK" sz="800" err="1">
                <a:solidFill>
                  <a:schemeClr val="tx1"/>
                </a:solidFill>
                <a:sym typeface="Arial" panose="020B0604020202020204" pitchFamily="34" charset="0"/>
              </a:rPr>
              <a:t>before</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sharing</a:t>
            </a:r>
            <a:endParaRPr lang="da-DK" sz="800">
              <a:solidFill>
                <a:schemeClr val="tx1"/>
              </a:solidFill>
              <a:sym typeface="Arial" panose="020B0604020202020204" pitchFamily="34" charset="0"/>
            </a:endParaRPr>
          </a:p>
          <a:p>
            <a:pPr>
              <a:buNone/>
            </a:pPr>
            <a:endParaRPr lang="da-DK" sz="800">
              <a:solidFill>
                <a:schemeClr val="tx1"/>
              </a:solidFill>
              <a:sym typeface="Arial" panose="020B0604020202020204" pitchFamily="34" charset="0"/>
            </a:endParaRPr>
          </a:p>
          <a:p>
            <a:pPr>
              <a:buNone/>
            </a:pPr>
            <a:r>
              <a:rPr lang="da-DK" sz="800">
                <a:solidFill>
                  <a:schemeClr val="tx1"/>
                </a:solidFill>
                <a:sym typeface="Arial" panose="020B0604020202020204" pitchFamily="34" charset="0"/>
              </a:rPr>
              <a:t>Client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err="1">
                <a:solidFill>
                  <a:schemeClr val="tx1"/>
                </a:solidFill>
                <a:sym typeface="Arial" panose="020B0604020202020204" pitchFamily="34" charset="0"/>
              </a:rPr>
              <a:t>Maconomy</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project</a:t>
            </a:r>
            <a:r>
              <a:rPr lang="da-DK" sz="800">
                <a:solidFill>
                  <a:schemeClr val="tx1"/>
                </a:solidFill>
                <a:sym typeface="Arial" panose="020B0604020202020204" pitchFamily="34" charset="0"/>
              </a:rPr>
              <a:t> </a:t>
            </a:r>
            <a:r>
              <a:rPr lang="da-DK" sz="800" err="1">
                <a:solidFill>
                  <a:schemeClr val="tx1"/>
                </a:solidFill>
                <a:sym typeface="Arial" panose="020B0604020202020204" pitchFamily="34" charset="0"/>
              </a:rPr>
              <a:t>name</a:t>
            </a:r>
            <a:r>
              <a:rPr lang="da-DK" sz="800">
                <a:solidFill>
                  <a:schemeClr val="tx1"/>
                </a:solidFill>
                <a:sym typeface="Arial" panose="020B0604020202020204" pitchFamily="34" charset="0"/>
              </a:rPr>
              <a:t>: xx</a:t>
            </a:r>
          </a:p>
          <a:p>
            <a:pPr>
              <a:buNone/>
            </a:pPr>
            <a:r>
              <a:rPr lang="da-DK" sz="800">
                <a:solidFill>
                  <a:schemeClr val="tx1"/>
                </a:solidFill>
                <a:sym typeface="Arial" panose="020B0604020202020204" pitchFamily="34" charset="0"/>
              </a:rPr>
              <a:t>Industry: xx</a:t>
            </a:r>
          </a:p>
          <a:p>
            <a:pPr>
              <a:buNone/>
            </a:pPr>
            <a:r>
              <a:rPr lang="da-DK" sz="800" err="1">
                <a:solidFill>
                  <a:schemeClr val="tx1"/>
                </a:solidFill>
                <a:sym typeface="Arial" panose="020B0604020202020204" pitchFamily="34" charset="0"/>
              </a:rPr>
              <a:t>Keywords</a:t>
            </a:r>
            <a:r>
              <a:rPr lang="da-DK" sz="800">
                <a:solidFill>
                  <a:schemeClr val="tx1"/>
                </a:solidFill>
                <a:sym typeface="Arial" panose="020B0604020202020204" pitchFamily="34" charset="0"/>
              </a:rPr>
              <a:t>: xx, xx, xx</a:t>
            </a:r>
          </a:p>
          <a:p>
            <a:pPr>
              <a:buNone/>
            </a:pPr>
            <a:r>
              <a:rPr lang="da-DK" sz="800">
                <a:solidFill>
                  <a:schemeClr val="tx1"/>
                </a:solidFill>
                <a:sym typeface="Arial" panose="020B0604020202020204" pitchFamily="34" charset="0"/>
              </a:rPr>
              <a:t>Year(s): 20xx – 20xx</a:t>
            </a:r>
          </a:p>
          <a:p>
            <a:pPr>
              <a:buNone/>
            </a:pPr>
            <a:r>
              <a:rPr lang="da-DK" sz="800">
                <a:solidFill>
                  <a:schemeClr val="tx1"/>
                </a:solidFill>
                <a:sym typeface="Arial" panose="020B0604020202020204" pitchFamily="34" charset="0"/>
              </a:rPr>
              <a:t>Implement </a:t>
            </a:r>
            <a:r>
              <a:rPr lang="da-DK" sz="800" err="1">
                <a:solidFill>
                  <a:schemeClr val="tx1"/>
                </a:solidFill>
                <a:sym typeface="Arial" panose="020B0604020202020204" pitchFamily="34" charset="0"/>
              </a:rPr>
              <a:t>contact</a:t>
            </a:r>
            <a:r>
              <a:rPr lang="da-DK" sz="800">
                <a:solidFill>
                  <a:schemeClr val="tx1"/>
                </a:solidFill>
                <a:sym typeface="Arial" panose="020B0604020202020204" pitchFamily="34" charset="0"/>
              </a:rPr>
              <a:t> person: xx</a:t>
            </a:r>
          </a:p>
          <a:p>
            <a:pPr>
              <a:buNone/>
            </a:pPr>
            <a:endParaRPr lang="da-DK" sz="800">
              <a:solidFill>
                <a:schemeClr val="tx1"/>
              </a:solidFill>
              <a:sym typeface="Arial" panose="020B0604020202020204" pitchFamily="34" charset="0"/>
            </a:endParaRPr>
          </a:p>
        </p:txBody>
      </p:sp>
    </p:spTree>
    <p:extLst>
      <p:ext uri="{BB962C8B-B14F-4D97-AF65-F5344CB8AC3E}">
        <p14:creationId xmlns:p14="http://schemas.microsoft.com/office/powerpoint/2010/main" val="151910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stery cover -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5546BB0-F964-4CFA-A631-C62781668FE0}"/>
              </a:ext>
            </a:extLst>
          </p:cNvPr>
          <p:cNvSpPr txBox="1"/>
          <p:nvPr userDrawn="1"/>
        </p:nvSpPr>
        <p:spPr>
          <a:xfrm>
            <a:off x="0" y="3081297"/>
            <a:ext cx="9632951" cy="3776703"/>
          </a:xfrm>
          <a:prstGeom prst="rect">
            <a:avLst/>
          </a:prstGeom>
          <a:solidFill>
            <a:srgbClr val="303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a:defRPr sz="1100">
                <a:solidFill>
                  <a:srgbClr val="2F363B"/>
                </a:solidFill>
              </a:defRPr>
            </a:lvl1pPr>
            <a:lvl2pPr marL="0" lvl="1" indent="0">
              <a:buSzPct val="100000"/>
              <a:buChar char="​"/>
              <a:defRPr sz="1100">
                <a:solidFill>
                  <a:srgbClr val="2F363B"/>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sp>
        <p:nvSpPr>
          <p:cNvPr id="10" name="Text Placeholder 9">
            <a:extLst>
              <a:ext uri="{FF2B5EF4-FFF2-40B4-BE49-F238E27FC236}">
                <a16:creationId xmlns:a16="http://schemas.microsoft.com/office/drawing/2014/main" id="{F82BB08A-2585-4258-863F-4190206A12A2}"/>
              </a:ext>
            </a:extLst>
          </p:cNvPr>
          <p:cNvSpPr>
            <a:spLocks noGrp="1"/>
          </p:cNvSpPr>
          <p:nvPr>
            <p:ph type="body" sz="quarter" idx="19" hasCustomPrompt="1"/>
          </p:nvPr>
        </p:nvSpPr>
        <p:spPr>
          <a:xfrm>
            <a:off x="7773988" y="4573689"/>
            <a:ext cx="1857375" cy="198438"/>
          </a:xfrm>
        </p:spPr>
        <p:txBody>
          <a:bodyPr lIns="270000" rIns="270000" anchor="ctr" anchorCtr="0"/>
          <a:lstStyle>
            <a:lvl1pPr>
              <a:defRPr sz="1000">
                <a:solidFill>
                  <a:schemeClr val="bg1"/>
                </a:solidFill>
              </a:defRPr>
            </a:lvl1pPr>
          </a:lstStyle>
          <a:p>
            <a:pPr lvl="0"/>
            <a:r>
              <a:rPr lang="da-DK" err="1"/>
              <a:t>January</a:t>
            </a:r>
            <a:r>
              <a:rPr lang="da-DK"/>
              <a:t> 2020</a:t>
            </a:r>
          </a:p>
        </p:txBody>
      </p:sp>
      <p:grpSp>
        <p:nvGrpSpPr>
          <p:cNvPr id="2" name="Group 1">
            <a:extLst>
              <a:ext uri="{FF2B5EF4-FFF2-40B4-BE49-F238E27FC236}">
                <a16:creationId xmlns:a16="http://schemas.microsoft.com/office/drawing/2014/main" id="{2ACF0EDF-0F93-47FA-9F31-B4F92E7C9C1E}"/>
              </a:ext>
            </a:extLst>
          </p:cNvPr>
          <p:cNvGrpSpPr/>
          <p:nvPr userDrawn="1"/>
        </p:nvGrpSpPr>
        <p:grpSpPr>
          <a:xfrm>
            <a:off x="269874" y="0"/>
            <a:ext cx="9636126" cy="6608510"/>
            <a:chOff x="269874" y="0"/>
            <a:chExt cx="9636126" cy="6608510"/>
          </a:xfrm>
        </p:grpSpPr>
        <p:sp>
          <p:nvSpPr>
            <p:cNvPr id="20" name="Freeform: Shape 4">
              <a:extLst>
                <a:ext uri="{FF2B5EF4-FFF2-40B4-BE49-F238E27FC236}">
                  <a16:creationId xmlns:a16="http://schemas.microsoft.com/office/drawing/2014/main" id="{14EE2482-2706-4328-878D-41690870F632}"/>
                </a:ext>
              </a:extLst>
            </p:cNvPr>
            <p:cNvSpPr/>
            <p:nvPr userDrawn="1"/>
          </p:nvSpPr>
          <p:spPr>
            <a:xfrm>
              <a:off x="269874" y="280735"/>
              <a:ext cx="9364663" cy="6327775"/>
            </a:xfrm>
            <a:custGeom>
              <a:avLst/>
              <a:gdLst>
                <a:gd name="connsiteX0" fmla="*/ 2157895 w 9586368"/>
                <a:gd name="connsiteY0" fmla="*/ 6461491 h 6479439"/>
                <a:gd name="connsiteX1" fmla="*/ 2167802 w 9586368"/>
                <a:gd name="connsiteY1" fmla="*/ 6461491 h 6479439"/>
                <a:gd name="connsiteX2" fmla="*/ 2171820 w 9586368"/>
                <a:gd name="connsiteY2" fmla="*/ 6465529 h 6479439"/>
                <a:gd name="connsiteX3" fmla="*/ 2171820 w 9586368"/>
                <a:gd name="connsiteY3" fmla="*/ 6475400 h 6479439"/>
                <a:gd name="connsiteX4" fmla="*/ 2167802 w 9586368"/>
                <a:gd name="connsiteY4" fmla="*/ 6479439 h 6479439"/>
                <a:gd name="connsiteX5" fmla="*/ 2157895 w 9586368"/>
                <a:gd name="connsiteY5" fmla="*/ 6479439 h 6479439"/>
                <a:gd name="connsiteX6" fmla="*/ 2153871 w 9586368"/>
                <a:gd name="connsiteY6" fmla="*/ 6475400 h 6479439"/>
                <a:gd name="connsiteX7" fmla="*/ 2153871 w 9586368"/>
                <a:gd name="connsiteY7" fmla="*/ 6465529 h 6479439"/>
                <a:gd name="connsiteX8" fmla="*/ 1918509 w 9586368"/>
                <a:gd name="connsiteY8" fmla="*/ 6461491 h 6479439"/>
                <a:gd name="connsiteX9" fmla="*/ 1928419 w 9586368"/>
                <a:gd name="connsiteY9" fmla="*/ 6461491 h 6479439"/>
                <a:gd name="connsiteX10" fmla="*/ 1932437 w 9586368"/>
                <a:gd name="connsiteY10" fmla="*/ 6465529 h 6479439"/>
                <a:gd name="connsiteX11" fmla="*/ 1932437 w 9586368"/>
                <a:gd name="connsiteY11" fmla="*/ 6475400 h 6479439"/>
                <a:gd name="connsiteX12" fmla="*/ 1928419 w 9586368"/>
                <a:gd name="connsiteY12" fmla="*/ 6479439 h 6479439"/>
                <a:gd name="connsiteX13" fmla="*/ 1918509 w 9586368"/>
                <a:gd name="connsiteY13" fmla="*/ 6479439 h 6479439"/>
                <a:gd name="connsiteX14" fmla="*/ 1914490 w 9586368"/>
                <a:gd name="connsiteY14" fmla="*/ 6475400 h 6479439"/>
                <a:gd name="connsiteX15" fmla="*/ 1914490 w 9586368"/>
                <a:gd name="connsiteY15" fmla="*/ 6465529 h 6479439"/>
                <a:gd name="connsiteX16" fmla="*/ 1679200 w 9586368"/>
                <a:gd name="connsiteY16" fmla="*/ 6461491 h 6479439"/>
                <a:gd name="connsiteX17" fmla="*/ 1689110 w 9586368"/>
                <a:gd name="connsiteY17" fmla="*/ 6461491 h 6479439"/>
                <a:gd name="connsiteX18" fmla="*/ 1693128 w 9586368"/>
                <a:gd name="connsiteY18" fmla="*/ 6465529 h 6479439"/>
                <a:gd name="connsiteX19" fmla="*/ 1693128 w 9586368"/>
                <a:gd name="connsiteY19" fmla="*/ 6475400 h 6479439"/>
                <a:gd name="connsiteX20" fmla="*/ 1689110 w 9586368"/>
                <a:gd name="connsiteY20" fmla="*/ 6479439 h 6479439"/>
                <a:gd name="connsiteX21" fmla="*/ 1679200 w 9586368"/>
                <a:gd name="connsiteY21" fmla="*/ 6479439 h 6479439"/>
                <a:gd name="connsiteX22" fmla="*/ 1675180 w 9586368"/>
                <a:gd name="connsiteY22" fmla="*/ 6475400 h 6479439"/>
                <a:gd name="connsiteX23" fmla="*/ 1675180 w 9586368"/>
                <a:gd name="connsiteY23" fmla="*/ 6465529 h 6479439"/>
                <a:gd name="connsiteX24" fmla="*/ 1439885 w 9586368"/>
                <a:gd name="connsiteY24" fmla="*/ 6461491 h 6479439"/>
                <a:gd name="connsiteX25" fmla="*/ 1449795 w 9586368"/>
                <a:gd name="connsiteY25" fmla="*/ 6461491 h 6479439"/>
                <a:gd name="connsiteX26" fmla="*/ 1453813 w 9586368"/>
                <a:gd name="connsiteY26" fmla="*/ 6465529 h 6479439"/>
                <a:gd name="connsiteX27" fmla="*/ 1453813 w 9586368"/>
                <a:gd name="connsiteY27" fmla="*/ 6475400 h 6479439"/>
                <a:gd name="connsiteX28" fmla="*/ 1449795 w 9586368"/>
                <a:gd name="connsiteY28" fmla="*/ 6479439 h 6479439"/>
                <a:gd name="connsiteX29" fmla="*/ 1439885 w 9586368"/>
                <a:gd name="connsiteY29" fmla="*/ 6479439 h 6479439"/>
                <a:gd name="connsiteX30" fmla="*/ 1435865 w 9586368"/>
                <a:gd name="connsiteY30" fmla="*/ 6475400 h 6479439"/>
                <a:gd name="connsiteX31" fmla="*/ 1435865 w 9586368"/>
                <a:gd name="connsiteY31" fmla="*/ 6465529 h 6479439"/>
                <a:gd name="connsiteX32" fmla="*/ 1200570 w 9586368"/>
                <a:gd name="connsiteY32" fmla="*/ 6461491 h 6479439"/>
                <a:gd name="connsiteX33" fmla="*/ 1210480 w 9586368"/>
                <a:gd name="connsiteY33" fmla="*/ 6461491 h 6479439"/>
                <a:gd name="connsiteX34" fmla="*/ 1214498 w 9586368"/>
                <a:gd name="connsiteY34" fmla="*/ 6465529 h 6479439"/>
                <a:gd name="connsiteX35" fmla="*/ 1214498 w 9586368"/>
                <a:gd name="connsiteY35" fmla="*/ 6475400 h 6479439"/>
                <a:gd name="connsiteX36" fmla="*/ 1210480 w 9586368"/>
                <a:gd name="connsiteY36" fmla="*/ 6479439 h 6479439"/>
                <a:gd name="connsiteX37" fmla="*/ 1200570 w 9586368"/>
                <a:gd name="connsiteY37" fmla="*/ 6479439 h 6479439"/>
                <a:gd name="connsiteX38" fmla="*/ 1196551 w 9586368"/>
                <a:gd name="connsiteY38" fmla="*/ 6475400 h 6479439"/>
                <a:gd name="connsiteX39" fmla="*/ 1196551 w 9586368"/>
                <a:gd name="connsiteY39" fmla="*/ 6465529 h 6479439"/>
                <a:gd name="connsiteX40" fmla="*/ 961257 w 9586368"/>
                <a:gd name="connsiteY40" fmla="*/ 6461491 h 6479439"/>
                <a:gd name="connsiteX41" fmla="*/ 971167 w 9586368"/>
                <a:gd name="connsiteY41" fmla="*/ 6461491 h 6479439"/>
                <a:gd name="connsiteX42" fmla="*/ 975186 w 9586368"/>
                <a:gd name="connsiteY42" fmla="*/ 6465529 h 6479439"/>
                <a:gd name="connsiteX43" fmla="*/ 975186 w 9586368"/>
                <a:gd name="connsiteY43" fmla="*/ 6475400 h 6479439"/>
                <a:gd name="connsiteX44" fmla="*/ 971167 w 9586368"/>
                <a:gd name="connsiteY44" fmla="*/ 6479439 h 6479439"/>
                <a:gd name="connsiteX45" fmla="*/ 961257 w 9586368"/>
                <a:gd name="connsiteY45" fmla="*/ 6479439 h 6479439"/>
                <a:gd name="connsiteX46" fmla="*/ 957238 w 9586368"/>
                <a:gd name="connsiteY46" fmla="*/ 6475400 h 6479439"/>
                <a:gd name="connsiteX47" fmla="*/ 957238 w 9586368"/>
                <a:gd name="connsiteY47" fmla="*/ 6465529 h 6479439"/>
                <a:gd name="connsiteX48" fmla="*/ 9572438 w 9586368"/>
                <a:gd name="connsiteY48" fmla="*/ 6461440 h 6479439"/>
                <a:gd name="connsiteX49" fmla="*/ 9582349 w 9586368"/>
                <a:gd name="connsiteY49" fmla="*/ 6461440 h 6479439"/>
                <a:gd name="connsiteX50" fmla="*/ 9586368 w 9586368"/>
                <a:gd name="connsiteY50" fmla="*/ 6465478 h 6479439"/>
                <a:gd name="connsiteX51" fmla="*/ 9586368 w 9586368"/>
                <a:gd name="connsiteY51" fmla="*/ 6475349 h 6479439"/>
                <a:gd name="connsiteX52" fmla="*/ 9582349 w 9586368"/>
                <a:gd name="connsiteY52" fmla="*/ 6479388 h 6479439"/>
                <a:gd name="connsiteX53" fmla="*/ 9572438 w 9586368"/>
                <a:gd name="connsiteY53" fmla="*/ 6479388 h 6479439"/>
                <a:gd name="connsiteX54" fmla="*/ 9568419 w 9586368"/>
                <a:gd name="connsiteY54" fmla="*/ 6475349 h 6479439"/>
                <a:gd name="connsiteX55" fmla="*/ 9568419 w 9586368"/>
                <a:gd name="connsiteY55" fmla="*/ 6465478 h 6479439"/>
                <a:gd name="connsiteX56" fmla="*/ 9333125 w 9586368"/>
                <a:gd name="connsiteY56" fmla="*/ 6461440 h 6479439"/>
                <a:gd name="connsiteX57" fmla="*/ 9343036 w 9586368"/>
                <a:gd name="connsiteY57" fmla="*/ 6461440 h 6479439"/>
                <a:gd name="connsiteX58" fmla="*/ 9347055 w 9586368"/>
                <a:gd name="connsiteY58" fmla="*/ 6465478 h 6479439"/>
                <a:gd name="connsiteX59" fmla="*/ 9347055 w 9586368"/>
                <a:gd name="connsiteY59" fmla="*/ 6475349 h 6479439"/>
                <a:gd name="connsiteX60" fmla="*/ 9343036 w 9586368"/>
                <a:gd name="connsiteY60" fmla="*/ 6479388 h 6479439"/>
                <a:gd name="connsiteX61" fmla="*/ 9333125 w 9586368"/>
                <a:gd name="connsiteY61" fmla="*/ 6479388 h 6479439"/>
                <a:gd name="connsiteX62" fmla="*/ 9329106 w 9586368"/>
                <a:gd name="connsiteY62" fmla="*/ 6475349 h 6479439"/>
                <a:gd name="connsiteX63" fmla="*/ 9329106 w 9586368"/>
                <a:gd name="connsiteY63" fmla="*/ 6465478 h 6479439"/>
                <a:gd name="connsiteX64" fmla="*/ 9093811 w 9586368"/>
                <a:gd name="connsiteY64" fmla="*/ 6461440 h 6479439"/>
                <a:gd name="connsiteX65" fmla="*/ 9103722 w 9586368"/>
                <a:gd name="connsiteY65" fmla="*/ 6461440 h 6479439"/>
                <a:gd name="connsiteX66" fmla="*/ 9107741 w 9586368"/>
                <a:gd name="connsiteY66" fmla="*/ 6465478 h 6479439"/>
                <a:gd name="connsiteX67" fmla="*/ 9107741 w 9586368"/>
                <a:gd name="connsiteY67" fmla="*/ 6475349 h 6479439"/>
                <a:gd name="connsiteX68" fmla="*/ 9103722 w 9586368"/>
                <a:gd name="connsiteY68" fmla="*/ 6479388 h 6479439"/>
                <a:gd name="connsiteX69" fmla="*/ 9093811 w 9586368"/>
                <a:gd name="connsiteY69" fmla="*/ 6479388 h 6479439"/>
                <a:gd name="connsiteX70" fmla="*/ 9089792 w 9586368"/>
                <a:gd name="connsiteY70" fmla="*/ 6475349 h 6479439"/>
                <a:gd name="connsiteX71" fmla="*/ 9089792 w 9586368"/>
                <a:gd name="connsiteY71" fmla="*/ 6465478 h 6479439"/>
                <a:gd name="connsiteX72" fmla="*/ 8854496 w 9586368"/>
                <a:gd name="connsiteY72" fmla="*/ 6461440 h 6479439"/>
                <a:gd name="connsiteX73" fmla="*/ 8864407 w 9586368"/>
                <a:gd name="connsiteY73" fmla="*/ 6461440 h 6479439"/>
                <a:gd name="connsiteX74" fmla="*/ 8868426 w 9586368"/>
                <a:gd name="connsiteY74" fmla="*/ 6465478 h 6479439"/>
                <a:gd name="connsiteX75" fmla="*/ 8868426 w 9586368"/>
                <a:gd name="connsiteY75" fmla="*/ 6475349 h 6479439"/>
                <a:gd name="connsiteX76" fmla="*/ 8864407 w 9586368"/>
                <a:gd name="connsiteY76" fmla="*/ 6479388 h 6479439"/>
                <a:gd name="connsiteX77" fmla="*/ 8854496 w 9586368"/>
                <a:gd name="connsiteY77" fmla="*/ 6479388 h 6479439"/>
                <a:gd name="connsiteX78" fmla="*/ 8850477 w 9586368"/>
                <a:gd name="connsiteY78" fmla="*/ 6475349 h 6479439"/>
                <a:gd name="connsiteX79" fmla="*/ 8850477 w 9586368"/>
                <a:gd name="connsiteY79" fmla="*/ 6465478 h 6479439"/>
                <a:gd name="connsiteX80" fmla="*/ 8615184 w 9586368"/>
                <a:gd name="connsiteY80" fmla="*/ 6461440 h 6479439"/>
                <a:gd name="connsiteX81" fmla="*/ 8625095 w 9586368"/>
                <a:gd name="connsiteY81" fmla="*/ 6461440 h 6479439"/>
                <a:gd name="connsiteX82" fmla="*/ 8629114 w 9586368"/>
                <a:gd name="connsiteY82" fmla="*/ 6465478 h 6479439"/>
                <a:gd name="connsiteX83" fmla="*/ 8629114 w 9586368"/>
                <a:gd name="connsiteY83" fmla="*/ 6475349 h 6479439"/>
                <a:gd name="connsiteX84" fmla="*/ 8625095 w 9586368"/>
                <a:gd name="connsiteY84" fmla="*/ 6479388 h 6479439"/>
                <a:gd name="connsiteX85" fmla="*/ 8615184 w 9586368"/>
                <a:gd name="connsiteY85" fmla="*/ 6479388 h 6479439"/>
                <a:gd name="connsiteX86" fmla="*/ 8611165 w 9586368"/>
                <a:gd name="connsiteY86" fmla="*/ 6475349 h 6479439"/>
                <a:gd name="connsiteX87" fmla="*/ 8611165 w 9586368"/>
                <a:gd name="connsiteY87" fmla="*/ 6465478 h 6479439"/>
                <a:gd name="connsiteX88" fmla="*/ 8375869 w 9586368"/>
                <a:gd name="connsiteY88" fmla="*/ 6461440 h 6479439"/>
                <a:gd name="connsiteX89" fmla="*/ 8385779 w 9586368"/>
                <a:gd name="connsiteY89" fmla="*/ 6461440 h 6479439"/>
                <a:gd name="connsiteX90" fmla="*/ 8389799 w 9586368"/>
                <a:gd name="connsiteY90" fmla="*/ 6465478 h 6479439"/>
                <a:gd name="connsiteX91" fmla="*/ 8389799 w 9586368"/>
                <a:gd name="connsiteY91" fmla="*/ 6475349 h 6479439"/>
                <a:gd name="connsiteX92" fmla="*/ 8385779 w 9586368"/>
                <a:gd name="connsiteY92" fmla="*/ 6479388 h 6479439"/>
                <a:gd name="connsiteX93" fmla="*/ 8375869 w 9586368"/>
                <a:gd name="connsiteY93" fmla="*/ 6479388 h 6479439"/>
                <a:gd name="connsiteX94" fmla="*/ 8371850 w 9586368"/>
                <a:gd name="connsiteY94" fmla="*/ 6475349 h 6479439"/>
                <a:gd name="connsiteX95" fmla="*/ 8371850 w 9586368"/>
                <a:gd name="connsiteY95" fmla="*/ 6465478 h 6479439"/>
                <a:gd name="connsiteX96" fmla="*/ 8136553 w 9586368"/>
                <a:gd name="connsiteY96" fmla="*/ 6461440 h 6479439"/>
                <a:gd name="connsiteX97" fmla="*/ 8146464 w 9586368"/>
                <a:gd name="connsiteY97" fmla="*/ 6461440 h 6479439"/>
                <a:gd name="connsiteX98" fmla="*/ 8150483 w 9586368"/>
                <a:gd name="connsiteY98" fmla="*/ 6465478 h 6479439"/>
                <a:gd name="connsiteX99" fmla="*/ 8150483 w 9586368"/>
                <a:gd name="connsiteY99" fmla="*/ 6475349 h 6479439"/>
                <a:gd name="connsiteX100" fmla="*/ 8146464 w 9586368"/>
                <a:gd name="connsiteY100" fmla="*/ 6479388 h 6479439"/>
                <a:gd name="connsiteX101" fmla="*/ 8136553 w 9586368"/>
                <a:gd name="connsiteY101" fmla="*/ 6479388 h 6479439"/>
                <a:gd name="connsiteX102" fmla="*/ 8132534 w 9586368"/>
                <a:gd name="connsiteY102" fmla="*/ 6475349 h 6479439"/>
                <a:gd name="connsiteX103" fmla="*/ 8132534 w 9586368"/>
                <a:gd name="connsiteY103" fmla="*/ 6465478 h 6479439"/>
                <a:gd name="connsiteX104" fmla="*/ 7897241 w 9586368"/>
                <a:gd name="connsiteY104" fmla="*/ 6461440 h 6479439"/>
                <a:gd name="connsiteX105" fmla="*/ 7907151 w 9586368"/>
                <a:gd name="connsiteY105" fmla="*/ 6461440 h 6479439"/>
                <a:gd name="connsiteX106" fmla="*/ 7911170 w 9586368"/>
                <a:gd name="connsiteY106" fmla="*/ 6465478 h 6479439"/>
                <a:gd name="connsiteX107" fmla="*/ 7911170 w 9586368"/>
                <a:gd name="connsiteY107" fmla="*/ 6475349 h 6479439"/>
                <a:gd name="connsiteX108" fmla="*/ 7907151 w 9586368"/>
                <a:gd name="connsiteY108" fmla="*/ 6479388 h 6479439"/>
                <a:gd name="connsiteX109" fmla="*/ 7897241 w 9586368"/>
                <a:gd name="connsiteY109" fmla="*/ 6479388 h 6479439"/>
                <a:gd name="connsiteX110" fmla="*/ 7893222 w 9586368"/>
                <a:gd name="connsiteY110" fmla="*/ 6475349 h 6479439"/>
                <a:gd name="connsiteX111" fmla="*/ 7893222 w 9586368"/>
                <a:gd name="connsiteY111" fmla="*/ 6465478 h 6479439"/>
                <a:gd name="connsiteX112" fmla="*/ 7657926 w 9586368"/>
                <a:gd name="connsiteY112" fmla="*/ 6461440 h 6479439"/>
                <a:gd name="connsiteX113" fmla="*/ 7667836 w 9586368"/>
                <a:gd name="connsiteY113" fmla="*/ 6461440 h 6479439"/>
                <a:gd name="connsiteX114" fmla="*/ 7671855 w 9586368"/>
                <a:gd name="connsiteY114" fmla="*/ 6465478 h 6479439"/>
                <a:gd name="connsiteX115" fmla="*/ 7671855 w 9586368"/>
                <a:gd name="connsiteY115" fmla="*/ 6475349 h 6479439"/>
                <a:gd name="connsiteX116" fmla="*/ 7667836 w 9586368"/>
                <a:gd name="connsiteY116" fmla="*/ 6479388 h 6479439"/>
                <a:gd name="connsiteX117" fmla="*/ 7657926 w 9586368"/>
                <a:gd name="connsiteY117" fmla="*/ 6479388 h 6479439"/>
                <a:gd name="connsiteX118" fmla="*/ 7653906 w 9586368"/>
                <a:gd name="connsiteY118" fmla="*/ 6475349 h 6479439"/>
                <a:gd name="connsiteX119" fmla="*/ 7653906 w 9586368"/>
                <a:gd name="connsiteY119" fmla="*/ 6465478 h 6479439"/>
                <a:gd name="connsiteX120" fmla="*/ 7418611 w 9586368"/>
                <a:gd name="connsiteY120" fmla="*/ 6461440 h 6479439"/>
                <a:gd name="connsiteX121" fmla="*/ 7428521 w 9586368"/>
                <a:gd name="connsiteY121" fmla="*/ 6461440 h 6479439"/>
                <a:gd name="connsiteX122" fmla="*/ 7432540 w 9586368"/>
                <a:gd name="connsiteY122" fmla="*/ 6465478 h 6479439"/>
                <a:gd name="connsiteX123" fmla="*/ 7432540 w 9586368"/>
                <a:gd name="connsiteY123" fmla="*/ 6475349 h 6479439"/>
                <a:gd name="connsiteX124" fmla="*/ 7428521 w 9586368"/>
                <a:gd name="connsiteY124" fmla="*/ 6479388 h 6479439"/>
                <a:gd name="connsiteX125" fmla="*/ 7418611 w 9586368"/>
                <a:gd name="connsiteY125" fmla="*/ 6479388 h 6479439"/>
                <a:gd name="connsiteX126" fmla="*/ 7414592 w 9586368"/>
                <a:gd name="connsiteY126" fmla="*/ 6475349 h 6479439"/>
                <a:gd name="connsiteX127" fmla="*/ 7414592 w 9586368"/>
                <a:gd name="connsiteY127" fmla="*/ 6465478 h 6479439"/>
                <a:gd name="connsiteX128" fmla="*/ 7179298 w 9586368"/>
                <a:gd name="connsiteY128" fmla="*/ 6461440 h 6479439"/>
                <a:gd name="connsiteX129" fmla="*/ 7189209 w 9586368"/>
                <a:gd name="connsiteY129" fmla="*/ 6461440 h 6479439"/>
                <a:gd name="connsiteX130" fmla="*/ 7193228 w 9586368"/>
                <a:gd name="connsiteY130" fmla="*/ 6465478 h 6479439"/>
                <a:gd name="connsiteX131" fmla="*/ 7193228 w 9586368"/>
                <a:gd name="connsiteY131" fmla="*/ 6475349 h 6479439"/>
                <a:gd name="connsiteX132" fmla="*/ 7189209 w 9586368"/>
                <a:gd name="connsiteY132" fmla="*/ 6479388 h 6479439"/>
                <a:gd name="connsiteX133" fmla="*/ 7179298 w 9586368"/>
                <a:gd name="connsiteY133" fmla="*/ 6479388 h 6479439"/>
                <a:gd name="connsiteX134" fmla="*/ 7175279 w 9586368"/>
                <a:gd name="connsiteY134" fmla="*/ 6475349 h 6479439"/>
                <a:gd name="connsiteX135" fmla="*/ 7175279 w 9586368"/>
                <a:gd name="connsiteY135" fmla="*/ 6465478 h 6479439"/>
                <a:gd name="connsiteX136" fmla="*/ 6939983 w 9586368"/>
                <a:gd name="connsiteY136" fmla="*/ 6461440 h 6479439"/>
                <a:gd name="connsiteX137" fmla="*/ 6949894 w 9586368"/>
                <a:gd name="connsiteY137" fmla="*/ 6461440 h 6479439"/>
                <a:gd name="connsiteX138" fmla="*/ 6953913 w 9586368"/>
                <a:gd name="connsiteY138" fmla="*/ 6465478 h 6479439"/>
                <a:gd name="connsiteX139" fmla="*/ 6953913 w 9586368"/>
                <a:gd name="connsiteY139" fmla="*/ 6475349 h 6479439"/>
                <a:gd name="connsiteX140" fmla="*/ 6949894 w 9586368"/>
                <a:gd name="connsiteY140" fmla="*/ 6479388 h 6479439"/>
                <a:gd name="connsiteX141" fmla="*/ 6939983 w 9586368"/>
                <a:gd name="connsiteY141" fmla="*/ 6479388 h 6479439"/>
                <a:gd name="connsiteX142" fmla="*/ 6935964 w 9586368"/>
                <a:gd name="connsiteY142" fmla="*/ 6475349 h 6479439"/>
                <a:gd name="connsiteX143" fmla="*/ 6935964 w 9586368"/>
                <a:gd name="connsiteY143" fmla="*/ 6465478 h 6479439"/>
                <a:gd name="connsiteX144" fmla="*/ 6700670 w 9586368"/>
                <a:gd name="connsiteY144" fmla="*/ 6461440 h 6479439"/>
                <a:gd name="connsiteX145" fmla="*/ 6710581 w 9586368"/>
                <a:gd name="connsiteY145" fmla="*/ 6461440 h 6479439"/>
                <a:gd name="connsiteX146" fmla="*/ 6714600 w 9586368"/>
                <a:gd name="connsiteY146" fmla="*/ 6465478 h 6479439"/>
                <a:gd name="connsiteX147" fmla="*/ 6714600 w 9586368"/>
                <a:gd name="connsiteY147" fmla="*/ 6475349 h 6479439"/>
                <a:gd name="connsiteX148" fmla="*/ 6710581 w 9586368"/>
                <a:gd name="connsiteY148" fmla="*/ 6479388 h 6479439"/>
                <a:gd name="connsiteX149" fmla="*/ 6700670 w 9586368"/>
                <a:gd name="connsiteY149" fmla="*/ 6479388 h 6479439"/>
                <a:gd name="connsiteX150" fmla="*/ 6696651 w 9586368"/>
                <a:gd name="connsiteY150" fmla="*/ 6475349 h 6479439"/>
                <a:gd name="connsiteX151" fmla="*/ 6696651 w 9586368"/>
                <a:gd name="connsiteY151" fmla="*/ 6465478 h 6479439"/>
                <a:gd name="connsiteX152" fmla="*/ 6461356 w 9586368"/>
                <a:gd name="connsiteY152" fmla="*/ 6461440 h 6479439"/>
                <a:gd name="connsiteX153" fmla="*/ 6471266 w 9586368"/>
                <a:gd name="connsiteY153" fmla="*/ 6461440 h 6479439"/>
                <a:gd name="connsiteX154" fmla="*/ 6475285 w 9586368"/>
                <a:gd name="connsiteY154" fmla="*/ 6465478 h 6479439"/>
                <a:gd name="connsiteX155" fmla="*/ 6475285 w 9586368"/>
                <a:gd name="connsiteY155" fmla="*/ 6475349 h 6479439"/>
                <a:gd name="connsiteX156" fmla="*/ 6471266 w 9586368"/>
                <a:gd name="connsiteY156" fmla="*/ 6479388 h 6479439"/>
                <a:gd name="connsiteX157" fmla="*/ 6461356 w 9586368"/>
                <a:gd name="connsiteY157" fmla="*/ 6479388 h 6479439"/>
                <a:gd name="connsiteX158" fmla="*/ 6457337 w 9586368"/>
                <a:gd name="connsiteY158" fmla="*/ 6475349 h 6479439"/>
                <a:gd name="connsiteX159" fmla="*/ 6457337 w 9586368"/>
                <a:gd name="connsiteY159" fmla="*/ 6465478 h 6479439"/>
                <a:gd name="connsiteX160" fmla="*/ 6222042 w 9586368"/>
                <a:gd name="connsiteY160" fmla="*/ 6461440 h 6479439"/>
                <a:gd name="connsiteX161" fmla="*/ 6231952 w 9586368"/>
                <a:gd name="connsiteY161" fmla="*/ 6461440 h 6479439"/>
                <a:gd name="connsiteX162" fmla="*/ 6235971 w 9586368"/>
                <a:gd name="connsiteY162" fmla="*/ 6465478 h 6479439"/>
                <a:gd name="connsiteX163" fmla="*/ 6235971 w 9586368"/>
                <a:gd name="connsiteY163" fmla="*/ 6475349 h 6479439"/>
                <a:gd name="connsiteX164" fmla="*/ 6231952 w 9586368"/>
                <a:gd name="connsiteY164" fmla="*/ 6479388 h 6479439"/>
                <a:gd name="connsiteX165" fmla="*/ 6222042 w 9586368"/>
                <a:gd name="connsiteY165" fmla="*/ 6479388 h 6479439"/>
                <a:gd name="connsiteX166" fmla="*/ 6218023 w 9586368"/>
                <a:gd name="connsiteY166" fmla="*/ 6475349 h 6479439"/>
                <a:gd name="connsiteX167" fmla="*/ 6218023 w 9586368"/>
                <a:gd name="connsiteY167" fmla="*/ 6465478 h 6479439"/>
                <a:gd name="connsiteX168" fmla="*/ 5982729 w 9586368"/>
                <a:gd name="connsiteY168" fmla="*/ 6461440 h 6479439"/>
                <a:gd name="connsiteX169" fmla="*/ 5992639 w 9586368"/>
                <a:gd name="connsiteY169" fmla="*/ 6461440 h 6479439"/>
                <a:gd name="connsiteX170" fmla="*/ 5996658 w 9586368"/>
                <a:gd name="connsiteY170" fmla="*/ 6465478 h 6479439"/>
                <a:gd name="connsiteX171" fmla="*/ 5996658 w 9586368"/>
                <a:gd name="connsiteY171" fmla="*/ 6475349 h 6479439"/>
                <a:gd name="connsiteX172" fmla="*/ 5992639 w 9586368"/>
                <a:gd name="connsiteY172" fmla="*/ 6479388 h 6479439"/>
                <a:gd name="connsiteX173" fmla="*/ 5982729 w 9586368"/>
                <a:gd name="connsiteY173" fmla="*/ 6479388 h 6479439"/>
                <a:gd name="connsiteX174" fmla="*/ 5978710 w 9586368"/>
                <a:gd name="connsiteY174" fmla="*/ 6475349 h 6479439"/>
                <a:gd name="connsiteX175" fmla="*/ 5978710 w 9586368"/>
                <a:gd name="connsiteY175" fmla="*/ 6465478 h 6479439"/>
                <a:gd name="connsiteX176" fmla="*/ 5743412 w 9586368"/>
                <a:gd name="connsiteY176" fmla="*/ 6461440 h 6479439"/>
                <a:gd name="connsiteX177" fmla="*/ 5753323 w 9586368"/>
                <a:gd name="connsiteY177" fmla="*/ 6461440 h 6479439"/>
                <a:gd name="connsiteX178" fmla="*/ 5757342 w 9586368"/>
                <a:gd name="connsiteY178" fmla="*/ 6465478 h 6479439"/>
                <a:gd name="connsiteX179" fmla="*/ 5757342 w 9586368"/>
                <a:gd name="connsiteY179" fmla="*/ 6475349 h 6479439"/>
                <a:gd name="connsiteX180" fmla="*/ 5753323 w 9586368"/>
                <a:gd name="connsiteY180" fmla="*/ 6479388 h 6479439"/>
                <a:gd name="connsiteX181" fmla="*/ 5743412 w 9586368"/>
                <a:gd name="connsiteY181" fmla="*/ 6479388 h 6479439"/>
                <a:gd name="connsiteX182" fmla="*/ 5739393 w 9586368"/>
                <a:gd name="connsiteY182" fmla="*/ 6475349 h 6479439"/>
                <a:gd name="connsiteX183" fmla="*/ 5739393 w 9586368"/>
                <a:gd name="connsiteY183" fmla="*/ 6465478 h 6479439"/>
                <a:gd name="connsiteX184" fmla="*/ 5504099 w 9586368"/>
                <a:gd name="connsiteY184" fmla="*/ 6461440 h 6479439"/>
                <a:gd name="connsiteX185" fmla="*/ 5514010 w 9586368"/>
                <a:gd name="connsiteY185" fmla="*/ 6461440 h 6479439"/>
                <a:gd name="connsiteX186" fmla="*/ 5518029 w 9586368"/>
                <a:gd name="connsiteY186" fmla="*/ 6465478 h 6479439"/>
                <a:gd name="connsiteX187" fmla="*/ 5518029 w 9586368"/>
                <a:gd name="connsiteY187" fmla="*/ 6475349 h 6479439"/>
                <a:gd name="connsiteX188" fmla="*/ 5514010 w 9586368"/>
                <a:gd name="connsiteY188" fmla="*/ 6479388 h 6479439"/>
                <a:gd name="connsiteX189" fmla="*/ 5504099 w 9586368"/>
                <a:gd name="connsiteY189" fmla="*/ 6479388 h 6479439"/>
                <a:gd name="connsiteX190" fmla="*/ 5500080 w 9586368"/>
                <a:gd name="connsiteY190" fmla="*/ 6475349 h 6479439"/>
                <a:gd name="connsiteX191" fmla="*/ 5500080 w 9586368"/>
                <a:gd name="connsiteY191" fmla="*/ 6465478 h 6479439"/>
                <a:gd name="connsiteX192" fmla="*/ 5264784 w 9586368"/>
                <a:gd name="connsiteY192" fmla="*/ 6461440 h 6479439"/>
                <a:gd name="connsiteX193" fmla="*/ 5274694 w 9586368"/>
                <a:gd name="connsiteY193" fmla="*/ 6461440 h 6479439"/>
                <a:gd name="connsiteX194" fmla="*/ 5278713 w 9586368"/>
                <a:gd name="connsiteY194" fmla="*/ 6465478 h 6479439"/>
                <a:gd name="connsiteX195" fmla="*/ 5278713 w 9586368"/>
                <a:gd name="connsiteY195" fmla="*/ 6475349 h 6479439"/>
                <a:gd name="connsiteX196" fmla="*/ 5274694 w 9586368"/>
                <a:gd name="connsiteY196" fmla="*/ 6479388 h 6479439"/>
                <a:gd name="connsiteX197" fmla="*/ 5264784 w 9586368"/>
                <a:gd name="connsiteY197" fmla="*/ 6479388 h 6479439"/>
                <a:gd name="connsiteX198" fmla="*/ 5260765 w 9586368"/>
                <a:gd name="connsiteY198" fmla="*/ 6475349 h 6479439"/>
                <a:gd name="connsiteX199" fmla="*/ 5260765 w 9586368"/>
                <a:gd name="connsiteY199" fmla="*/ 6465478 h 6479439"/>
                <a:gd name="connsiteX200" fmla="*/ 5025470 w 9586368"/>
                <a:gd name="connsiteY200" fmla="*/ 6461440 h 6479439"/>
                <a:gd name="connsiteX201" fmla="*/ 5035381 w 9586368"/>
                <a:gd name="connsiteY201" fmla="*/ 6461440 h 6479439"/>
                <a:gd name="connsiteX202" fmla="*/ 5039400 w 9586368"/>
                <a:gd name="connsiteY202" fmla="*/ 6465478 h 6479439"/>
                <a:gd name="connsiteX203" fmla="*/ 5039400 w 9586368"/>
                <a:gd name="connsiteY203" fmla="*/ 6475349 h 6479439"/>
                <a:gd name="connsiteX204" fmla="*/ 5035381 w 9586368"/>
                <a:gd name="connsiteY204" fmla="*/ 6479388 h 6479439"/>
                <a:gd name="connsiteX205" fmla="*/ 5025470 w 9586368"/>
                <a:gd name="connsiteY205" fmla="*/ 6479388 h 6479439"/>
                <a:gd name="connsiteX206" fmla="*/ 5021451 w 9586368"/>
                <a:gd name="connsiteY206" fmla="*/ 6475349 h 6479439"/>
                <a:gd name="connsiteX207" fmla="*/ 5021451 w 9586368"/>
                <a:gd name="connsiteY207" fmla="*/ 6465478 h 6479439"/>
                <a:gd name="connsiteX208" fmla="*/ 4786241 w 9586368"/>
                <a:gd name="connsiteY208" fmla="*/ 6461440 h 6479439"/>
                <a:gd name="connsiteX209" fmla="*/ 4796152 w 9586368"/>
                <a:gd name="connsiteY209" fmla="*/ 6461440 h 6479439"/>
                <a:gd name="connsiteX210" fmla="*/ 4800171 w 9586368"/>
                <a:gd name="connsiteY210" fmla="*/ 6465478 h 6479439"/>
                <a:gd name="connsiteX211" fmla="*/ 4800171 w 9586368"/>
                <a:gd name="connsiteY211" fmla="*/ 6475349 h 6479439"/>
                <a:gd name="connsiteX212" fmla="*/ 4796152 w 9586368"/>
                <a:gd name="connsiteY212" fmla="*/ 6479388 h 6479439"/>
                <a:gd name="connsiteX213" fmla="*/ 4786241 w 9586368"/>
                <a:gd name="connsiteY213" fmla="*/ 6479388 h 6479439"/>
                <a:gd name="connsiteX214" fmla="*/ 4782224 w 9586368"/>
                <a:gd name="connsiteY214" fmla="*/ 6475349 h 6479439"/>
                <a:gd name="connsiteX215" fmla="*/ 4782224 w 9586368"/>
                <a:gd name="connsiteY215" fmla="*/ 6465478 h 6479439"/>
                <a:gd name="connsiteX216" fmla="*/ 4546929 w 9586368"/>
                <a:gd name="connsiteY216" fmla="*/ 6461440 h 6479439"/>
                <a:gd name="connsiteX217" fmla="*/ 4556840 w 9586368"/>
                <a:gd name="connsiteY217" fmla="*/ 6461440 h 6479439"/>
                <a:gd name="connsiteX218" fmla="*/ 4560859 w 9586368"/>
                <a:gd name="connsiteY218" fmla="*/ 6465478 h 6479439"/>
                <a:gd name="connsiteX219" fmla="*/ 4560859 w 9586368"/>
                <a:gd name="connsiteY219" fmla="*/ 6475349 h 6479439"/>
                <a:gd name="connsiteX220" fmla="*/ 4556840 w 9586368"/>
                <a:gd name="connsiteY220" fmla="*/ 6479388 h 6479439"/>
                <a:gd name="connsiteX221" fmla="*/ 4546929 w 9586368"/>
                <a:gd name="connsiteY221" fmla="*/ 6479388 h 6479439"/>
                <a:gd name="connsiteX222" fmla="*/ 4542910 w 9586368"/>
                <a:gd name="connsiteY222" fmla="*/ 6475349 h 6479439"/>
                <a:gd name="connsiteX223" fmla="*/ 4542910 w 9586368"/>
                <a:gd name="connsiteY223" fmla="*/ 6465478 h 6479439"/>
                <a:gd name="connsiteX224" fmla="*/ 4307612 w 9586368"/>
                <a:gd name="connsiteY224" fmla="*/ 6461440 h 6479439"/>
                <a:gd name="connsiteX225" fmla="*/ 4317523 w 9586368"/>
                <a:gd name="connsiteY225" fmla="*/ 6461440 h 6479439"/>
                <a:gd name="connsiteX226" fmla="*/ 4321543 w 9586368"/>
                <a:gd name="connsiteY226" fmla="*/ 6465478 h 6479439"/>
                <a:gd name="connsiteX227" fmla="*/ 4321543 w 9586368"/>
                <a:gd name="connsiteY227" fmla="*/ 6475349 h 6479439"/>
                <a:gd name="connsiteX228" fmla="*/ 4317523 w 9586368"/>
                <a:gd name="connsiteY228" fmla="*/ 6479388 h 6479439"/>
                <a:gd name="connsiteX229" fmla="*/ 4307612 w 9586368"/>
                <a:gd name="connsiteY229" fmla="*/ 6479388 h 6479439"/>
                <a:gd name="connsiteX230" fmla="*/ 4303595 w 9586368"/>
                <a:gd name="connsiteY230" fmla="*/ 6475349 h 6479439"/>
                <a:gd name="connsiteX231" fmla="*/ 4303595 w 9586368"/>
                <a:gd name="connsiteY231" fmla="*/ 6465478 h 6479439"/>
                <a:gd name="connsiteX232" fmla="*/ 4068297 w 9586368"/>
                <a:gd name="connsiteY232" fmla="*/ 6461440 h 6479439"/>
                <a:gd name="connsiteX233" fmla="*/ 4078210 w 9586368"/>
                <a:gd name="connsiteY233" fmla="*/ 6461440 h 6479439"/>
                <a:gd name="connsiteX234" fmla="*/ 4082229 w 9586368"/>
                <a:gd name="connsiteY234" fmla="*/ 6465478 h 6479439"/>
                <a:gd name="connsiteX235" fmla="*/ 4082229 w 9586368"/>
                <a:gd name="connsiteY235" fmla="*/ 6475349 h 6479439"/>
                <a:gd name="connsiteX236" fmla="*/ 4078210 w 9586368"/>
                <a:gd name="connsiteY236" fmla="*/ 6479388 h 6479439"/>
                <a:gd name="connsiteX237" fmla="*/ 4068297 w 9586368"/>
                <a:gd name="connsiteY237" fmla="*/ 6479388 h 6479439"/>
                <a:gd name="connsiteX238" fmla="*/ 4064278 w 9586368"/>
                <a:gd name="connsiteY238" fmla="*/ 6475349 h 6479439"/>
                <a:gd name="connsiteX239" fmla="*/ 4064278 w 9586368"/>
                <a:gd name="connsiteY239" fmla="*/ 6465478 h 6479439"/>
                <a:gd name="connsiteX240" fmla="*/ 3828990 w 9586368"/>
                <a:gd name="connsiteY240" fmla="*/ 6461440 h 6479439"/>
                <a:gd name="connsiteX241" fmla="*/ 3838899 w 9586368"/>
                <a:gd name="connsiteY241" fmla="*/ 6461440 h 6479439"/>
                <a:gd name="connsiteX242" fmla="*/ 3842917 w 9586368"/>
                <a:gd name="connsiteY242" fmla="*/ 6465478 h 6479439"/>
                <a:gd name="connsiteX243" fmla="*/ 3842917 w 9586368"/>
                <a:gd name="connsiteY243" fmla="*/ 6475349 h 6479439"/>
                <a:gd name="connsiteX244" fmla="*/ 3838899 w 9586368"/>
                <a:gd name="connsiteY244" fmla="*/ 6479388 h 6479439"/>
                <a:gd name="connsiteX245" fmla="*/ 3828990 w 9586368"/>
                <a:gd name="connsiteY245" fmla="*/ 6479388 h 6479439"/>
                <a:gd name="connsiteX246" fmla="*/ 3824971 w 9586368"/>
                <a:gd name="connsiteY246" fmla="*/ 6475349 h 6479439"/>
                <a:gd name="connsiteX247" fmla="*/ 3824971 w 9586368"/>
                <a:gd name="connsiteY247" fmla="*/ 6465478 h 6479439"/>
                <a:gd name="connsiteX248" fmla="*/ 3589676 w 9586368"/>
                <a:gd name="connsiteY248" fmla="*/ 6461440 h 6479439"/>
                <a:gd name="connsiteX249" fmla="*/ 3599585 w 9586368"/>
                <a:gd name="connsiteY249" fmla="*/ 6461440 h 6479439"/>
                <a:gd name="connsiteX250" fmla="*/ 3603604 w 9586368"/>
                <a:gd name="connsiteY250" fmla="*/ 6465478 h 6479439"/>
                <a:gd name="connsiteX251" fmla="*/ 3603604 w 9586368"/>
                <a:gd name="connsiteY251" fmla="*/ 6475349 h 6479439"/>
                <a:gd name="connsiteX252" fmla="*/ 3599585 w 9586368"/>
                <a:gd name="connsiteY252" fmla="*/ 6479388 h 6479439"/>
                <a:gd name="connsiteX253" fmla="*/ 3589676 w 9586368"/>
                <a:gd name="connsiteY253" fmla="*/ 6479388 h 6479439"/>
                <a:gd name="connsiteX254" fmla="*/ 3585657 w 9586368"/>
                <a:gd name="connsiteY254" fmla="*/ 6475349 h 6479439"/>
                <a:gd name="connsiteX255" fmla="*/ 3585657 w 9586368"/>
                <a:gd name="connsiteY255" fmla="*/ 6465478 h 6479439"/>
                <a:gd name="connsiteX256" fmla="*/ 3350359 w 9586368"/>
                <a:gd name="connsiteY256" fmla="*/ 6461440 h 6479439"/>
                <a:gd name="connsiteX257" fmla="*/ 3360268 w 9586368"/>
                <a:gd name="connsiteY257" fmla="*/ 6461440 h 6479439"/>
                <a:gd name="connsiteX258" fmla="*/ 3364287 w 9586368"/>
                <a:gd name="connsiteY258" fmla="*/ 6465478 h 6479439"/>
                <a:gd name="connsiteX259" fmla="*/ 3364287 w 9586368"/>
                <a:gd name="connsiteY259" fmla="*/ 6475349 h 6479439"/>
                <a:gd name="connsiteX260" fmla="*/ 3360268 w 9586368"/>
                <a:gd name="connsiteY260" fmla="*/ 6479388 h 6479439"/>
                <a:gd name="connsiteX261" fmla="*/ 3350359 w 9586368"/>
                <a:gd name="connsiteY261" fmla="*/ 6479388 h 6479439"/>
                <a:gd name="connsiteX262" fmla="*/ 3346340 w 9586368"/>
                <a:gd name="connsiteY262" fmla="*/ 6475349 h 6479439"/>
                <a:gd name="connsiteX263" fmla="*/ 3346340 w 9586368"/>
                <a:gd name="connsiteY263" fmla="*/ 6465478 h 6479439"/>
                <a:gd name="connsiteX264" fmla="*/ 3111048 w 9586368"/>
                <a:gd name="connsiteY264" fmla="*/ 6461440 h 6479439"/>
                <a:gd name="connsiteX265" fmla="*/ 3120959 w 9586368"/>
                <a:gd name="connsiteY265" fmla="*/ 6461440 h 6479439"/>
                <a:gd name="connsiteX266" fmla="*/ 3124977 w 9586368"/>
                <a:gd name="connsiteY266" fmla="*/ 6465478 h 6479439"/>
                <a:gd name="connsiteX267" fmla="*/ 3124977 w 9586368"/>
                <a:gd name="connsiteY267" fmla="*/ 6475349 h 6479439"/>
                <a:gd name="connsiteX268" fmla="*/ 3120959 w 9586368"/>
                <a:gd name="connsiteY268" fmla="*/ 6479388 h 6479439"/>
                <a:gd name="connsiteX269" fmla="*/ 3111048 w 9586368"/>
                <a:gd name="connsiteY269" fmla="*/ 6479388 h 6479439"/>
                <a:gd name="connsiteX270" fmla="*/ 3107029 w 9586368"/>
                <a:gd name="connsiteY270" fmla="*/ 6475349 h 6479439"/>
                <a:gd name="connsiteX271" fmla="*/ 3107029 w 9586368"/>
                <a:gd name="connsiteY271" fmla="*/ 6465478 h 6479439"/>
                <a:gd name="connsiteX272" fmla="*/ 2871737 w 9586368"/>
                <a:gd name="connsiteY272" fmla="*/ 6461440 h 6479439"/>
                <a:gd name="connsiteX273" fmla="*/ 2881646 w 9586368"/>
                <a:gd name="connsiteY273" fmla="*/ 6461440 h 6479439"/>
                <a:gd name="connsiteX274" fmla="*/ 2885666 w 9586368"/>
                <a:gd name="connsiteY274" fmla="*/ 6465478 h 6479439"/>
                <a:gd name="connsiteX275" fmla="*/ 2885666 w 9586368"/>
                <a:gd name="connsiteY275" fmla="*/ 6475349 h 6479439"/>
                <a:gd name="connsiteX276" fmla="*/ 2881646 w 9586368"/>
                <a:gd name="connsiteY276" fmla="*/ 6479388 h 6479439"/>
                <a:gd name="connsiteX277" fmla="*/ 2871737 w 9586368"/>
                <a:gd name="connsiteY277" fmla="*/ 6479388 h 6479439"/>
                <a:gd name="connsiteX278" fmla="*/ 2867717 w 9586368"/>
                <a:gd name="connsiteY278" fmla="*/ 6475349 h 6479439"/>
                <a:gd name="connsiteX279" fmla="*/ 2867717 w 9586368"/>
                <a:gd name="connsiteY279" fmla="*/ 6465478 h 6479439"/>
                <a:gd name="connsiteX280" fmla="*/ 2632423 w 9586368"/>
                <a:gd name="connsiteY280" fmla="*/ 6461440 h 6479439"/>
                <a:gd name="connsiteX281" fmla="*/ 2642334 w 9586368"/>
                <a:gd name="connsiteY281" fmla="*/ 6461440 h 6479439"/>
                <a:gd name="connsiteX282" fmla="*/ 2646352 w 9586368"/>
                <a:gd name="connsiteY282" fmla="*/ 6465478 h 6479439"/>
                <a:gd name="connsiteX283" fmla="*/ 2646352 w 9586368"/>
                <a:gd name="connsiteY283" fmla="*/ 6475349 h 6479439"/>
                <a:gd name="connsiteX284" fmla="*/ 2642334 w 9586368"/>
                <a:gd name="connsiteY284" fmla="*/ 6479388 h 6479439"/>
                <a:gd name="connsiteX285" fmla="*/ 2632423 w 9586368"/>
                <a:gd name="connsiteY285" fmla="*/ 6479388 h 6479439"/>
                <a:gd name="connsiteX286" fmla="*/ 2628404 w 9586368"/>
                <a:gd name="connsiteY286" fmla="*/ 6475349 h 6479439"/>
                <a:gd name="connsiteX287" fmla="*/ 2628404 w 9586368"/>
                <a:gd name="connsiteY287" fmla="*/ 6465478 h 6479439"/>
                <a:gd name="connsiteX288" fmla="*/ 2393104 w 9586368"/>
                <a:gd name="connsiteY288" fmla="*/ 6461440 h 6479439"/>
                <a:gd name="connsiteX289" fmla="*/ 2403015 w 9586368"/>
                <a:gd name="connsiteY289" fmla="*/ 6461440 h 6479439"/>
                <a:gd name="connsiteX290" fmla="*/ 2407034 w 9586368"/>
                <a:gd name="connsiteY290" fmla="*/ 6465478 h 6479439"/>
                <a:gd name="connsiteX291" fmla="*/ 2407034 w 9586368"/>
                <a:gd name="connsiteY291" fmla="*/ 6475349 h 6479439"/>
                <a:gd name="connsiteX292" fmla="*/ 2403015 w 9586368"/>
                <a:gd name="connsiteY292" fmla="*/ 6479388 h 6479439"/>
                <a:gd name="connsiteX293" fmla="*/ 2393104 w 9586368"/>
                <a:gd name="connsiteY293" fmla="*/ 6479388 h 6479439"/>
                <a:gd name="connsiteX294" fmla="*/ 2389087 w 9586368"/>
                <a:gd name="connsiteY294" fmla="*/ 6475349 h 6479439"/>
                <a:gd name="connsiteX295" fmla="*/ 2389087 w 9586368"/>
                <a:gd name="connsiteY295" fmla="*/ 6465478 h 6479439"/>
                <a:gd name="connsiteX296" fmla="*/ 721958 w 9586368"/>
                <a:gd name="connsiteY296" fmla="*/ 6461440 h 6479439"/>
                <a:gd name="connsiteX297" fmla="*/ 731868 w 9586368"/>
                <a:gd name="connsiteY297" fmla="*/ 6461440 h 6479439"/>
                <a:gd name="connsiteX298" fmla="*/ 735887 w 9586368"/>
                <a:gd name="connsiteY298" fmla="*/ 6465478 h 6479439"/>
                <a:gd name="connsiteX299" fmla="*/ 735887 w 9586368"/>
                <a:gd name="connsiteY299" fmla="*/ 6475349 h 6479439"/>
                <a:gd name="connsiteX300" fmla="*/ 731868 w 9586368"/>
                <a:gd name="connsiteY300" fmla="*/ 6479388 h 6479439"/>
                <a:gd name="connsiteX301" fmla="*/ 721958 w 9586368"/>
                <a:gd name="connsiteY301" fmla="*/ 6479388 h 6479439"/>
                <a:gd name="connsiteX302" fmla="*/ 717939 w 9586368"/>
                <a:gd name="connsiteY302" fmla="*/ 6475349 h 6479439"/>
                <a:gd name="connsiteX303" fmla="*/ 717939 w 9586368"/>
                <a:gd name="connsiteY303" fmla="*/ 6465478 h 6479439"/>
                <a:gd name="connsiteX304" fmla="*/ 482646 w 9586368"/>
                <a:gd name="connsiteY304" fmla="*/ 6461440 h 6479439"/>
                <a:gd name="connsiteX305" fmla="*/ 492556 w 9586368"/>
                <a:gd name="connsiteY305" fmla="*/ 6461440 h 6479439"/>
                <a:gd name="connsiteX306" fmla="*/ 496575 w 9586368"/>
                <a:gd name="connsiteY306" fmla="*/ 6465478 h 6479439"/>
                <a:gd name="connsiteX307" fmla="*/ 496575 w 9586368"/>
                <a:gd name="connsiteY307" fmla="*/ 6475349 h 6479439"/>
                <a:gd name="connsiteX308" fmla="*/ 492556 w 9586368"/>
                <a:gd name="connsiteY308" fmla="*/ 6479388 h 6479439"/>
                <a:gd name="connsiteX309" fmla="*/ 482646 w 9586368"/>
                <a:gd name="connsiteY309" fmla="*/ 6479388 h 6479439"/>
                <a:gd name="connsiteX310" fmla="*/ 478627 w 9586368"/>
                <a:gd name="connsiteY310" fmla="*/ 6475349 h 6479439"/>
                <a:gd name="connsiteX311" fmla="*/ 478627 w 9586368"/>
                <a:gd name="connsiteY311" fmla="*/ 6465478 h 6479439"/>
                <a:gd name="connsiteX312" fmla="*/ 243332 w 9586368"/>
                <a:gd name="connsiteY312" fmla="*/ 6461440 h 6479439"/>
                <a:gd name="connsiteX313" fmla="*/ 253242 w 9586368"/>
                <a:gd name="connsiteY313" fmla="*/ 6461440 h 6479439"/>
                <a:gd name="connsiteX314" fmla="*/ 257261 w 9586368"/>
                <a:gd name="connsiteY314" fmla="*/ 6465478 h 6479439"/>
                <a:gd name="connsiteX315" fmla="*/ 257261 w 9586368"/>
                <a:gd name="connsiteY315" fmla="*/ 6475349 h 6479439"/>
                <a:gd name="connsiteX316" fmla="*/ 253242 w 9586368"/>
                <a:gd name="connsiteY316" fmla="*/ 6479388 h 6479439"/>
                <a:gd name="connsiteX317" fmla="*/ 243332 w 9586368"/>
                <a:gd name="connsiteY317" fmla="*/ 6479388 h 6479439"/>
                <a:gd name="connsiteX318" fmla="*/ 239313 w 9586368"/>
                <a:gd name="connsiteY318" fmla="*/ 6475349 h 6479439"/>
                <a:gd name="connsiteX319" fmla="*/ 239313 w 9586368"/>
                <a:gd name="connsiteY319" fmla="*/ 6465478 h 6479439"/>
                <a:gd name="connsiteX320" fmla="*/ 4019 w 9586368"/>
                <a:gd name="connsiteY320" fmla="*/ 6461440 h 6479439"/>
                <a:gd name="connsiteX321" fmla="*/ 13929 w 9586368"/>
                <a:gd name="connsiteY321" fmla="*/ 6461440 h 6479439"/>
                <a:gd name="connsiteX322" fmla="*/ 17949 w 9586368"/>
                <a:gd name="connsiteY322" fmla="*/ 6465478 h 6479439"/>
                <a:gd name="connsiteX323" fmla="*/ 17949 w 9586368"/>
                <a:gd name="connsiteY323" fmla="*/ 6475349 h 6479439"/>
                <a:gd name="connsiteX324" fmla="*/ 13929 w 9586368"/>
                <a:gd name="connsiteY324" fmla="*/ 6479388 h 6479439"/>
                <a:gd name="connsiteX325" fmla="*/ 4019 w 9586368"/>
                <a:gd name="connsiteY325" fmla="*/ 6479388 h 6479439"/>
                <a:gd name="connsiteX326" fmla="*/ 0 w 9586368"/>
                <a:gd name="connsiteY326" fmla="*/ 6475349 h 6479439"/>
                <a:gd name="connsiteX327" fmla="*/ 0 w 9586368"/>
                <a:gd name="connsiteY327" fmla="*/ 6465478 h 6479439"/>
                <a:gd name="connsiteX328" fmla="*/ 9572438 w 9586368"/>
                <a:gd name="connsiteY328" fmla="*/ 6222160 h 6479439"/>
                <a:gd name="connsiteX329" fmla="*/ 9582349 w 9586368"/>
                <a:gd name="connsiteY329" fmla="*/ 6222160 h 6479439"/>
                <a:gd name="connsiteX330" fmla="*/ 9586368 w 9586368"/>
                <a:gd name="connsiteY330" fmla="*/ 6226198 h 6479439"/>
                <a:gd name="connsiteX331" fmla="*/ 9586368 w 9586368"/>
                <a:gd name="connsiteY331" fmla="*/ 6236069 h 6479439"/>
                <a:gd name="connsiteX332" fmla="*/ 9582349 w 9586368"/>
                <a:gd name="connsiteY332" fmla="*/ 6240109 h 6479439"/>
                <a:gd name="connsiteX333" fmla="*/ 9572438 w 9586368"/>
                <a:gd name="connsiteY333" fmla="*/ 6240109 h 6479439"/>
                <a:gd name="connsiteX334" fmla="*/ 9568419 w 9586368"/>
                <a:gd name="connsiteY334" fmla="*/ 6236069 h 6479439"/>
                <a:gd name="connsiteX335" fmla="*/ 9568419 w 9586368"/>
                <a:gd name="connsiteY335" fmla="*/ 6226198 h 6479439"/>
                <a:gd name="connsiteX336" fmla="*/ 9333125 w 9586368"/>
                <a:gd name="connsiteY336" fmla="*/ 6222160 h 6479439"/>
                <a:gd name="connsiteX337" fmla="*/ 9343036 w 9586368"/>
                <a:gd name="connsiteY337" fmla="*/ 6222160 h 6479439"/>
                <a:gd name="connsiteX338" fmla="*/ 9347055 w 9586368"/>
                <a:gd name="connsiteY338" fmla="*/ 6226198 h 6479439"/>
                <a:gd name="connsiteX339" fmla="*/ 9347055 w 9586368"/>
                <a:gd name="connsiteY339" fmla="*/ 6236069 h 6479439"/>
                <a:gd name="connsiteX340" fmla="*/ 9343036 w 9586368"/>
                <a:gd name="connsiteY340" fmla="*/ 6240109 h 6479439"/>
                <a:gd name="connsiteX341" fmla="*/ 9333125 w 9586368"/>
                <a:gd name="connsiteY341" fmla="*/ 6240109 h 6479439"/>
                <a:gd name="connsiteX342" fmla="*/ 9329106 w 9586368"/>
                <a:gd name="connsiteY342" fmla="*/ 6236069 h 6479439"/>
                <a:gd name="connsiteX343" fmla="*/ 9329106 w 9586368"/>
                <a:gd name="connsiteY343" fmla="*/ 6226198 h 6479439"/>
                <a:gd name="connsiteX344" fmla="*/ 9093811 w 9586368"/>
                <a:gd name="connsiteY344" fmla="*/ 6222160 h 6479439"/>
                <a:gd name="connsiteX345" fmla="*/ 9103722 w 9586368"/>
                <a:gd name="connsiteY345" fmla="*/ 6222160 h 6479439"/>
                <a:gd name="connsiteX346" fmla="*/ 9107741 w 9586368"/>
                <a:gd name="connsiteY346" fmla="*/ 6226198 h 6479439"/>
                <a:gd name="connsiteX347" fmla="*/ 9107741 w 9586368"/>
                <a:gd name="connsiteY347" fmla="*/ 6236069 h 6479439"/>
                <a:gd name="connsiteX348" fmla="*/ 9103722 w 9586368"/>
                <a:gd name="connsiteY348" fmla="*/ 6240109 h 6479439"/>
                <a:gd name="connsiteX349" fmla="*/ 9093811 w 9586368"/>
                <a:gd name="connsiteY349" fmla="*/ 6240109 h 6479439"/>
                <a:gd name="connsiteX350" fmla="*/ 9089792 w 9586368"/>
                <a:gd name="connsiteY350" fmla="*/ 6236069 h 6479439"/>
                <a:gd name="connsiteX351" fmla="*/ 9089792 w 9586368"/>
                <a:gd name="connsiteY351" fmla="*/ 6226198 h 6479439"/>
                <a:gd name="connsiteX352" fmla="*/ 8854496 w 9586368"/>
                <a:gd name="connsiteY352" fmla="*/ 6222160 h 6479439"/>
                <a:gd name="connsiteX353" fmla="*/ 8864407 w 9586368"/>
                <a:gd name="connsiteY353" fmla="*/ 6222160 h 6479439"/>
                <a:gd name="connsiteX354" fmla="*/ 8868426 w 9586368"/>
                <a:gd name="connsiteY354" fmla="*/ 6226198 h 6479439"/>
                <a:gd name="connsiteX355" fmla="*/ 8868426 w 9586368"/>
                <a:gd name="connsiteY355" fmla="*/ 6236069 h 6479439"/>
                <a:gd name="connsiteX356" fmla="*/ 8864407 w 9586368"/>
                <a:gd name="connsiteY356" fmla="*/ 6240109 h 6479439"/>
                <a:gd name="connsiteX357" fmla="*/ 8854496 w 9586368"/>
                <a:gd name="connsiteY357" fmla="*/ 6240109 h 6479439"/>
                <a:gd name="connsiteX358" fmla="*/ 8850477 w 9586368"/>
                <a:gd name="connsiteY358" fmla="*/ 6236069 h 6479439"/>
                <a:gd name="connsiteX359" fmla="*/ 8850477 w 9586368"/>
                <a:gd name="connsiteY359" fmla="*/ 6226198 h 6479439"/>
                <a:gd name="connsiteX360" fmla="*/ 8615184 w 9586368"/>
                <a:gd name="connsiteY360" fmla="*/ 6222160 h 6479439"/>
                <a:gd name="connsiteX361" fmla="*/ 8625095 w 9586368"/>
                <a:gd name="connsiteY361" fmla="*/ 6222160 h 6479439"/>
                <a:gd name="connsiteX362" fmla="*/ 8629114 w 9586368"/>
                <a:gd name="connsiteY362" fmla="*/ 6226198 h 6479439"/>
                <a:gd name="connsiteX363" fmla="*/ 8629114 w 9586368"/>
                <a:gd name="connsiteY363" fmla="*/ 6236069 h 6479439"/>
                <a:gd name="connsiteX364" fmla="*/ 8625095 w 9586368"/>
                <a:gd name="connsiteY364" fmla="*/ 6240109 h 6479439"/>
                <a:gd name="connsiteX365" fmla="*/ 8615184 w 9586368"/>
                <a:gd name="connsiteY365" fmla="*/ 6240109 h 6479439"/>
                <a:gd name="connsiteX366" fmla="*/ 8611165 w 9586368"/>
                <a:gd name="connsiteY366" fmla="*/ 6236069 h 6479439"/>
                <a:gd name="connsiteX367" fmla="*/ 8611165 w 9586368"/>
                <a:gd name="connsiteY367" fmla="*/ 6226198 h 6479439"/>
                <a:gd name="connsiteX368" fmla="*/ 8375869 w 9586368"/>
                <a:gd name="connsiteY368" fmla="*/ 6222160 h 6479439"/>
                <a:gd name="connsiteX369" fmla="*/ 8385779 w 9586368"/>
                <a:gd name="connsiteY369" fmla="*/ 6222160 h 6479439"/>
                <a:gd name="connsiteX370" fmla="*/ 8389799 w 9586368"/>
                <a:gd name="connsiteY370" fmla="*/ 6226198 h 6479439"/>
                <a:gd name="connsiteX371" fmla="*/ 8389799 w 9586368"/>
                <a:gd name="connsiteY371" fmla="*/ 6236069 h 6479439"/>
                <a:gd name="connsiteX372" fmla="*/ 8385779 w 9586368"/>
                <a:gd name="connsiteY372" fmla="*/ 6240109 h 6479439"/>
                <a:gd name="connsiteX373" fmla="*/ 8375869 w 9586368"/>
                <a:gd name="connsiteY373" fmla="*/ 6240109 h 6479439"/>
                <a:gd name="connsiteX374" fmla="*/ 8371850 w 9586368"/>
                <a:gd name="connsiteY374" fmla="*/ 6236069 h 6479439"/>
                <a:gd name="connsiteX375" fmla="*/ 8371850 w 9586368"/>
                <a:gd name="connsiteY375" fmla="*/ 6226198 h 6479439"/>
                <a:gd name="connsiteX376" fmla="*/ 8136553 w 9586368"/>
                <a:gd name="connsiteY376" fmla="*/ 6222160 h 6479439"/>
                <a:gd name="connsiteX377" fmla="*/ 8146464 w 9586368"/>
                <a:gd name="connsiteY377" fmla="*/ 6222160 h 6479439"/>
                <a:gd name="connsiteX378" fmla="*/ 8150483 w 9586368"/>
                <a:gd name="connsiteY378" fmla="*/ 6226198 h 6479439"/>
                <a:gd name="connsiteX379" fmla="*/ 8150483 w 9586368"/>
                <a:gd name="connsiteY379" fmla="*/ 6236069 h 6479439"/>
                <a:gd name="connsiteX380" fmla="*/ 8146464 w 9586368"/>
                <a:gd name="connsiteY380" fmla="*/ 6240109 h 6479439"/>
                <a:gd name="connsiteX381" fmla="*/ 8136553 w 9586368"/>
                <a:gd name="connsiteY381" fmla="*/ 6240109 h 6479439"/>
                <a:gd name="connsiteX382" fmla="*/ 8132534 w 9586368"/>
                <a:gd name="connsiteY382" fmla="*/ 6236069 h 6479439"/>
                <a:gd name="connsiteX383" fmla="*/ 8132534 w 9586368"/>
                <a:gd name="connsiteY383" fmla="*/ 6226198 h 6479439"/>
                <a:gd name="connsiteX384" fmla="*/ 7897241 w 9586368"/>
                <a:gd name="connsiteY384" fmla="*/ 6222160 h 6479439"/>
                <a:gd name="connsiteX385" fmla="*/ 7907151 w 9586368"/>
                <a:gd name="connsiteY385" fmla="*/ 6222160 h 6479439"/>
                <a:gd name="connsiteX386" fmla="*/ 7911170 w 9586368"/>
                <a:gd name="connsiteY386" fmla="*/ 6226198 h 6479439"/>
                <a:gd name="connsiteX387" fmla="*/ 7911170 w 9586368"/>
                <a:gd name="connsiteY387" fmla="*/ 6236069 h 6479439"/>
                <a:gd name="connsiteX388" fmla="*/ 7907151 w 9586368"/>
                <a:gd name="connsiteY388" fmla="*/ 6240109 h 6479439"/>
                <a:gd name="connsiteX389" fmla="*/ 7897241 w 9586368"/>
                <a:gd name="connsiteY389" fmla="*/ 6240109 h 6479439"/>
                <a:gd name="connsiteX390" fmla="*/ 7893222 w 9586368"/>
                <a:gd name="connsiteY390" fmla="*/ 6236069 h 6479439"/>
                <a:gd name="connsiteX391" fmla="*/ 7893222 w 9586368"/>
                <a:gd name="connsiteY391" fmla="*/ 6226198 h 6479439"/>
                <a:gd name="connsiteX392" fmla="*/ 7657926 w 9586368"/>
                <a:gd name="connsiteY392" fmla="*/ 6222160 h 6479439"/>
                <a:gd name="connsiteX393" fmla="*/ 7667836 w 9586368"/>
                <a:gd name="connsiteY393" fmla="*/ 6222160 h 6479439"/>
                <a:gd name="connsiteX394" fmla="*/ 7671855 w 9586368"/>
                <a:gd name="connsiteY394" fmla="*/ 6226198 h 6479439"/>
                <a:gd name="connsiteX395" fmla="*/ 7671855 w 9586368"/>
                <a:gd name="connsiteY395" fmla="*/ 6236069 h 6479439"/>
                <a:gd name="connsiteX396" fmla="*/ 7667836 w 9586368"/>
                <a:gd name="connsiteY396" fmla="*/ 6240109 h 6479439"/>
                <a:gd name="connsiteX397" fmla="*/ 7657926 w 9586368"/>
                <a:gd name="connsiteY397" fmla="*/ 6240109 h 6479439"/>
                <a:gd name="connsiteX398" fmla="*/ 7653906 w 9586368"/>
                <a:gd name="connsiteY398" fmla="*/ 6236069 h 6479439"/>
                <a:gd name="connsiteX399" fmla="*/ 7653906 w 9586368"/>
                <a:gd name="connsiteY399" fmla="*/ 6226198 h 6479439"/>
                <a:gd name="connsiteX400" fmla="*/ 7418611 w 9586368"/>
                <a:gd name="connsiteY400" fmla="*/ 6222160 h 6479439"/>
                <a:gd name="connsiteX401" fmla="*/ 7428521 w 9586368"/>
                <a:gd name="connsiteY401" fmla="*/ 6222160 h 6479439"/>
                <a:gd name="connsiteX402" fmla="*/ 7432540 w 9586368"/>
                <a:gd name="connsiteY402" fmla="*/ 6226198 h 6479439"/>
                <a:gd name="connsiteX403" fmla="*/ 7432540 w 9586368"/>
                <a:gd name="connsiteY403" fmla="*/ 6236069 h 6479439"/>
                <a:gd name="connsiteX404" fmla="*/ 7428521 w 9586368"/>
                <a:gd name="connsiteY404" fmla="*/ 6240109 h 6479439"/>
                <a:gd name="connsiteX405" fmla="*/ 7418611 w 9586368"/>
                <a:gd name="connsiteY405" fmla="*/ 6240109 h 6479439"/>
                <a:gd name="connsiteX406" fmla="*/ 7414592 w 9586368"/>
                <a:gd name="connsiteY406" fmla="*/ 6236069 h 6479439"/>
                <a:gd name="connsiteX407" fmla="*/ 7414592 w 9586368"/>
                <a:gd name="connsiteY407" fmla="*/ 6226198 h 6479439"/>
                <a:gd name="connsiteX408" fmla="*/ 7179298 w 9586368"/>
                <a:gd name="connsiteY408" fmla="*/ 6222160 h 6479439"/>
                <a:gd name="connsiteX409" fmla="*/ 7189209 w 9586368"/>
                <a:gd name="connsiteY409" fmla="*/ 6222160 h 6479439"/>
                <a:gd name="connsiteX410" fmla="*/ 7193228 w 9586368"/>
                <a:gd name="connsiteY410" fmla="*/ 6226198 h 6479439"/>
                <a:gd name="connsiteX411" fmla="*/ 7193228 w 9586368"/>
                <a:gd name="connsiteY411" fmla="*/ 6236069 h 6479439"/>
                <a:gd name="connsiteX412" fmla="*/ 7189209 w 9586368"/>
                <a:gd name="connsiteY412" fmla="*/ 6240109 h 6479439"/>
                <a:gd name="connsiteX413" fmla="*/ 7179298 w 9586368"/>
                <a:gd name="connsiteY413" fmla="*/ 6240109 h 6479439"/>
                <a:gd name="connsiteX414" fmla="*/ 7175279 w 9586368"/>
                <a:gd name="connsiteY414" fmla="*/ 6236069 h 6479439"/>
                <a:gd name="connsiteX415" fmla="*/ 7175279 w 9586368"/>
                <a:gd name="connsiteY415" fmla="*/ 6226198 h 6479439"/>
                <a:gd name="connsiteX416" fmla="*/ 6939983 w 9586368"/>
                <a:gd name="connsiteY416" fmla="*/ 6222160 h 6479439"/>
                <a:gd name="connsiteX417" fmla="*/ 6949894 w 9586368"/>
                <a:gd name="connsiteY417" fmla="*/ 6222160 h 6479439"/>
                <a:gd name="connsiteX418" fmla="*/ 6953913 w 9586368"/>
                <a:gd name="connsiteY418" fmla="*/ 6226198 h 6479439"/>
                <a:gd name="connsiteX419" fmla="*/ 6953913 w 9586368"/>
                <a:gd name="connsiteY419" fmla="*/ 6236069 h 6479439"/>
                <a:gd name="connsiteX420" fmla="*/ 6949894 w 9586368"/>
                <a:gd name="connsiteY420" fmla="*/ 6240109 h 6479439"/>
                <a:gd name="connsiteX421" fmla="*/ 6939983 w 9586368"/>
                <a:gd name="connsiteY421" fmla="*/ 6240109 h 6479439"/>
                <a:gd name="connsiteX422" fmla="*/ 6935964 w 9586368"/>
                <a:gd name="connsiteY422" fmla="*/ 6236069 h 6479439"/>
                <a:gd name="connsiteX423" fmla="*/ 6935964 w 9586368"/>
                <a:gd name="connsiteY423" fmla="*/ 6226198 h 6479439"/>
                <a:gd name="connsiteX424" fmla="*/ 6700670 w 9586368"/>
                <a:gd name="connsiteY424" fmla="*/ 6222160 h 6479439"/>
                <a:gd name="connsiteX425" fmla="*/ 6710581 w 9586368"/>
                <a:gd name="connsiteY425" fmla="*/ 6222160 h 6479439"/>
                <a:gd name="connsiteX426" fmla="*/ 6714600 w 9586368"/>
                <a:gd name="connsiteY426" fmla="*/ 6226198 h 6479439"/>
                <a:gd name="connsiteX427" fmla="*/ 6714600 w 9586368"/>
                <a:gd name="connsiteY427" fmla="*/ 6236069 h 6479439"/>
                <a:gd name="connsiteX428" fmla="*/ 6710581 w 9586368"/>
                <a:gd name="connsiteY428" fmla="*/ 6240109 h 6479439"/>
                <a:gd name="connsiteX429" fmla="*/ 6700670 w 9586368"/>
                <a:gd name="connsiteY429" fmla="*/ 6240109 h 6479439"/>
                <a:gd name="connsiteX430" fmla="*/ 6696651 w 9586368"/>
                <a:gd name="connsiteY430" fmla="*/ 6236069 h 6479439"/>
                <a:gd name="connsiteX431" fmla="*/ 6696651 w 9586368"/>
                <a:gd name="connsiteY431" fmla="*/ 6226198 h 6479439"/>
                <a:gd name="connsiteX432" fmla="*/ 6461356 w 9586368"/>
                <a:gd name="connsiteY432" fmla="*/ 6222160 h 6479439"/>
                <a:gd name="connsiteX433" fmla="*/ 6471266 w 9586368"/>
                <a:gd name="connsiteY433" fmla="*/ 6222160 h 6479439"/>
                <a:gd name="connsiteX434" fmla="*/ 6475285 w 9586368"/>
                <a:gd name="connsiteY434" fmla="*/ 6226198 h 6479439"/>
                <a:gd name="connsiteX435" fmla="*/ 6475285 w 9586368"/>
                <a:gd name="connsiteY435" fmla="*/ 6236069 h 6479439"/>
                <a:gd name="connsiteX436" fmla="*/ 6471266 w 9586368"/>
                <a:gd name="connsiteY436" fmla="*/ 6240109 h 6479439"/>
                <a:gd name="connsiteX437" fmla="*/ 6461356 w 9586368"/>
                <a:gd name="connsiteY437" fmla="*/ 6240109 h 6479439"/>
                <a:gd name="connsiteX438" fmla="*/ 6457337 w 9586368"/>
                <a:gd name="connsiteY438" fmla="*/ 6236069 h 6479439"/>
                <a:gd name="connsiteX439" fmla="*/ 6457337 w 9586368"/>
                <a:gd name="connsiteY439" fmla="*/ 6226198 h 6479439"/>
                <a:gd name="connsiteX440" fmla="*/ 6222042 w 9586368"/>
                <a:gd name="connsiteY440" fmla="*/ 6222160 h 6479439"/>
                <a:gd name="connsiteX441" fmla="*/ 6231952 w 9586368"/>
                <a:gd name="connsiteY441" fmla="*/ 6222160 h 6479439"/>
                <a:gd name="connsiteX442" fmla="*/ 6235971 w 9586368"/>
                <a:gd name="connsiteY442" fmla="*/ 6226198 h 6479439"/>
                <a:gd name="connsiteX443" fmla="*/ 6235971 w 9586368"/>
                <a:gd name="connsiteY443" fmla="*/ 6236069 h 6479439"/>
                <a:gd name="connsiteX444" fmla="*/ 6231952 w 9586368"/>
                <a:gd name="connsiteY444" fmla="*/ 6240109 h 6479439"/>
                <a:gd name="connsiteX445" fmla="*/ 6222042 w 9586368"/>
                <a:gd name="connsiteY445" fmla="*/ 6240109 h 6479439"/>
                <a:gd name="connsiteX446" fmla="*/ 6218023 w 9586368"/>
                <a:gd name="connsiteY446" fmla="*/ 6236069 h 6479439"/>
                <a:gd name="connsiteX447" fmla="*/ 6218023 w 9586368"/>
                <a:gd name="connsiteY447" fmla="*/ 6226198 h 6479439"/>
                <a:gd name="connsiteX448" fmla="*/ 5982729 w 9586368"/>
                <a:gd name="connsiteY448" fmla="*/ 6222160 h 6479439"/>
                <a:gd name="connsiteX449" fmla="*/ 5992639 w 9586368"/>
                <a:gd name="connsiteY449" fmla="*/ 6222160 h 6479439"/>
                <a:gd name="connsiteX450" fmla="*/ 5996658 w 9586368"/>
                <a:gd name="connsiteY450" fmla="*/ 6226198 h 6479439"/>
                <a:gd name="connsiteX451" fmla="*/ 5996658 w 9586368"/>
                <a:gd name="connsiteY451" fmla="*/ 6236069 h 6479439"/>
                <a:gd name="connsiteX452" fmla="*/ 5992639 w 9586368"/>
                <a:gd name="connsiteY452" fmla="*/ 6240109 h 6479439"/>
                <a:gd name="connsiteX453" fmla="*/ 5982729 w 9586368"/>
                <a:gd name="connsiteY453" fmla="*/ 6240109 h 6479439"/>
                <a:gd name="connsiteX454" fmla="*/ 5978710 w 9586368"/>
                <a:gd name="connsiteY454" fmla="*/ 6236069 h 6479439"/>
                <a:gd name="connsiteX455" fmla="*/ 5978710 w 9586368"/>
                <a:gd name="connsiteY455" fmla="*/ 6226198 h 6479439"/>
                <a:gd name="connsiteX456" fmla="*/ 5743412 w 9586368"/>
                <a:gd name="connsiteY456" fmla="*/ 6222160 h 6479439"/>
                <a:gd name="connsiteX457" fmla="*/ 5753323 w 9586368"/>
                <a:gd name="connsiteY457" fmla="*/ 6222160 h 6479439"/>
                <a:gd name="connsiteX458" fmla="*/ 5757342 w 9586368"/>
                <a:gd name="connsiteY458" fmla="*/ 6226198 h 6479439"/>
                <a:gd name="connsiteX459" fmla="*/ 5757342 w 9586368"/>
                <a:gd name="connsiteY459" fmla="*/ 6236069 h 6479439"/>
                <a:gd name="connsiteX460" fmla="*/ 5753323 w 9586368"/>
                <a:gd name="connsiteY460" fmla="*/ 6240109 h 6479439"/>
                <a:gd name="connsiteX461" fmla="*/ 5743412 w 9586368"/>
                <a:gd name="connsiteY461" fmla="*/ 6240109 h 6479439"/>
                <a:gd name="connsiteX462" fmla="*/ 5739393 w 9586368"/>
                <a:gd name="connsiteY462" fmla="*/ 6236069 h 6479439"/>
                <a:gd name="connsiteX463" fmla="*/ 5739393 w 9586368"/>
                <a:gd name="connsiteY463" fmla="*/ 6226198 h 6479439"/>
                <a:gd name="connsiteX464" fmla="*/ 5504099 w 9586368"/>
                <a:gd name="connsiteY464" fmla="*/ 6222160 h 6479439"/>
                <a:gd name="connsiteX465" fmla="*/ 5514010 w 9586368"/>
                <a:gd name="connsiteY465" fmla="*/ 6222160 h 6479439"/>
                <a:gd name="connsiteX466" fmla="*/ 5518029 w 9586368"/>
                <a:gd name="connsiteY466" fmla="*/ 6226198 h 6479439"/>
                <a:gd name="connsiteX467" fmla="*/ 5518029 w 9586368"/>
                <a:gd name="connsiteY467" fmla="*/ 6236069 h 6479439"/>
                <a:gd name="connsiteX468" fmla="*/ 5514010 w 9586368"/>
                <a:gd name="connsiteY468" fmla="*/ 6240109 h 6479439"/>
                <a:gd name="connsiteX469" fmla="*/ 5504099 w 9586368"/>
                <a:gd name="connsiteY469" fmla="*/ 6240109 h 6479439"/>
                <a:gd name="connsiteX470" fmla="*/ 5500080 w 9586368"/>
                <a:gd name="connsiteY470" fmla="*/ 6236069 h 6479439"/>
                <a:gd name="connsiteX471" fmla="*/ 5500080 w 9586368"/>
                <a:gd name="connsiteY471" fmla="*/ 6226198 h 6479439"/>
                <a:gd name="connsiteX472" fmla="*/ 5264784 w 9586368"/>
                <a:gd name="connsiteY472" fmla="*/ 6222160 h 6479439"/>
                <a:gd name="connsiteX473" fmla="*/ 5274694 w 9586368"/>
                <a:gd name="connsiteY473" fmla="*/ 6222160 h 6479439"/>
                <a:gd name="connsiteX474" fmla="*/ 5278713 w 9586368"/>
                <a:gd name="connsiteY474" fmla="*/ 6226198 h 6479439"/>
                <a:gd name="connsiteX475" fmla="*/ 5278713 w 9586368"/>
                <a:gd name="connsiteY475" fmla="*/ 6236069 h 6479439"/>
                <a:gd name="connsiteX476" fmla="*/ 5274694 w 9586368"/>
                <a:gd name="connsiteY476" fmla="*/ 6240109 h 6479439"/>
                <a:gd name="connsiteX477" fmla="*/ 5264784 w 9586368"/>
                <a:gd name="connsiteY477" fmla="*/ 6240109 h 6479439"/>
                <a:gd name="connsiteX478" fmla="*/ 5260765 w 9586368"/>
                <a:gd name="connsiteY478" fmla="*/ 6236069 h 6479439"/>
                <a:gd name="connsiteX479" fmla="*/ 5260765 w 9586368"/>
                <a:gd name="connsiteY479" fmla="*/ 6226198 h 6479439"/>
                <a:gd name="connsiteX480" fmla="*/ 5025470 w 9586368"/>
                <a:gd name="connsiteY480" fmla="*/ 6222160 h 6479439"/>
                <a:gd name="connsiteX481" fmla="*/ 5035381 w 9586368"/>
                <a:gd name="connsiteY481" fmla="*/ 6222160 h 6479439"/>
                <a:gd name="connsiteX482" fmla="*/ 5039400 w 9586368"/>
                <a:gd name="connsiteY482" fmla="*/ 6226198 h 6479439"/>
                <a:gd name="connsiteX483" fmla="*/ 5039400 w 9586368"/>
                <a:gd name="connsiteY483" fmla="*/ 6236069 h 6479439"/>
                <a:gd name="connsiteX484" fmla="*/ 5035381 w 9586368"/>
                <a:gd name="connsiteY484" fmla="*/ 6240109 h 6479439"/>
                <a:gd name="connsiteX485" fmla="*/ 5025470 w 9586368"/>
                <a:gd name="connsiteY485" fmla="*/ 6240109 h 6479439"/>
                <a:gd name="connsiteX486" fmla="*/ 5021451 w 9586368"/>
                <a:gd name="connsiteY486" fmla="*/ 6236069 h 6479439"/>
                <a:gd name="connsiteX487" fmla="*/ 5021451 w 9586368"/>
                <a:gd name="connsiteY487" fmla="*/ 6226198 h 6479439"/>
                <a:gd name="connsiteX488" fmla="*/ 4786241 w 9586368"/>
                <a:gd name="connsiteY488" fmla="*/ 6222160 h 6479439"/>
                <a:gd name="connsiteX489" fmla="*/ 4796152 w 9586368"/>
                <a:gd name="connsiteY489" fmla="*/ 6222160 h 6479439"/>
                <a:gd name="connsiteX490" fmla="*/ 4800171 w 9586368"/>
                <a:gd name="connsiteY490" fmla="*/ 6226198 h 6479439"/>
                <a:gd name="connsiteX491" fmla="*/ 4800171 w 9586368"/>
                <a:gd name="connsiteY491" fmla="*/ 6236069 h 6479439"/>
                <a:gd name="connsiteX492" fmla="*/ 4796152 w 9586368"/>
                <a:gd name="connsiteY492" fmla="*/ 6240109 h 6479439"/>
                <a:gd name="connsiteX493" fmla="*/ 4786241 w 9586368"/>
                <a:gd name="connsiteY493" fmla="*/ 6240109 h 6479439"/>
                <a:gd name="connsiteX494" fmla="*/ 4782224 w 9586368"/>
                <a:gd name="connsiteY494" fmla="*/ 6236069 h 6479439"/>
                <a:gd name="connsiteX495" fmla="*/ 4782224 w 9586368"/>
                <a:gd name="connsiteY495" fmla="*/ 6226198 h 6479439"/>
                <a:gd name="connsiteX496" fmla="*/ 4546929 w 9586368"/>
                <a:gd name="connsiteY496" fmla="*/ 6222160 h 6479439"/>
                <a:gd name="connsiteX497" fmla="*/ 4556840 w 9586368"/>
                <a:gd name="connsiteY497" fmla="*/ 6222160 h 6479439"/>
                <a:gd name="connsiteX498" fmla="*/ 4560859 w 9586368"/>
                <a:gd name="connsiteY498" fmla="*/ 6226198 h 6479439"/>
                <a:gd name="connsiteX499" fmla="*/ 4560859 w 9586368"/>
                <a:gd name="connsiteY499" fmla="*/ 6236069 h 6479439"/>
                <a:gd name="connsiteX500" fmla="*/ 4556840 w 9586368"/>
                <a:gd name="connsiteY500" fmla="*/ 6240109 h 6479439"/>
                <a:gd name="connsiteX501" fmla="*/ 4546929 w 9586368"/>
                <a:gd name="connsiteY501" fmla="*/ 6240109 h 6479439"/>
                <a:gd name="connsiteX502" fmla="*/ 4542910 w 9586368"/>
                <a:gd name="connsiteY502" fmla="*/ 6236069 h 6479439"/>
                <a:gd name="connsiteX503" fmla="*/ 4542910 w 9586368"/>
                <a:gd name="connsiteY503" fmla="*/ 6226198 h 6479439"/>
                <a:gd name="connsiteX504" fmla="*/ 4307612 w 9586368"/>
                <a:gd name="connsiteY504" fmla="*/ 6222160 h 6479439"/>
                <a:gd name="connsiteX505" fmla="*/ 4317523 w 9586368"/>
                <a:gd name="connsiteY505" fmla="*/ 6222160 h 6479439"/>
                <a:gd name="connsiteX506" fmla="*/ 4321543 w 9586368"/>
                <a:gd name="connsiteY506" fmla="*/ 6226198 h 6479439"/>
                <a:gd name="connsiteX507" fmla="*/ 4321543 w 9586368"/>
                <a:gd name="connsiteY507" fmla="*/ 6236069 h 6479439"/>
                <a:gd name="connsiteX508" fmla="*/ 4317523 w 9586368"/>
                <a:gd name="connsiteY508" fmla="*/ 6240109 h 6479439"/>
                <a:gd name="connsiteX509" fmla="*/ 4307612 w 9586368"/>
                <a:gd name="connsiteY509" fmla="*/ 6240109 h 6479439"/>
                <a:gd name="connsiteX510" fmla="*/ 4303595 w 9586368"/>
                <a:gd name="connsiteY510" fmla="*/ 6236069 h 6479439"/>
                <a:gd name="connsiteX511" fmla="*/ 4303595 w 9586368"/>
                <a:gd name="connsiteY511" fmla="*/ 6226198 h 6479439"/>
                <a:gd name="connsiteX512" fmla="*/ 4068297 w 9586368"/>
                <a:gd name="connsiteY512" fmla="*/ 6222160 h 6479439"/>
                <a:gd name="connsiteX513" fmla="*/ 4078210 w 9586368"/>
                <a:gd name="connsiteY513" fmla="*/ 6222160 h 6479439"/>
                <a:gd name="connsiteX514" fmla="*/ 4082229 w 9586368"/>
                <a:gd name="connsiteY514" fmla="*/ 6226198 h 6479439"/>
                <a:gd name="connsiteX515" fmla="*/ 4082229 w 9586368"/>
                <a:gd name="connsiteY515" fmla="*/ 6236069 h 6479439"/>
                <a:gd name="connsiteX516" fmla="*/ 4078210 w 9586368"/>
                <a:gd name="connsiteY516" fmla="*/ 6240109 h 6479439"/>
                <a:gd name="connsiteX517" fmla="*/ 4068297 w 9586368"/>
                <a:gd name="connsiteY517" fmla="*/ 6240109 h 6479439"/>
                <a:gd name="connsiteX518" fmla="*/ 4064278 w 9586368"/>
                <a:gd name="connsiteY518" fmla="*/ 6236069 h 6479439"/>
                <a:gd name="connsiteX519" fmla="*/ 4064278 w 9586368"/>
                <a:gd name="connsiteY519" fmla="*/ 6226198 h 6479439"/>
                <a:gd name="connsiteX520" fmla="*/ 3828990 w 9586368"/>
                <a:gd name="connsiteY520" fmla="*/ 6222160 h 6479439"/>
                <a:gd name="connsiteX521" fmla="*/ 3838899 w 9586368"/>
                <a:gd name="connsiteY521" fmla="*/ 6222160 h 6479439"/>
                <a:gd name="connsiteX522" fmla="*/ 3842917 w 9586368"/>
                <a:gd name="connsiteY522" fmla="*/ 6226198 h 6479439"/>
                <a:gd name="connsiteX523" fmla="*/ 3842917 w 9586368"/>
                <a:gd name="connsiteY523" fmla="*/ 6236069 h 6479439"/>
                <a:gd name="connsiteX524" fmla="*/ 3838899 w 9586368"/>
                <a:gd name="connsiteY524" fmla="*/ 6240109 h 6479439"/>
                <a:gd name="connsiteX525" fmla="*/ 3828990 w 9586368"/>
                <a:gd name="connsiteY525" fmla="*/ 6240109 h 6479439"/>
                <a:gd name="connsiteX526" fmla="*/ 3824971 w 9586368"/>
                <a:gd name="connsiteY526" fmla="*/ 6236069 h 6479439"/>
                <a:gd name="connsiteX527" fmla="*/ 3824971 w 9586368"/>
                <a:gd name="connsiteY527" fmla="*/ 6226198 h 6479439"/>
                <a:gd name="connsiteX528" fmla="*/ 3589676 w 9586368"/>
                <a:gd name="connsiteY528" fmla="*/ 6222160 h 6479439"/>
                <a:gd name="connsiteX529" fmla="*/ 3599585 w 9586368"/>
                <a:gd name="connsiteY529" fmla="*/ 6222160 h 6479439"/>
                <a:gd name="connsiteX530" fmla="*/ 3603604 w 9586368"/>
                <a:gd name="connsiteY530" fmla="*/ 6226198 h 6479439"/>
                <a:gd name="connsiteX531" fmla="*/ 3603604 w 9586368"/>
                <a:gd name="connsiteY531" fmla="*/ 6236069 h 6479439"/>
                <a:gd name="connsiteX532" fmla="*/ 3599585 w 9586368"/>
                <a:gd name="connsiteY532" fmla="*/ 6240109 h 6479439"/>
                <a:gd name="connsiteX533" fmla="*/ 3589676 w 9586368"/>
                <a:gd name="connsiteY533" fmla="*/ 6240109 h 6479439"/>
                <a:gd name="connsiteX534" fmla="*/ 3585657 w 9586368"/>
                <a:gd name="connsiteY534" fmla="*/ 6236069 h 6479439"/>
                <a:gd name="connsiteX535" fmla="*/ 3585657 w 9586368"/>
                <a:gd name="connsiteY535" fmla="*/ 6226198 h 6479439"/>
                <a:gd name="connsiteX536" fmla="*/ 3350359 w 9586368"/>
                <a:gd name="connsiteY536" fmla="*/ 6222160 h 6479439"/>
                <a:gd name="connsiteX537" fmla="*/ 3360268 w 9586368"/>
                <a:gd name="connsiteY537" fmla="*/ 6222160 h 6479439"/>
                <a:gd name="connsiteX538" fmla="*/ 3364287 w 9586368"/>
                <a:gd name="connsiteY538" fmla="*/ 6226198 h 6479439"/>
                <a:gd name="connsiteX539" fmla="*/ 3364287 w 9586368"/>
                <a:gd name="connsiteY539" fmla="*/ 6236069 h 6479439"/>
                <a:gd name="connsiteX540" fmla="*/ 3360268 w 9586368"/>
                <a:gd name="connsiteY540" fmla="*/ 6240109 h 6479439"/>
                <a:gd name="connsiteX541" fmla="*/ 3350359 w 9586368"/>
                <a:gd name="connsiteY541" fmla="*/ 6240109 h 6479439"/>
                <a:gd name="connsiteX542" fmla="*/ 3346340 w 9586368"/>
                <a:gd name="connsiteY542" fmla="*/ 6236069 h 6479439"/>
                <a:gd name="connsiteX543" fmla="*/ 3346340 w 9586368"/>
                <a:gd name="connsiteY543" fmla="*/ 6226198 h 6479439"/>
                <a:gd name="connsiteX544" fmla="*/ 3111048 w 9586368"/>
                <a:gd name="connsiteY544" fmla="*/ 6222160 h 6479439"/>
                <a:gd name="connsiteX545" fmla="*/ 3120959 w 9586368"/>
                <a:gd name="connsiteY545" fmla="*/ 6222160 h 6479439"/>
                <a:gd name="connsiteX546" fmla="*/ 3124977 w 9586368"/>
                <a:gd name="connsiteY546" fmla="*/ 6226198 h 6479439"/>
                <a:gd name="connsiteX547" fmla="*/ 3124977 w 9586368"/>
                <a:gd name="connsiteY547" fmla="*/ 6236069 h 6479439"/>
                <a:gd name="connsiteX548" fmla="*/ 3120959 w 9586368"/>
                <a:gd name="connsiteY548" fmla="*/ 6240109 h 6479439"/>
                <a:gd name="connsiteX549" fmla="*/ 3111048 w 9586368"/>
                <a:gd name="connsiteY549" fmla="*/ 6240109 h 6479439"/>
                <a:gd name="connsiteX550" fmla="*/ 3107029 w 9586368"/>
                <a:gd name="connsiteY550" fmla="*/ 6236069 h 6479439"/>
                <a:gd name="connsiteX551" fmla="*/ 3107029 w 9586368"/>
                <a:gd name="connsiteY551" fmla="*/ 6226198 h 6479439"/>
                <a:gd name="connsiteX552" fmla="*/ 2871737 w 9586368"/>
                <a:gd name="connsiteY552" fmla="*/ 6222160 h 6479439"/>
                <a:gd name="connsiteX553" fmla="*/ 2881646 w 9586368"/>
                <a:gd name="connsiteY553" fmla="*/ 6222160 h 6479439"/>
                <a:gd name="connsiteX554" fmla="*/ 2885666 w 9586368"/>
                <a:gd name="connsiteY554" fmla="*/ 6226198 h 6479439"/>
                <a:gd name="connsiteX555" fmla="*/ 2885666 w 9586368"/>
                <a:gd name="connsiteY555" fmla="*/ 6236069 h 6479439"/>
                <a:gd name="connsiteX556" fmla="*/ 2881646 w 9586368"/>
                <a:gd name="connsiteY556" fmla="*/ 6240109 h 6479439"/>
                <a:gd name="connsiteX557" fmla="*/ 2871737 w 9586368"/>
                <a:gd name="connsiteY557" fmla="*/ 6240109 h 6479439"/>
                <a:gd name="connsiteX558" fmla="*/ 2867717 w 9586368"/>
                <a:gd name="connsiteY558" fmla="*/ 6236069 h 6479439"/>
                <a:gd name="connsiteX559" fmla="*/ 2867717 w 9586368"/>
                <a:gd name="connsiteY559" fmla="*/ 6226198 h 6479439"/>
                <a:gd name="connsiteX560" fmla="*/ 2632423 w 9586368"/>
                <a:gd name="connsiteY560" fmla="*/ 6222160 h 6479439"/>
                <a:gd name="connsiteX561" fmla="*/ 2642334 w 9586368"/>
                <a:gd name="connsiteY561" fmla="*/ 6222160 h 6479439"/>
                <a:gd name="connsiteX562" fmla="*/ 2646352 w 9586368"/>
                <a:gd name="connsiteY562" fmla="*/ 6226198 h 6479439"/>
                <a:gd name="connsiteX563" fmla="*/ 2646352 w 9586368"/>
                <a:gd name="connsiteY563" fmla="*/ 6236069 h 6479439"/>
                <a:gd name="connsiteX564" fmla="*/ 2642334 w 9586368"/>
                <a:gd name="connsiteY564" fmla="*/ 6240109 h 6479439"/>
                <a:gd name="connsiteX565" fmla="*/ 2632423 w 9586368"/>
                <a:gd name="connsiteY565" fmla="*/ 6240109 h 6479439"/>
                <a:gd name="connsiteX566" fmla="*/ 2628404 w 9586368"/>
                <a:gd name="connsiteY566" fmla="*/ 6236069 h 6479439"/>
                <a:gd name="connsiteX567" fmla="*/ 2628404 w 9586368"/>
                <a:gd name="connsiteY567" fmla="*/ 6226198 h 6479439"/>
                <a:gd name="connsiteX568" fmla="*/ 2393104 w 9586368"/>
                <a:gd name="connsiteY568" fmla="*/ 6222160 h 6479439"/>
                <a:gd name="connsiteX569" fmla="*/ 2403015 w 9586368"/>
                <a:gd name="connsiteY569" fmla="*/ 6222160 h 6479439"/>
                <a:gd name="connsiteX570" fmla="*/ 2407034 w 9586368"/>
                <a:gd name="connsiteY570" fmla="*/ 6226198 h 6479439"/>
                <a:gd name="connsiteX571" fmla="*/ 2407034 w 9586368"/>
                <a:gd name="connsiteY571" fmla="*/ 6236069 h 6479439"/>
                <a:gd name="connsiteX572" fmla="*/ 2403015 w 9586368"/>
                <a:gd name="connsiteY572" fmla="*/ 6240109 h 6479439"/>
                <a:gd name="connsiteX573" fmla="*/ 2393104 w 9586368"/>
                <a:gd name="connsiteY573" fmla="*/ 6240109 h 6479439"/>
                <a:gd name="connsiteX574" fmla="*/ 2389087 w 9586368"/>
                <a:gd name="connsiteY574" fmla="*/ 6236069 h 6479439"/>
                <a:gd name="connsiteX575" fmla="*/ 2389087 w 9586368"/>
                <a:gd name="connsiteY575" fmla="*/ 6226198 h 6479439"/>
                <a:gd name="connsiteX576" fmla="*/ 2157818 w 9586368"/>
                <a:gd name="connsiteY576" fmla="*/ 6222160 h 6479439"/>
                <a:gd name="connsiteX577" fmla="*/ 2167728 w 9586368"/>
                <a:gd name="connsiteY577" fmla="*/ 6222160 h 6479439"/>
                <a:gd name="connsiteX578" fmla="*/ 2171746 w 9586368"/>
                <a:gd name="connsiteY578" fmla="*/ 6226198 h 6479439"/>
                <a:gd name="connsiteX579" fmla="*/ 2171746 w 9586368"/>
                <a:gd name="connsiteY579" fmla="*/ 6236069 h 6479439"/>
                <a:gd name="connsiteX580" fmla="*/ 2167728 w 9586368"/>
                <a:gd name="connsiteY580" fmla="*/ 6240109 h 6479439"/>
                <a:gd name="connsiteX581" fmla="*/ 2157818 w 9586368"/>
                <a:gd name="connsiteY581" fmla="*/ 6240109 h 6479439"/>
                <a:gd name="connsiteX582" fmla="*/ 2153799 w 9586368"/>
                <a:gd name="connsiteY582" fmla="*/ 6236069 h 6479439"/>
                <a:gd name="connsiteX583" fmla="*/ 2153799 w 9586368"/>
                <a:gd name="connsiteY583" fmla="*/ 6226198 h 6479439"/>
                <a:gd name="connsiteX584" fmla="*/ 1918509 w 9586368"/>
                <a:gd name="connsiteY584" fmla="*/ 6222160 h 6479439"/>
                <a:gd name="connsiteX585" fmla="*/ 1928419 w 9586368"/>
                <a:gd name="connsiteY585" fmla="*/ 6222160 h 6479439"/>
                <a:gd name="connsiteX586" fmla="*/ 1932438 w 9586368"/>
                <a:gd name="connsiteY586" fmla="*/ 6226198 h 6479439"/>
                <a:gd name="connsiteX587" fmla="*/ 1932438 w 9586368"/>
                <a:gd name="connsiteY587" fmla="*/ 6236069 h 6479439"/>
                <a:gd name="connsiteX588" fmla="*/ 1928419 w 9586368"/>
                <a:gd name="connsiteY588" fmla="*/ 6240109 h 6479439"/>
                <a:gd name="connsiteX589" fmla="*/ 1918509 w 9586368"/>
                <a:gd name="connsiteY589" fmla="*/ 6240109 h 6479439"/>
                <a:gd name="connsiteX590" fmla="*/ 1914490 w 9586368"/>
                <a:gd name="connsiteY590" fmla="*/ 6236069 h 6479439"/>
                <a:gd name="connsiteX591" fmla="*/ 1914490 w 9586368"/>
                <a:gd name="connsiteY591" fmla="*/ 6226198 h 6479439"/>
                <a:gd name="connsiteX592" fmla="*/ 1679200 w 9586368"/>
                <a:gd name="connsiteY592" fmla="*/ 6222160 h 6479439"/>
                <a:gd name="connsiteX593" fmla="*/ 1689110 w 9586368"/>
                <a:gd name="connsiteY593" fmla="*/ 6222160 h 6479439"/>
                <a:gd name="connsiteX594" fmla="*/ 1693129 w 9586368"/>
                <a:gd name="connsiteY594" fmla="*/ 6226198 h 6479439"/>
                <a:gd name="connsiteX595" fmla="*/ 1693129 w 9586368"/>
                <a:gd name="connsiteY595" fmla="*/ 6236069 h 6479439"/>
                <a:gd name="connsiteX596" fmla="*/ 1689110 w 9586368"/>
                <a:gd name="connsiteY596" fmla="*/ 6240109 h 6479439"/>
                <a:gd name="connsiteX597" fmla="*/ 1679200 w 9586368"/>
                <a:gd name="connsiteY597" fmla="*/ 6240109 h 6479439"/>
                <a:gd name="connsiteX598" fmla="*/ 1675182 w 9586368"/>
                <a:gd name="connsiteY598" fmla="*/ 6236069 h 6479439"/>
                <a:gd name="connsiteX599" fmla="*/ 1675182 w 9586368"/>
                <a:gd name="connsiteY599" fmla="*/ 6226198 h 6479439"/>
                <a:gd name="connsiteX600" fmla="*/ 1439885 w 9586368"/>
                <a:gd name="connsiteY600" fmla="*/ 6222160 h 6479439"/>
                <a:gd name="connsiteX601" fmla="*/ 1449795 w 9586368"/>
                <a:gd name="connsiteY601" fmla="*/ 6222160 h 6479439"/>
                <a:gd name="connsiteX602" fmla="*/ 1453814 w 9586368"/>
                <a:gd name="connsiteY602" fmla="*/ 6226198 h 6479439"/>
                <a:gd name="connsiteX603" fmla="*/ 1453814 w 9586368"/>
                <a:gd name="connsiteY603" fmla="*/ 6236069 h 6479439"/>
                <a:gd name="connsiteX604" fmla="*/ 1449795 w 9586368"/>
                <a:gd name="connsiteY604" fmla="*/ 6240109 h 6479439"/>
                <a:gd name="connsiteX605" fmla="*/ 1439885 w 9586368"/>
                <a:gd name="connsiteY605" fmla="*/ 6240109 h 6479439"/>
                <a:gd name="connsiteX606" fmla="*/ 1435866 w 9586368"/>
                <a:gd name="connsiteY606" fmla="*/ 6236069 h 6479439"/>
                <a:gd name="connsiteX607" fmla="*/ 1435866 w 9586368"/>
                <a:gd name="connsiteY607" fmla="*/ 6226198 h 6479439"/>
                <a:gd name="connsiteX608" fmla="*/ 1200570 w 9586368"/>
                <a:gd name="connsiteY608" fmla="*/ 6222160 h 6479439"/>
                <a:gd name="connsiteX609" fmla="*/ 1210481 w 9586368"/>
                <a:gd name="connsiteY609" fmla="*/ 6222160 h 6479439"/>
                <a:gd name="connsiteX610" fmla="*/ 1214499 w 9586368"/>
                <a:gd name="connsiteY610" fmla="*/ 6226198 h 6479439"/>
                <a:gd name="connsiteX611" fmla="*/ 1214499 w 9586368"/>
                <a:gd name="connsiteY611" fmla="*/ 6236069 h 6479439"/>
                <a:gd name="connsiteX612" fmla="*/ 1210481 w 9586368"/>
                <a:gd name="connsiteY612" fmla="*/ 6240109 h 6479439"/>
                <a:gd name="connsiteX613" fmla="*/ 1200570 w 9586368"/>
                <a:gd name="connsiteY613" fmla="*/ 6240109 h 6479439"/>
                <a:gd name="connsiteX614" fmla="*/ 1196551 w 9586368"/>
                <a:gd name="connsiteY614" fmla="*/ 6236069 h 6479439"/>
                <a:gd name="connsiteX615" fmla="*/ 1196551 w 9586368"/>
                <a:gd name="connsiteY615" fmla="*/ 6226198 h 6479439"/>
                <a:gd name="connsiteX616" fmla="*/ 961258 w 9586368"/>
                <a:gd name="connsiteY616" fmla="*/ 6222160 h 6479439"/>
                <a:gd name="connsiteX617" fmla="*/ 971167 w 9586368"/>
                <a:gd name="connsiteY617" fmla="*/ 6222160 h 6479439"/>
                <a:gd name="connsiteX618" fmla="*/ 975186 w 9586368"/>
                <a:gd name="connsiteY618" fmla="*/ 6226198 h 6479439"/>
                <a:gd name="connsiteX619" fmla="*/ 975186 w 9586368"/>
                <a:gd name="connsiteY619" fmla="*/ 6236069 h 6479439"/>
                <a:gd name="connsiteX620" fmla="*/ 971167 w 9586368"/>
                <a:gd name="connsiteY620" fmla="*/ 6240109 h 6479439"/>
                <a:gd name="connsiteX621" fmla="*/ 961258 w 9586368"/>
                <a:gd name="connsiteY621" fmla="*/ 6240109 h 6479439"/>
                <a:gd name="connsiteX622" fmla="*/ 957239 w 9586368"/>
                <a:gd name="connsiteY622" fmla="*/ 6236069 h 6479439"/>
                <a:gd name="connsiteX623" fmla="*/ 957239 w 9586368"/>
                <a:gd name="connsiteY623" fmla="*/ 6226198 h 6479439"/>
                <a:gd name="connsiteX624" fmla="*/ 721959 w 9586368"/>
                <a:gd name="connsiteY624" fmla="*/ 6222160 h 6479439"/>
                <a:gd name="connsiteX625" fmla="*/ 731869 w 9586368"/>
                <a:gd name="connsiteY625" fmla="*/ 6222160 h 6479439"/>
                <a:gd name="connsiteX626" fmla="*/ 735888 w 9586368"/>
                <a:gd name="connsiteY626" fmla="*/ 6226198 h 6479439"/>
                <a:gd name="connsiteX627" fmla="*/ 735888 w 9586368"/>
                <a:gd name="connsiteY627" fmla="*/ 6236069 h 6479439"/>
                <a:gd name="connsiteX628" fmla="*/ 731869 w 9586368"/>
                <a:gd name="connsiteY628" fmla="*/ 6240109 h 6479439"/>
                <a:gd name="connsiteX629" fmla="*/ 721959 w 9586368"/>
                <a:gd name="connsiteY629" fmla="*/ 6240109 h 6479439"/>
                <a:gd name="connsiteX630" fmla="*/ 717940 w 9586368"/>
                <a:gd name="connsiteY630" fmla="*/ 6236069 h 6479439"/>
                <a:gd name="connsiteX631" fmla="*/ 717940 w 9586368"/>
                <a:gd name="connsiteY631" fmla="*/ 6226198 h 6479439"/>
                <a:gd name="connsiteX632" fmla="*/ 482646 w 9586368"/>
                <a:gd name="connsiteY632" fmla="*/ 6222160 h 6479439"/>
                <a:gd name="connsiteX633" fmla="*/ 492557 w 9586368"/>
                <a:gd name="connsiteY633" fmla="*/ 6222160 h 6479439"/>
                <a:gd name="connsiteX634" fmla="*/ 496576 w 9586368"/>
                <a:gd name="connsiteY634" fmla="*/ 6226198 h 6479439"/>
                <a:gd name="connsiteX635" fmla="*/ 496576 w 9586368"/>
                <a:gd name="connsiteY635" fmla="*/ 6236069 h 6479439"/>
                <a:gd name="connsiteX636" fmla="*/ 492557 w 9586368"/>
                <a:gd name="connsiteY636" fmla="*/ 6240109 h 6479439"/>
                <a:gd name="connsiteX637" fmla="*/ 482646 w 9586368"/>
                <a:gd name="connsiteY637" fmla="*/ 6240109 h 6479439"/>
                <a:gd name="connsiteX638" fmla="*/ 478627 w 9586368"/>
                <a:gd name="connsiteY638" fmla="*/ 6236069 h 6479439"/>
                <a:gd name="connsiteX639" fmla="*/ 478627 w 9586368"/>
                <a:gd name="connsiteY639" fmla="*/ 6226198 h 6479439"/>
                <a:gd name="connsiteX640" fmla="*/ 243333 w 9586368"/>
                <a:gd name="connsiteY640" fmla="*/ 6222160 h 6479439"/>
                <a:gd name="connsiteX641" fmla="*/ 253243 w 9586368"/>
                <a:gd name="connsiteY641" fmla="*/ 6222160 h 6479439"/>
                <a:gd name="connsiteX642" fmla="*/ 257263 w 9586368"/>
                <a:gd name="connsiteY642" fmla="*/ 6226198 h 6479439"/>
                <a:gd name="connsiteX643" fmla="*/ 257263 w 9586368"/>
                <a:gd name="connsiteY643" fmla="*/ 6236069 h 6479439"/>
                <a:gd name="connsiteX644" fmla="*/ 253243 w 9586368"/>
                <a:gd name="connsiteY644" fmla="*/ 6240109 h 6479439"/>
                <a:gd name="connsiteX645" fmla="*/ 243333 w 9586368"/>
                <a:gd name="connsiteY645" fmla="*/ 6240109 h 6479439"/>
                <a:gd name="connsiteX646" fmla="*/ 239314 w 9586368"/>
                <a:gd name="connsiteY646" fmla="*/ 6236069 h 6479439"/>
                <a:gd name="connsiteX647" fmla="*/ 239314 w 9586368"/>
                <a:gd name="connsiteY647" fmla="*/ 6226198 h 6479439"/>
                <a:gd name="connsiteX648" fmla="*/ 4020 w 9586368"/>
                <a:gd name="connsiteY648" fmla="*/ 6222160 h 6479439"/>
                <a:gd name="connsiteX649" fmla="*/ 13930 w 9586368"/>
                <a:gd name="connsiteY649" fmla="*/ 6222160 h 6479439"/>
                <a:gd name="connsiteX650" fmla="*/ 17949 w 9586368"/>
                <a:gd name="connsiteY650" fmla="*/ 6226198 h 6479439"/>
                <a:gd name="connsiteX651" fmla="*/ 17949 w 9586368"/>
                <a:gd name="connsiteY651" fmla="*/ 6236069 h 6479439"/>
                <a:gd name="connsiteX652" fmla="*/ 13930 w 9586368"/>
                <a:gd name="connsiteY652" fmla="*/ 6240109 h 6479439"/>
                <a:gd name="connsiteX653" fmla="*/ 4020 w 9586368"/>
                <a:gd name="connsiteY653" fmla="*/ 6240109 h 6479439"/>
                <a:gd name="connsiteX654" fmla="*/ 1 w 9586368"/>
                <a:gd name="connsiteY654" fmla="*/ 6236069 h 6479439"/>
                <a:gd name="connsiteX655" fmla="*/ 1 w 9586368"/>
                <a:gd name="connsiteY655" fmla="*/ 6226198 h 6479439"/>
                <a:gd name="connsiteX656" fmla="*/ 2157818 w 9586368"/>
                <a:gd name="connsiteY656" fmla="*/ 5982881 h 6479439"/>
                <a:gd name="connsiteX657" fmla="*/ 2167728 w 9586368"/>
                <a:gd name="connsiteY657" fmla="*/ 5982881 h 6479439"/>
                <a:gd name="connsiteX658" fmla="*/ 2171747 w 9586368"/>
                <a:gd name="connsiteY658" fmla="*/ 5986919 h 6479439"/>
                <a:gd name="connsiteX659" fmla="*/ 2171747 w 9586368"/>
                <a:gd name="connsiteY659" fmla="*/ 5996790 h 6479439"/>
                <a:gd name="connsiteX660" fmla="*/ 2167728 w 9586368"/>
                <a:gd name="connsiteY660" fmla="*/ 6000829 h 6479439"/>
                <a:gd name="connsiteX661" fmla="*/ 2157818 w 9586368"/>
                <a:gd name="connsiteY661" fmla="*/ 6000829 h 6479439"/>
                <a:gd name="connsiteX662" fmla="*/ 2153799 w 9586368"/>
                <a:gd name="connsiteY662" fmla="*/ 5996790 h 6479439"/>
                <a:gd name="connsiteX663" fmla="*/ 2153799 w 9586368"/>
                <a:gd name="connsiteY663" fmla="*/ 5986919 h 6479439"/>
                <a:gd name="connsiteX664" fmla="*/ 1918509 w 9586368"/>
                <a:gd name="connsiteY664" fmla="*/ 5982881 h 6479439"/>
                <a:gd name="connsiteX665" fmla="*/ 1928420 w 9586368"/>
                <a:gd name="connsiteY665" fmla="*/ 5982881 h 6479439"/>
                <a:gd name="connsiteX666" fmla="*/ 1932438 w 9586368"/>
                <a:gd name="connsiteY666" fmla="*/ 5986919 h 6479439"/>
                <a:gd name="connsiteX667" fmla="*/ 1932438 w 9586368"/>
                <a:gd name="connsiteY667" fmla="*/ 5996790 h 6479439"/>
                <a:gd name="connsiteX668" fmla="*/ 1928420 w 9586368"/>
                <a:gd name="connsiteY668" fmla="*/ 6000829 h 6479439"/>
                <a:gd name="connsiteX669" fmla="*/ 1918509 w 9586368"/>
                <a:gd name="connsiteY669" fmla="*/ 6000829 h 6479439"/>
                <a:gd name="connsiteX670" fmla="*/ 1914490 w 9586368"/>
                <a:gd name="connsiteY670" fmla="*/ 5996790 h 6479439"/>
                <a:gd name="connsiteX671" fmla="*/ 1914490 w 9586368"/>
                <a:gd name="connsiteY671" fmla="*/ 5986919 h 6479439"/>
                <a:gd name="connsiteX672" fmla="*/ 1679201 w 9586368"/>
                <a:gd name="connsiteY672" fmla="*/ 5982881 h 6479439"/>
                <a:gd name="connsiteX673" fmla="*/ 1689111 w 9586368"/>
                <a:gd name="connsiteY673" fmla="*/ 5982881 h 6479439"/>
                <a:gd name="connsiteX674" fmla="*/ 1693129 w 9586368"/>
                <a:gd name="connsiteY674" fmla="*/ 5986919 h 6479439"/>
                <a:gd name="connsiteX675" fmla="*/ 1693129 w 9586368"/>
                <a:gd name="connsiteY675" fmla="*/ 5996790 h 6479439"/>
                <a:gd name="connsiteX676" fmla="*/ 1689111 w 9586368"/>
                <a:gd name="connsiteY676" fmla="*/ 6000829 h 6479439"/>
                <a:gd name="connsiteX677" fmla="*/ 1679201 w 9586368"/>
                <a:gd name="connsiteY677" fmla="*/ 6000829 h 6479439"/>
                <a:gd name="connsiteX678" fmla="*/ 1675182 w 9586368"/>
                <a:gd name="connsiteY678" fmla="*/ 5996790 h 6479439"/>
                <a:gd name="connsiteX679" fmla="*/ 1675182 w 9586368"/>
                <a:gd name="connsiteY679" fmla="*/ 5986919 h 6479439"/>
                <a:gd name="connsiteX680" fmla="*/ 1439886 w 9586368"/>
                <a:gd name="connsiteY680" fmla="*/ 5982881 h 6479439"/>
                <a:gd name="connsiteX681" fmla="*/ 1449796 w 9586368"/>
                <a:gd name="connsiteY681" fmla="*/ 5982881 h 6479439"/>
                <a:gd name="connsiteX682" fmla="*/ 1453814 w 9586368"/>
                <a:gd name="connsiteY682" fmla="*/ 5986919 h 6479439"/>
                <a:gd name="connsiteX683" fmla="*/ 1453814 w 9586368"/>
                <a:gd name="connsiteY683" fmla="*/ 5996790 h 6479439"/>
                <a:gd name="connsiteX684" fmla="*/ 1449796 w 9586368"/>
                <a:gd name="connsiteY684" fmla="*/ 6000829 h 6479439"/>
                <a:gd name="connsiteX685" fmla="*/ 1439886 w 9586368"/>
                <a:gd name="connsiteY685" fmla="*/ 6000829 h 6479439"/>
                <a:gd name="connsiteX686" fmla="*/ 1435866 w 9586368"/>
                <a:gd name="connsiteY686" fmla="*/ 5996790 h 6479439"/>
                <a:gd name="connsiteX687" fmla="*/ 1435866 w 9586368"/>
                <a:gd name="connsiteY687" fmla="*/ 5986919 h 6479439"/>
                <a:gd name="connsiteX688" fmla="*/ 1200571 w 9586368"/>
                <a:gd name="connsiteY688" fmla="*/ 5982881 h 6479439"/>
                <a:gd name="connsiteX689" fmla="*/ 1210481 w 9586368"/>
                <a:gd name="connsiteY689" fmla="*/ 5982881 h 6479439"/>
                <a:gd name="connsiteX690" fmla="*/ 1214500 w 9586368"/>
                <a:gd name="connsiteY690" fmla="*/ 5986919 h 6479439"/>
                <a:gd name="connsiteX691" fmla="*/ 1214500 w 9586368"/>
                <a:gd name="connsiteY691" fmla="*/ 5996790 h 6479439"/>
                <a:gd name="connsiteX692" fmla="*/ 1210481 w 9586368"/>
                <a:gd name="connsiteY692" fmla="*/ 6000829 h 6479439"/>
                <a:gd name="connsiteX693" fmla="*/ 1200571 w 9586368"/>
                <a:gd name="connsiteY693" fmla="*/ 6000829 h 6479439"/>
                <a:gd name="connsiteX694" fmla="*/ 1196553 w 9586368"/>
                <a:gd name="connsiteY694" fmla="*/ 5996790 h 6479439"/>
                <a:gd name="connsiteX695" fmla="*/ 1196553 w 9586368"/>
                <a:gd name="connsiteY695" fmla="*/ 5986919 h 6479439"/>
                <a:gd name="connsiteX696" fmla="*/ 961258 w 9586368"/>
                <a:gd name="connsiteY696" fmla="*/ 5982881 h 6479439"/>
                <a:gd name="connsiteX697" fmla="*/ 971168 w 9586368"/>
                <a:gd name="connsiteY697" fmla="*/ 5982881 h 6479439"/>
                <a:gd name="connsiteX698" fmla="*/ 975187 w 9586368"/>
                <a:gd name="connsiteY698" fmla="*/ 5986919 h 6479439"/>
                <a:gd name="connsiteX699" fmla="*/ 975187 w 9586368"/>
                <a:gd name="connsiteY699" fmla="*/ 5996790 h 6479439"/>
                <a:gd name="connsiteX700" fmla="*/ 971168 w 9586368"/>
                <a:gd name="connsiteY700" fmla="*/ 6000829 h 6479439"/>
                <a:gd name="connsiteX701" fmla="*/ 961258 w 9586368"/>
                <a:gd name="connsiteY701" fmla="*/ 6000829 h 6479439"/>
                <a:gd name="connsiteX702" fmla="*/ 957239 w 9586368"/>
                <a:gd name="connsiteY702" fmla="*/ 5996790 h 6479439"/>
                <a:gd name="connsiteX703" fmla="*/ 957239 w 9586368"/>
                <a:gd name="connsiteY703" fmla="*/ 5986919 h 6479439"/>
                <a:gd name="connsiteX704" fmla="*/ 9572438 w 9586368"/>
                <a:gd name="connsiteY704" fmla="*/ 5982829 h 6479439"/>
                <a:gd name="connsiteX705" fmla="*/ 9582349 w 9586368"/>
                <a:gd name="connsiteY705" fmla="*/ 5982829 h 6479439"/>
                <a:gd name="connsiteX706" fmla="*/ 9586368 w 9586368"/>
                <a:gd name="connsiteY706" fmla="*/ 5986868 h 6479439"/>
                <a:gd name="connsiteX707" fmla="*/ 9586368 w 9586368"/>
                <a:gd name="connsiteY707" fmla="*/ 5996739 h 6479439"/>
                <a:gd name="connsiteX708" fmla="*/ 9582349 w 9586368"/>
                <a:gd name="connsiteY708" fmla="*/ 6000778 h 6479439"/>
                <a:gd name="connsiteX709" fmla="*/ 9572438 w 9586368"/>
                <a:gd name="connsiteY709" fmla="*/ 6000778 h 6479439"/>
                <a:gd name="connsiteX710" fmla="*/ 9568419 w 9586368"/>
                <a:gd name="connsiteY710" fmla="*/ 5996739 h 6479439"/>
                <a:gd name="connsiteX711" fmla="*/ 9568419 w 9586368"/>
                <a:gd name="connsiteY711" fmla="*/ 5986868 h 6479439"/>
                <a:gd name="connsiteX712" fmla="*/ 9333125 w 9586368"/>
                <a:gd name="connsiteY712" fmla="*/ 5982829 h 6479439"/>
                <a:gd name="connsiteX713" fmla="*/ 9343036 w 9586368"/>
                <a:gd name="connsiteY713" fmla="*/ 5982829 h 6479439"/>
                <a:gd name="connsiteX714" fmla="*/ 9347055 w 9586368"/>
                <a:gd name="connsiteY714" fmla="*/ 5986868 h 6479439"/>
                <a:gd name="connsiteX715" fmla="*/ 9347055 w 9586368"/>
                <a:gd name="connsiteY715" fmla="*/ 5996739 h 6479439"/>
                <a:gd name="connsiteX716" fmla="*/ 9343036 w 9586368"/>
                <a:gd name="connsiteY716" fmla="*/ 6000778 h 6479439"/>
                <a:gd name="connsiteX717" fmla="*/ 9333125 w 9586368"/>
                <a:gd name="connsiteY717" fmla="*/ 6000778 h 6479439"/>
                <a:gd name="connsiteX718" fmla="*/ 9329106 w 9586368"/>
                <a:gd name="connsiteY718" fmla="*/ 5996739 h 6479439"/>
                <a:gd name="connsiteX719" fmla="*/ 9329106 w 9586368"/>
                <a:gd name="connsiteY719" fmla="*/ 5986868 h 6479439"/>
                <a:gd name="connsiteX720" fmla="*/ 9093811 w 9586368"/>
                <a:gd name="connsiteY720" fmla="*/ 5982829 h 6479439"/>
                <a:gd name="connsiteX721" fmla="*/ 9103722 w 9586368"/>
                <a:gd name="connsiteY721" fmla="*/ 5982829 h 6479439"/>
                <a:gd name="connsiteX722" fmla="*/ 9107741 w 9586368"/>
                <a:gd name="connsiteY722" fmla="*/ 5986868 h 6479439"/>
                <a:gd name="connsiteX723" fmla="*/ 9107741 w 9586368"/>
                <a:gd name="connsiteY723" fmla="*/ 5996739 h 6479439"/>
                <a:gd name="connsiteX724" fmla="*/ 9103722 w 9586368"/>
                <a:gd name="connsiteY724" fmla="*/ 6000778 h 6479439"/>
                <a:gd name="connsiteX725" fmla="*/ 9093811 w 9586368"/>
                <a:gd name="connsiteY725" fmla="*/ 6000778 h 6479439"/>
                <a:gd name="connsiteX726" fmla="*/ 9089792 w 9586368"/>
                <a:gd name="connsiteY726" fmla="*/ 5996739 h 6479439"/>
                <a:gd name="connsiteX727" fmla="*/ 9089792 w 9586368"/>
                <a:gd name="connsiteY727" fmla="*/ 5986868 h 6479439"/>
                <a:gd name="connsiteX728" fmla="*/ 8854496 w 9586368"/>
                <a:gd name="connsiteY728" fmla="*/ 5982829 h 6479439"/>
                <a:gd name="connsiteX729" fmla="*/ 8864407 w 9586368"/>
                <a:gd name="connsiteY729" fmla="*/ 5982829 h 6479439"/>
                <a:gd name="connsiteX730" fmla="*/ 8868426 w 9586368"/>
                <a:gd name="connsiteY730" fmla="*/ 5986868 h 6479439"/>
                <a:gd name="connsiteX731" fmla="*/ 8868426 w 9586368"/>
                <a:gd name="connsiteY731" fmla="*/ 5996739 h 6479439"/>
                <a:gd name="connsiteX732" fmla="*/ 8864407 w 9586368"/>
                <a:gd name="connsiteY732" fmla="*/ 6000778 h 6479439"/>
                <a:gd name="connsiteX733" fmla="*/ 8854496 w 9586368"/>
                <a:gd name="connsiteY733" fmla="*/ 6000778 h 6479439"/>
                <a:gd name="connsiteX734" fmla="*/ 8850477 w 9586368"/>
                <a:gd name="connsiteY734" fmla="*/ 5996739 h 6479439"/>
                <a:gd name="connsiteX735" fmla="*/ 8850477 w 9586368"/>
                <a:gd name="connsiteY735" fmla="*/ 5986868 h 6479439"/>
                <a:gd name="connsiteX736" fmla="*/ 8615184 w 9586368"/>
                <a:gd name="connsiteY736" fmla="*/ 5982829 h 6479439"/>
                <a:gd name="connsiteX737" fmla="*/ 8625095 w 9586368"/>
                <a:gd name="connsiteY737" fmla="*/ 5982829 h 6479439"/>
                <a:gd name="connsiteX738" fmla="*/ 8629114 w 9586368"/>
                <a:gd name="connsiteY738" fmla="*/ 5986868 h 6479439"/>
                <a:gd name="connsiteX739" fmla="*/ 8629114 w 9586368"/>
                <a:gd name="connsiteY739" fmla="*/ 5996739 h 6479439"/>
                <a:gd name="connsiteX740" fmla="*/ 8625095 w 9586368"/>
                <a:gd name="connsiteY740" fmla="*/ 6000778 h 6479439"/>
                <a:gd name="connsiteX741" fmla="*/ 8615184 w 9586368"/>
                <a:gd name="connsiteY741" fmla="*/ 6000778 h 6479439"/>
                <a:gd name="connsiteX742" fmla="*/ 8611165 w 9586368"/>
                <a:gd name="connsiteY742" fmla="*/ 5996739 h 6479439"/>
                <a:gd name="connsiteX743" fmla="*/ 8611165 w 9586368"/>
                <a:gd name="connsiteY743" fmla="*/ 5986868 h 6479439"/>
                <a:gd name="connsiteX744" fmla="*/ 8375869 w 9586368"/>
                <a:gd name="connsiteY744" fmla="*/ 5982829 h 6479439"/>
                <a:gd name="connsiteX745" fmla="*/ 8385779 w 9586368"/>
                <a:gd name="connsiteY745" fmla="*/ 5982829 h 6479439"/>
                <a:gd name="connsiteX746" fmla="*/ 8389799 w 9586368"/>
                <a:gd name="connsiteY746" fmla="*/ 5986868 h 6479439"/>
                <a:gd name="connsiteX747" fmla="*/ 8389799 w 9586368"/>
                <a:gd name="connsiteY747" fmla="*/ 5996739 h 6479439"/>
                <a:gd name="connsiteX748" fmla="*/ 8385779 w 9586368"/>
                <a:gd name="connsiteY748" fmla="*/ 6000778 h 6479439"/>
                <a:gd name="connsiteX749" fmla="*/ 8375869 w 9586368"/>
                <a:gd name="connsiteY749" fmla="*/ 6000778 h 6479439"/>
                <a:gd name="connsiteX750" fmla="*/ 8371850 w 9586368"/>
                <a:gd name="connsiteY750" fmla="*/ 5996739 h 6479439"/>
                <a:gd name="connsiteX751" fmla="*/ 8371850 w 9586368"/>
                <a:gd name="connsiteY751" fmla="*/ 5986868 h 6479439"/>
                <a:gd name="connsiteX752" fmla="*/ 8136553 w 9586368"/>
                <a:gd name="connsiteY752" fmla="*/ 5982829 h 6479439"/>
                <a:gd name="connsiteX753" fmla="*/ 8146464 w 9586368"/>
                <a:gd name="connsiteY753" fmla="*/ 5982829 h 6479439"/>
                <a:gd name="connsiteX754" fmla="*/ 8150483 w 9586368"/>
                <a:gd name="connsiteY754" fmla="*/ 5986868 h 6479439"/>
                <a:gd name="connsiteX755" fmla="*/ 8150483 w 9586368"/>
                <a:gd name="connsiteY755" fmla="*/ 5996739 h 6479439"/>
                <a:gd name="connsiteX756" fmla="*/ 8146464 w 9586368"/>
                <a:gd name="connsiteY756" fmla="*/ 6000778 h 6479439"/>
                <a:gd name="connsiteX757" fmla="*/ 8136553 w 9586368"/>
                <a:gd name="connsiteY757" fmla="*/ 6000778 h 6479439"/>
                <a:gd name="connsiteX758" fmla="*/ 8132534 w 9586368"/>
                <a:gd name="connsiteY758" fmla="*/ 5996739 h 6479439"/>
                <a:gd name="connsiteX759" fmla="*/ 8132534 w 9586368"/>
                <a:gd name="connsiteY759" fmla="*/ 5986868 h 6479439"/>
                <a:gd name="connsiteX760" fmla="*/ 7897241 w 9586368"/>
                <a:gd name="connsiteY760" fmla="*/ 5982829 h 6479439"/>
                <a:gd name="connsiteX761" fmla="*/ 7907151 w 9586368"/>
                <a:gd name="connsiteY761" fmla="*/ 5982829 h 6479439"/>
                <a:gd name="connsiteX762" fmla="*/ 7911170 w 9586368"/>
                <a:gd name="connsiteY762" fmla="*/ 5986868 h 6479439"/>
                <a:gd name="connsiteX763" fmla="*/ 7911170 w 9586368"/>
                <a:gd name="connsiteY763" fmla="*/ 5996739 h 6479439"/>
                <a:gd name="connsiteX764" fmla="*/ 7907151 w 9586368"/>
                <a:gd name="connsiteY764" fmla="*/ 6000778 h 6479439"/>
                <a:gd name="connsiteX765" fmla="*/ 7897241 w 9586368"/>
                <a:gd name="connsiteY765" fmla="*/ 6000778 h 6479439"/>
                <a:gd name="connsiteX766" fmla="*/ 7893222 w 9586368"/>
                <a:gd name="connsiteY766" fmla="*/ 5996739 h 6479439"/>
                <a:gd name="connsiteX767" fmla="*/ 7893222 w 9586368"/>
                <a:gd name="connsiteY767" fmla="*/ 5986868 h 6479439"/>
                <a:gd name="connsiteX768" fmla="*/ 7657926 w 9586368"/>
                <a:gd name="connsiteY768" fmla="*/ 5982829 h 6479439"/>
                <a:gd name="connsiteX769" fmla="*/ 7667836 w 9586368"/>
                <a:gd name="connsiteY769" fmla="*/ 5982829 h 6479439"/>
                <a:gd name="connsiteX770" fmla="*/ 7671855 w 9586368"/>
                <a:gd name="connsiteY770" fmla="*/ 5986868 h 6479439"/>
                <a:gd name="connsiteX771" fmla="*/ 7671855 w 9586368"/>
                <a:gd name="connsiteY771" fmla="*/ 5996739 h 6479439"/>
                <a:gd name="connsiteX772" fmla="*/ 7667836 w 9586368"/>
                <a:gd name="connsiteY772" fmla="*/ 6000778 h 6479439"/>
                <a:gd name="connsiteX773" fmla="*/ 7657926 w 9586368"/>
                <a:gd name="connsiteY773" fmla="*/ 6000778 h 6479439"/>
                <a:gd name="connsiteX774" fmla="*/ 7653906 w 9586368"/>
                <a:gd name="connsiteY774" fmla="*/ 5996739 h 6479439"/>
                <a:gd name="connsiteX775" fmla="*/ 7653906 w 9586368"/>
                <a:gd name="connsiteY775" fmla="*/ 5986868 h 6479439"/>
                <a:gd name="connsiteX776" fmla="*/ 7418611 w 9586368"/>
                <a:gd name="connsiteY776" fmla="*/ 5982829 h 6479439"/>
                <a:gd name="connsiteX777" fmla="*/ 7428521 w 9586368"/>
                <a:gd name="connsiteY777" fmla="*/ 5982829 h 6479439"/>
                <a:gd name="connsiteX778" fmla="*/ 7432540 w 9586368"/>
                <a:gd name="connsiteY778" fmla="*/ 5986868 h 6479439"/>
                <a:gd name="connsiteX779" fmla="*/ 7432540 w 9586368"/>
                <a:gd name="connsiteY779" fmla="*/ 5996739 h 6479439"/>
                <a:gd name="connsiteX780" fmla="*/ 7428521 w 9586368"/>
                <a:gd name="connsiteY780" fmla="*/ 6000778 h 6479439"/>
                <a:gd name="connsiteX781" fmla="*/ 7418611 w 9586368"/>
                <a:gd name="connsiteY781" fmla="*/ 6000778 h 6479439"/>
                <a:gd name="connsiteX782" fmla="*/ 7414592 w 9586368"/>
                <a:gd name="connsiteY782" fmla="*/ 5996739 h 6479439"/>
                <a:gd name="connsiteX783" fmla="*/ 7414592 w 9586368"/>
                <a:gd name="connsiteY783" fmla="*/ 5986868 h 6479439"/>
                <a:gd name="connsiteX784" fmla="*/ 7179298 w 9586368"/>
                <a:gd name="connsiteY784" fmla="*/ 5982829 h 6479439"/>
                <a:gd name="connsiteX785" fmla="*/ 7189209 w 9586368"/>
                <a:gd name="connsiteY785" fmla="*/ 5982829 h 6479439"/>
                <a:gd name="connsiteX786" fmla="*/ 7193228 w 9586368"/>
                <a:gd name="connsiteY786" fmla="*/ 5986868 h 6479439"/>
                <a:gd name="connsiteX787" fmla="*/ 7193228 w 9586368"/>
                <a:gd name="connsiteY787" fmla="*/ 5996739 h 6479439"/>
                <a:gd name="connsiteX788" fmla="*/ 7189209 w 9586368"/>
                <a:gd name="connsiteY788" fmla="*/ 6000778 h 6479439"/>
                <a:gd name="connsiteX789" fmla="*/ 7179298 w 9586368"/>
                <a:gd name="connsiteY789" fmla="*/ 6000778 h 6479439"/>
                <a:gd name="connsiteX790" fmla="*/ 7175279 w 9586368"/>
                <a:gd name="connsiteY790" fmla="*/ 5996739 h 6479439"/>
                <a:gd name="connsiteX791" fmla="*/ 7175279 w 9586368"/>
                <a:gd name="connsiteY791" fmla="*/ 5986868 h 6479439"/>
                <a:gd name="connsiteX792" fmla="*/ 6939983 w 9586368"/>
                <a:gd name="connsiteY792" fmla="*/ 5982829 h 6479439"/>
                <a:gd name="connsiteX793" fmla="*/ 6949894 w 9586368"/>
                <a:gd name="connsiteY793" fmla="*/ 5982829 h 6479439"/>
                <a:gd name="connsiteX794" fmla="*/ 6953913 w 9586368"/>
                <a:gd name="connsiteY794" fmla="*/ 5986868 h 6479439"/>
                <a:gd name="connsiteX795" fmla="*/ 6953913 w 9586368"/>
                <a:gd name="connsiteY795" fmla="*/ 5996739 h 6479439"/>
                <a:gd name="connsiteX796" fmla="*/ 6949894 w 9586368"/>
                <a:gd name="connsiteY796" fmla="*/ 6000778 h 6479439"/>
                <a:gd name="connsiteX797" fmla="*/ 6939983 w 9586368"/>
                <a:gd name="connsiteY797" fmla="*/ 6000778 h 6479439"/>
                <a:gd name="connsiteX798" fmla="*/ 6935964 w 9586368"/>
                <a:gd name="connsiteY798" fmla="*/ 5996739 h 6479439"/>
                <a:gd name="connsiteX799" fmla="*/ 6935964 w 9586368"/>
                <a:gd name="connsiteY799" fmla="*/ 5986868 h 6479439"/>
                <a:gd name="connsiteX800" fmla="*/ 6700670 w 9586368"/>
                <a:gd name="connsiteY800" fmla="*/ 5982829 h 6479439"/>
                <a:gd name="connsiteX801" fmla="*/ 6710581 w 9586368"/>
                <a:gd name="connsiteY801" fmla="*/ 5982829 h 6479439"/>
                <a:gd name="connsiteX802" fmla="*/ 6714600 w 9586368"/>
                <a:gd name="connsiteY802" fmla="*/ 5986868 h 6479439"/>
                <a:gd name="connsiteX803" fmla="*/ 6714600 w 9586368"/>
                <a:gd name="connsiteY803" fmla="*/ 5996739 h 6479439"/>
                <a:gd name="connsiteX804" fmla="*/ 6710581 w 9586368"/>
                <a:gd name="connsiteY804" fmla="*/ 6000778 h 6479439"/>
                <a:gd name="connsiteX805" fmla="*/ 6700670 w 9586368"/>
                <a:gd name="connsiteY805" fmla="*/ 6000778 h 6479439"/>
                <a:gd name="connsiteX806" fmla="*/ 6696651 w 9586368"/>
                <a:gd name="connsiteY806" fmla="*/ 5996739 h 6479439"/>
                <a:gd name="connsiteX807" fmla="*/ 6696651 w 9586368"/>
                <a:gd name="connsiteY807" fmla="*/ 5986868 h 6479439"/>
                <a:gd name="connsiteX808" fmla="*/ 6461356 w 9586368"/>
                <a:gd name="connsiteY808" fmla="*/ 5982829 h 6479439"/>
                <a:gd name="connsiteX809" fmla="*/ 6471266 w 9586368"/>
                <a:gd name="connsiteY809" fmla="*/ 5982829 h 6479439"/>
                <a:gd name="connsiteX810" fmla="*/ 6475285 w 9586368"/>
                <a:gd name="connsiteY810" fmla="*/ 5986868 h 6479439"/>
                <a:gd name="connsiteX811" fmla="*/ 6475285 w 9586368"/>
                <a:gd name="connsiteY811" fmla="*/ 5996739 h 6479439"/>
                <a:gd name="connsiteX812" fmla="*/ 6471266 w 9586368"/>
                <a:gd name="connsiteY812" fmla="*/ 6000778 h 6479439"/>
                <a:gd name="connsiteX813" fmla="*/ 6461356 w 9586368"/>
                <a:gd name="connsiteY813" fmla="*/ 6000778 h 6479439"/>
                <a:gd name="connsiteX814" fmla="*/ 6457337 w 9586368"/>
                <a:gd name="connsiteY814" fmla="*/ 5996739 h 6479439"/>
                <a:gd name="connsiteX815" fmla="*/ 6457337 w 9586368"/>
                <a:gd name="connsiteY815" fmla="*/ 5986868 h 6479439"/>
                <a:gd name="connsiteX816" fmla="*/ 6222042 w 9586368"/>
                <a:gd name="connsiteY816" fmla="*/ 5982829 h 6479439"/>
                <a:gd name="connsiteX817" fmla="*/ 6231952 w 9586368"/>
                <a:gd name="connsiteY817" fmla="*/ 5982829 h 6479439"/>
                <a:gd name="connsiteX818" fmla="*/ 6235971 w 9586368"/>
                <a:gd name="connsiteY818" fmla="*/ 5986868 h 6479439"/>
                <a:gd name="connsiteX819" fmla="*/ 6235971 w 9586368"/>
                <a:gd name="connsiteY819" fmla="*/ 5996739 h 6479439"/>
                <a:gd name="connsiteX820" fmla="*/ 6231952 w 9586368"/>
                <a:gd name="connsiteY820" fmla="*/ 6000778 h 6479439"/>
                <a:gd name="connsiteX821" fmla="*/ 6222042 w 9586368"/>
                <a:gd name="connsiteY821" fmla="*/ 6000778 h 6479439"/>
                <a:gd name="connsiteX822" fmla="*/ 6218023 w 9586368"/>
                <a:gd name="connsiteY822" fmla="*/ 5996739 h 6479439"/>
                <a:gd name="connsiteX823" fmla="*/ 6218023 w 9586368"/>
                <a:gd name="connsiteY823" fmla="*/ 5986868 h 6479439"/>
                <a:gd name="connsiteX824" fmla="*/ 5982729 w 9586368"/>
                <a:gd name="connsiteY824" fmla="*/ 5982829 h 6479439"/>
                <a:gd name="connsiteX825" fmla="*/ 5992639 w 9586368"/>
                <a:gd name="connsiteY825" fmla="*/ 5982829 h 6479439"/>
                <a:gd name="connsiteX826" fmla="*/ 5996658 w 9586368"/>
                <a:gd name="connsiteY826" fmla="*/ 5986868 h 6479439"/>
                <a:gd name="connsiteX827" fmla="*/ 5996658 w 9586368"/>
                <a:gd name="connsiteY827" fmla="*/ 5996739 h 6479439"/>
                <a:gd name="connsiteX828" fmla="*/ 5992639 w 9586368"/>
                <a:gd name="connsiteY828" fmla="*/ 6000778 h 6479439"/>
                <a:gd name="connsiteX829" fmla="*/ 5982729 w 9586368"/>
                <a:gd name="connsiteY829" fmla="*/ 6000778 h 6479439"/>
                <a:gd name="connsiteX830" fmla="*/ 5978710 w 9586368"/>
                <a:gd name="connsiteY830" fmla="*/ 5996739 h 6479439"/>
                <a:gd name="connsiteX831" fmla="*/ 5978710 w 9586368"/>
                <a:gd name="connsiteY831" fmla="*/ 5986868 h 6479439"/>
                <a:gd name="connsiteX832" fmla="*/ 5743412 w 9586368"/>
                <a:gd name="connsiteY832" fmla="*/ 5982829 h 6479439"/>
                <a:gd name="connsiteX833" fmla="*/ 5753323 w 9586368"/>
                <a:gd name="connsiteY833" fmla="*/ 5982829 h 6479439"/>
                <a:gd name="connsiteX834" fmla="*/ 5757342 w 9586368"/>
                <a:gd name="connsiteY834" fmla="*/ 5986868 h 6479439"/>
                <a:gd name="connsiteX835" fmla="*/ 5757342 w 9586368"/>
                <a:gd name="connsiteY835" fmla="*/ 5996739 h 6479439"/>
                <a:gd name="connsiteX836" fmla="*/ 5753323 w 9586368"/>
                <a:gd name="connsiteY836" fmla="*/ 6000778 h 6479439"/>
                <a:gd name="connsiteX837" fmla="*/ 5743412 w 9586368"/>
                <a:gd name="connsiteY837" fmla="*/ 6000778 h 6479439"/>
                <a:gd name="connsiteX838" fmla="*/ 5739393 w 9586368"/>
                <a:gd name="connsiteY838" fmla="*/ 5996739 h 6479439"/>
                <a:gd name="connsiteX839" fmla="*/ 5739393 w 9586368"/>
                <a:gd name="connsiteY839" fmla="*/ 5986868 h 6479439"/>
                <a:gd name="connsiteX840" fmla="*/ 5504099 w 9586368"/>
                <a:gd name="connsiteY840" fmla="*/ 5982829 h 6479439"/>
                <a:gd name="connsiteX841" fmla="*/ 5514010 w 9586368"/>
                <a:gd name="connsiteY841" fmla="*/ 5982829 h 6479439"/>
                <a:gd name="connsiteX842" fmla="*/ 5518029 w 9586368"/>
                <a:gd name="connsiteY842" fmla="*/ 5986868 h 6479439"/>
                <a:gd name="connsiteX843" fmla="*/ 5518029 w 9586368"/>
                <a:gd name="connsiteY843" fmla="*/ 5996739 h 6479439"/>
                <a:gd name="connsiteX844" fmla="*/ 5514010 w 9586368"/>
                <a:gd name="connsiteY844" fmla="*/ 6000778 h 6479439"/>
                <a:gd name="connsiteX845" fmla="*/ 5504099 w 9586368"/>
                <a:gd name="connsiteY845" fmla="*/ 6000778 h 6479439"/>
                <a:gd name="connsiteX846" fmla="*/ 5500080 w 9586368"/>
                <a:gd name="connsiteY846" fmla="*/ 5996739 h 6479439"/>
                <a:gd name="connsiteX847" fmla="*/ 5500080 w 9586368"/>
                <a:gd name="connsiteY847" fmla="*/ 5986868 h 6479439"/>
                <a:gd name="connsiteX848" fmla="*/ 5264784 w 9586368"/>
                <a:gd name="connsiteY848" fmla="*/ 5982829 h 6479439"/>
                <a:gd name="connsiteX849" fmla="*/ 5274694 w 9586368"/>
                <a:gd name="connsiteY849" fmla="*/ 5982829 h 6479439"/>
                <a:gd name="connsiteX850" fmla="*/ 5278713 w 9586368"/>
                <a:gd name="connsiteY850" fmla="*/ 5986868 h 6479439"/>
                <a:gd name="connsiteX851" fmla="*/ 5278713 w 9586368"/>
                <a:gd name="connsiteY851" fmla="*/ 5996739 h 6479439"/>
                <a:gd name="connsiteX852" fmla="*/ 5274694 w 9586368"/>
                <a:gd name="connsiteY852" fmla="*/ 6000778 h 6479439"/>
                <a:gd name="connsiteX853" fmla="*/ 5264784 w 9586368"/>
                <a:gd name="connsiteY853" fmla="*/ 6000778 h 6479439"/>
                <a:gd name="connsiteX854" fmla="*/ 5260765 w 9586368"/>
                <a:gd name="connsiteY854" fmla="*/ 5996739 h 6479439"/>
                <a:gd name="connsiteX855" fmla="*/ 5260765 w 9586368"/>
                <a:gd name="connsiteY855" fmla="*/ 5986868 h 6479439"/>
                <a:gd name="connsiteX856" fmla="*/ 5025470 w 9586368"/>
                <a:gd name="connsiteY856" fmla="*/ 5982829 h 6479439"/>
                <a:gd name="connsiteX857" fmla="*/ 5035381 w 9586368"/>
                <a:gd name="connsiteY857" fmla="*/ 5982829 h 6479439"/>
                <a:gd name="connsiteX858" fmla="*/ 5039400 w 9586368"/>
                <a:gd name="connsiteY858" fmla="*/ 5986868 h 6479439"/>
                <a:gd name="connsiteX859" fmla="*/ 5039400 w 9586368"/>
                <a:gd name="connsiteY859" fmla="*/ 5996739 h 6479439"/>
                <a:gd name="connsiteX860" fmla="*/ 5035381 w 9586368"/>
                <a:gd name="connsiteY860" fmla="*/ 6000778 h 6479439"/>
                <a:gd name="connsiteX861" fmla="*/ 5025470 w 9586368"/>
                <a:gd name="connsiteY861" fmla="*/ 6000778 h 6479439"/>
                <a:gd name="connsiteX862" fmla="*/ 5021451 w 9586368"/>
                <a:gd name="connsiteY862" fmla="*/ 5996739 h 6479439"/>
                <a:gd name="connsiteX863" fmla="*/ 5021451 w 9586368"/>
                <a:gd name="connsiteY863" fmla="*/ 5986868 h 6479439"/>
                <a:gd name="connsiteX864" fmla="*/ 4786241 w 9586368"/>
                <a:gd name="connsiteY864" fmla="*/ 5982829 h 6479439"/>
                <a:gd name="connsiteX865" fmla="*/ 4796152 w 9586368"/>
                <a:gd name="connsiteY865" fmla="*/ 5982829 h 6479439"/>
                <a:gd name="connsiteX866" fmla="*/ 4800171 w 9586368"/>
                <a:gd name="connsiteY866" fmla="*/ 5986868 h 6479439"/>
                <a:gd name="connsiteX867" fmla="*/ 4800171 w 9586368"/>
                <a:gd name="connsiteY867" fmla="*/ 5996739 h 6479439"/>
                <a:gd name="connsiteX868" fmla="*/ 4796152 w 9586368"/>
                <a:gd name="connsiteY868" fmla="*/ 6000778 h 6479439"/>
                <a:gd name="connsiteX869" fmla="*/ 4786241 w 9586368"/>
                <a:gd name="connsiteY869" fmla="*/ 6000778 h 6479439"/>
                <a:gd name="connsiteX870" fmla="*/ 4782224 w 9586368"/>
                <a:gd name="connsiteY870" fmla="*/ 5996739 h 6479439"/>
                <a:gd name="connsiteX871" fmla="*/ 4782224 w 9586368"/>
                <a:gd name="connsiteY871" fmla="*/ 5986868 h 6479439"/>
                <a:gd name="connsiteX872" fmla="*/ 4546929 w 9586368"/>
                <a:gd name="connsiteY872" fmla="*/ 5982829 h 6479439"/>
                <a:gd name="connsiteX873" fmla="*/ 4556840 w 9586368"/>
                <a:gd name="connsiteY873" fmla="*/ 5982829 h 6479439"/>
                <a:gd name="connsiteX874" fmla="*/ 4560859 w 9586368"/>
                <a:gd name="connsiteY874" fmla="*/ 5986868 h 6479439"/>
                <a:gd name="connsiteX875" fmla="*/ 4560859 w 9586368"/>
                <a:gd name="connsiteY875" fmla="*/ 5996739 h 6479439"/>
                <a:gd name="connsiteX876" fmla="*/ 4556840 w 9586368"/>
                <a:gd name="connsiteY876" fmla="*/ 6000778 h 6479439"/>
                <a:gd name="connsiteX877" fmla="*/ 4546929 w 9586368"/>
                <a:gd name="connsiteY877" fmla="*/ 6000778 h 6479439"/>
                <a:gd name="connsiteX878" fmla="*/ 4542910 w 9586368"/>
                <a:gd name="connsiteY878" fmla="*/ 5996739 h 6479439"/>
                <a:gd name="connsiteX879" fmla="*/ 4542910 w 9586368"/>
                <a:gd name="connsiteY879" fmla="*/ 5986868 h 6479439"/>
                <a:gd name="connsiteX880" fmla="*/ 4307612 w 9586368"/>
                <a:gd name="connsiteY880" fmla="*/ 5982829 h 6479439"/>
                <a:gd name="connsiteX881" fmla="*/ 4317523 w 9586368"/>
                <a:gd name="connsiteY881" fmla="*/ 5982829 h 6479439"/>
                <a:gd name="connsiteX882" fmla="*/ 4321543 w 9586368"/>
                <a:gd name="connsiteY882" fmla="*/ 5986868 h 6479439"/>
                <a:gd name="connsiteX883" fmla="*/ 4321543 w 9586368"/>
                <a:gd name="connsiteY883" fmla="*/ 5996739 h 6479439"/>
                <a:gd name="connsiteX884" fmla="*/ 4317523 w 9586368"/>
                <a:gd name="connsiteY884" fmla="*/ 6000778 h 6479439"/>
                <a:gd name="connsiteX885" fmla="*/ 4307612 w 9586368"/>
                <a:gd name="connsiteY885" fmla="*/ 6000778 h 6479439"/>
                <a:gd name="connsiteX886" fmla="*/ 4303595 w 9586368"/>
                <a:gd name="connsiteY886" fmla="*/ 5996739 h 6479439"/>
                <a:gd name="connsiteX887" fmla="*/ 4303595 w 9586368"/>
                <a:gd name="connsiteY887" fmla="*/ 5986868 h 6479439"/>
                <a:gd name="connsiteX888" fmla="*/ 4068297 w 9586368"/>
                <a:gd name="connsiteY888" fmla="*/ 5982829 h 6479439"/>
                <a:gd name="connsiteX889" fmla="*/ 4078210 w 9586368"/>
                <a:gd name="connsiteY889" fmla="*/ 5982829 h 6479439"/>
                <a:gd name="connsiteX890" fmla="*/ 4082229 w 9586368"/>
                <a:gd name="connsiteY890" fmla="*/ 5986868 h 6479439"/>
                <a:gd name="connsiteX891" fmla="*/ 4082229 w 9586368"/>
                <a:gd name="connsiteY891" fmla="*/ 5996739 h 6479439"/>
                <a:gd name="connsiteX892" fmla="*/ 4078210 w 9586368"/>
                <a:gd name="connsiteY892" fmla="*/ 6000778 h 6479439"/>
                <a:gd name="connsiteX893" fmla="*/ 4068297 w 9586368"/>
                <a:gd name="connsiteY893" fmla="*/ 6000778 h 6479439"/>
                <a:gd name="connsiteX894" fmla="*/ 4064278 w 9586368"/>
                <a:gd name="connsiteY894" fmla="*/ 5996739 h 6479439"/>
                <a:gd name="connsiteX895" fmla="*/ 4064278 w 9586368"/>
                <a:gd name="connsiteY895" fmla="*/ 5986868 h 6479439"/>
                <a:gd name="connsiteX896" fmla="*/ 3828990 w 9586368"/>
                <a:gd name="connsiteY896" fmla="*/ 5982829 h 6479439"/>
                <a:gd name="connsiteX897" fmla="*/ 3838899 w 9586368"/>
                <a:gd name="connsiteY897" fmla="*/ 5982829 h 6479439"/>
                <a:gd name="connsiteX898" fmla="*/ 3842917 w 9586368"/>
                <a:gd name="connsiteY898" fmla="*/ 5986868 h 6479439"/>
                <a:gd name="connsiteX899" fmla="*/ 3842917 w 9586368"/>
                <a:gd name="connsiteY899" fmla="*/ 5996739 h 6479439"/>
                <a:gd name="connsiteX900" fmla="*/ 3838899 w 9586368"/>
                <a:gd name="connsiteY900" fmla="*/ 6000778 h 6479439"/>
                <a:gd name="connsiteX901" fmla="*/ 3828990 w 9586368"/>
                <a:gd name="connsiteY901" fmla="*/ 6000778 h 6479439"/>
                <a:gd name="connsiteX902" fmla="*/ 3824971 w 9586368"/>
                <a:gd name="connsiteY902" fmla="*/ 5996739 h 6479439"/>
                <a:gd name="connsiteX903" fmla="*/ 3824971 w 9586368"/>
                <a:gd name="connsiteY903" fmla="*/ 5986868 h 6479439"/>
                <a:gd name="connsiteX904" fmla="*/ 3589676 w 9586368"/>
                <a:gd name="connsiteY904" fmla="*/ 5982829 h 6479439"/>
                <a:gd name="connsiteX905" fmla="*/ 3599585 w 9586368"/>
                <a:gd name="connsiteY905" fmla="*/ 5982829 h 6479439"/>
                <a:gd name="connsiteX906" fmla="*/ 3603604 w 9586368"/>
                <a:gd name="connsiteY906" fmla="*/ 5986868 h 6479439"/>
                <a:gd name="connsiteX907" fmla="*/ 3603604 w 9586368"/>
                <a:gd name="connsiteY907" fmla="*/ 5996739 h 6479439"/>
                <a:gd name="connsiteX908" fmla="*/ 3599585 w 9586368"/>
                <a:gd name="connsiteY908" fmla="*/ 6000778 h 6479439"/>
                <a:gd name="connsiteX909" fmla="*/ 3589676 w 9586368"/>
                <a:gd name="connsiteY909" fmla="*/ 6000778 h 6479439"/>
                <a:gd name="connsiteX910" fmla="*/ 3585657 w 9586368"/>
                <a:gd name="connsiteY910" fmla="*/ 5996739 h 6479439"/>
                <a:gd name="connsiteX911" fmla="*/ 3585657 w 9586368"/>
                <a:gd name="connsiteY911" fmla="*/ 5986868 h 6479439"/>
                <a:gd name="connsiteX912" fmla="*/ 3350359 w 9586368"/>
                <a:gd name="connsiteY912" fmla="*/ 5982829 h 6479439"/>
                <a:gd name="connsiteX913" fmla="*/ 3360268 w 9586368"/>
                <a:gd name="connsiteY913" fmla="*/ 5982829 h 6479439"/>
                <a:gd name="connsiteX914" fmla="*/ 3364287 w 9586368"/>
                <a:gd name="connsiteY914" fmla="*/ 5986868 h 6479439"/>
                <a:gd name="connsiteX915" fmla="*/ 3364287 w 9586368"/>
                <a:gd name="connsiteY915" fmla="*/ 5996739 h 6479439"/>
                <a:gd name="connsiteX916" fmla="*/ 3360268 w 9586368"/>
                <a:gd name="connsiteY916" fmla="*/ 6000778 h 6479439"/>
                <a:gd name="connsiteX917" fmla="*/ 3350359 w 9586368"/>
                <a:gd name="connsiteY917" fmla="*/ 6000778 h 6479439"/>
                <a:gd name="connsiteX918" fmla="*/ 3346340 w 9586368"/>
                <a:gd name="connsiteY918" fmla="*/ 5996739 h 6479439"/>
                <a:gd name="connsiteX919" fmla="*/ 3346340 w 9586368"/>
                <a:gd name="connsiteY919" fmla="*/ 5986868 h 6479439"/>
                <a:gd name="connsiteX920" fmla="*/ 3111048 w 9586368"/>
                <a:gd name="connsiteY920" fmla="*/ 5982829 h 6479439"/>
                <a:gd name="connsiteX921" fmla="*/ 3120959 w 9586368"/>
                <a:gd name="connsiteY921" fmla="*/ 5982829 h 6479439"/>
                <a:gd name="connsiteX922" fmla="*/ 3124977 w 9586368"/>
                <a:gd name="connsiteY922" fmla="*/ 5986868 h 6479439"/>
                <a:gd name="connsiteX923" fmla="*/ 3124977 w 9586368"/>
                <a:gd name="connsiteY923" fmla="*/ 5996739 h 6479439"/>
                <a:gd name="connsiteX924" fmla="*/ 3120959 w 9586368"/>
                <a:gd name="connsiteY924" fmla="*/ 6000778 h 6479439"/>
                <a:gd name="connsiteX925" fmla="*/ 3111048 w 9586368"/>
                <a:gd name="connsiteY925" fmla="*/ 6000778 h 6479439"/>
                <a:gd name="connsiteX926" fmla="*/ 3107029 w 9586368"/>
                <a:gd name="connsiteY926" fmla="*/ 5996739 h 6479439"/>
                <a:gd name="connsiteX927" fmla="*/ 3107029 w 9586368"/>
                <a:gd name="connsiteY927" fmla="*/ 5986868 h 6479439"/>
                <a:gd name="connsiteX928" fmla="*/ 2871737 w 9586368"/>
                <a:gd name="connsiteY928" fmla="*/ 5982829 h 6479439"/>
                <a:gd name="connsiteX929" fmla="*/ 2881646 w 9586368"/>
                <a:gd name="connsiteY929" fmla="*/ 5982829 h 6479439"/>
                <a:gd name="connsiteX930" fmla="*/ 2885666 w 9586368"/>
                <a:gd name="connsiteY930" fmla="*/ 5986868 h 6479439"/>
                <a:gd name="connsiteX931" fmla="*/ 2885666 w 9586368"/>
                <a:gd name="connsiteY931" fmla="*/ 5996739 h 6479439"/>
                <a:gd name="connsiteX932" fmla="*/ 2881646 w 9586368"/>
                <a:gd name="connsiteY932" fmla="*/ 6000778 h 6479439"/>
                <a:gd name="connsiteX933" fmla="*/ 2871737 w 9586368"/>
                <a:gd name="connsiteY933" fmla="*/ 6000778 h 6479439"/>
                <a:gd name="connsiteX934" fmla="*/ 2867717 w 9586368"/>
                <a:gd name="connsiteY934" fmla="*/ 5996739 h 6479439"/>
                <a:gd name="connsiteX935" fmla="*/ 2867717 w 9586368"/>
                <a:gd name="connsiteY935" fmla="*/ 5986868 h 6479439"/>
                <a:gd name="connsiteX936" fmla="*/ 2632423 w 9586368"/>
                <a:gd name="connsiteY936" fmla="*/ 5982829 h 6479439"/>
                <a:gd name="connsiteX937" fmla="*/ 2642334 w 9586368"/>
                <a:gd name="connsiteY937" fmla="*/ 5982829 h 6479439"/>
                <a:gd name="connsiteX938" fmla="*/ 2646352 w 9586368"/>
                <a:gd name="connsiteY938" fmla="*/ 5986868 h 6479439"/>
                <a:gd name="connsiteX939" fmla="*/ 2646352 w 9586368"/>
                <a:gd name="connsiteY939" fmla="*/ 5996739 h 6479439"/>
                <a:gd name="connsiteX940" fmla="*/ 2642334 w 9586368"/>
                <a:gd name="connsiteY940" fmla="*/ 6000778 h 6479439"/>
                <a:gd name="connsiteX941" fmla="*/ 2632423 w 9586368"/>
                <a:gd name="connsiteY941" fmla="*/ 6000778 h 6479439"/>
                <a:gd name="connsiteX942" fmla="*/ 2628404 w 9586368"/>
                <a:gd name="connsiteY942" fmla="*/ 5996739 h 6479439"/>
                <a:gd name="connsiteX943" fmla="*/ 2628404 w 9586368"/>
                <a:gd name="connsiteY943" fmla="*/ 5986868 h 6479439"/>
                <a:gd name="connsiteX944" fmla="*/ 2393104 w 9586368"/>
                <a:gd name="connsiteY944" fmla="*/ 5982829 h 6479439"/>
                <a:gd name="connsiteX945" fmla="*/ 2403015 w 9586368"/>
                <a:gd name="connsiteY945" fmla="*/ 5982829 h 6479439"/>
                <a:gd name="connsiteX946" fmla="*/ 2407034 w 9586368"/>
                <a:gd name="connsiteY946" fmla="*/ 5986868 h 6479439"/>
                <a:gd name="connsiteX947" fmla="*/ 2407034 w 9586368"/>
                <a:gd name="connsiteY947" fmla="*/ 5996739 h 6479439"/>
                <a:gd name="connsiteX948" fmla="*/ 2403015 w 9586368"/>
                <a:gd name="connsiteY948" fmla="*/ 6000778 h 6479439"/>
                <a:gd name="connsiteX949" fmla="*/ 2393104 w 9586368"/>
                <a:gd name="connsiteY949" fmla="*/ 6000778 h 6479439"/>
                <a:gd name="connsiteX950" fmla="*/ 2389087 w 9586368"/>
                <a:gd name="connsiteY950" fmla="*/ 5996739 h 6479439"/>
                <a:gd name="connsiteX951" fmla="*/ 2389087 w 9586368"/>
                <a:gd name="connsiteY951" fmla="*/ 5986868 h 6479439"/>
                <a:gd name="connsiteX952" fmla="*/ 721960 w 9586368"/>
                <a:gd name="connsiteY952" fmla="*/ 5982829 h 6479439"/>
                <a:gd name="connsiteX953" fmla="*/ 731869 w 9586368"/>
                <a:gd name="connsiteY953" fmla="*/ 5982829 h 6479439"/>
                <a:gd name="connsiteX954" fmla="*/ 735888 w 9586368"/>
                <a:gd name="connsiteY954" fmla="*/ 5986868 h 6479439"/>
                <a:gd name="connsiteX955" fmla="*/ 735888 w 9586368"/>
                <a:gd name="connsiteY955" fmla="*/ 5996739 h 6479439"/>
                <a:gd name="connsiteX956" fmla="*/ 731869 w 9586368"/>
                <a:gd name="connsiteY956" fmla="*/ 6000778 h 6479439"/>
                <a:gd name="connsiteX957" fmla="*/ 721960 w 9586368"/>
                <a:gd name="connsiteY957" fmla="*/ 6000778 h 6479439"/>
                <a:gd name="connsiteX958" fmla="*/ 717940 w 9586368"/>
                <a:gd name="connsiteY958" fmla="*/ 5996739 h 6479439"/>
                <a:gd name="connsiteX959" fmla="*/ 717940 w 9586368"/>
                <a:gd name="connsiteY959" fmla="*/ 5986868 h 6479439"/>
                <a:gd name="connsiteX960" fmla="*/ 482647 w 9586368"/>
                <a:gd name="connsiteY960" fmla="*/ 5982829 h 6479439"/>
                <a:gd name="connsiteX961" fmla="*/ 492557 w 9586368"/>
                <a:gd name="connsiteY961" fmla="*/ 5982829 h 6479439"/>
                <a:gd name="connsiteX962" fmla="*/ 496576 w 9586368"/>
                <a:gd name="connsiteY962" fmla="*/ 5986868 h 6479439"/>
                <a:gd name="connsiteX963" fmla="*/ 496576 w 9586368"/>
                <a:gd name="connsiteY963" fmla="*/ 5996739 h 6479439"/>
                <a:gd name="connsiteX964" fmla="*/ 492557 w 9586368"/>
                <a:gd name="connsiteY964" fmla="*/ 6000778 h 6479439"/>
                <a:gd name="connsiteX965" fmla="*/ 482647 w 9586368"/>
                <a:gd name="connsiteY965" fmla="*/ 6000778 h 6479439"/>
                <a:gd name="connsiteX966" fmla="*/ 478628 w 9586368"/>
                <a:gd name="connsiteY966" fmla="*/ 5996739 h 6479439"/>
                <a:gd name="connsiteX967" fmla="*/ 478628 w 9586368"/>
                <a:gd name="connsiteY967" fmla="*/ 5986868 h 6479439"/>
                <a:gd name="connsiteX968" fmla="*/ 243334 w 9586368"/>
                <a:gd name="connsiteY968" fmla="*/ 5982829 h 6479439"/>
                <a:gd name="connsiteX969" fmla="*/ 253244 w 9586368"/>
                <a:gd name="connsiteY969" fmla="*/ 5982829 h 6479439"/>
                <a:gd name="connsiteX970" fmla="*/ 257263 w 9586368"/>
                <a:gd name="connsiteY970" fmla="*/ 5986868 h 6479439"/>
                <a:gd name="connsiteX971" fmla="*/ 257263 w 9586368"/>
                <a:gd name="connsiteY971" fmla="*/ 5996739 h 6479439"/>
                <a:gd name="connsiteX972" fmla="*/ 253244 w 9586368"/>
                <a:gd name="connsiteY972" fmla="*/ 6000778 h 6479439"/>
                <a:gd name="connsiteX973" fmla="*/ 243334 w 9586368"/>
                <a:gd name="connsiteY973" fmla="*/ 6000778 h 6479439"/>
                <a:gd name="connsiteX974" fmla="*/ 239315 w 9586368"/>
                <a:gd name="connsiteY974" fmla="*/ 5996739 h 6479439"/>
                <a:gd name="connsiteX975" fmla="*/ 239315 w 9586368"/>
                <a:gd name="connsiteY975" fmla="*/ 5986868 h 6479439"/>
                <a:gd name="connsiteX976" fmla="*/ 4021 w 9586368"/>
                <a:gd name="connsiteY976" fmla="*/ 5982829 h 6479439"/>
                <a:gd name="connsiteX977" fmla="*/ 13931 w 9586368"/>
                <a:gd name="connsiteY977" fmla="*/ 5982829 h 6479439"/>
                <a:gd name="connsiteX978" fmla="*/ 17950 w 9586368"/>
                <a:gd name="connsiteY978" fmla="*/ 5986868 h 6479439"/>
                <a:gd name="connsiteX979" fmla="*/ 17950 w 9586368"/>
                <a:gd name="connsiteY979" fmla="*/ 5996739 h 6479439"/>
                <a:gd name="connsiteX980" fmla="*/ 13931 w 9586368"/>
                <a:gd name="connsiteY980" fmla="*/ 6000778 h 6479439"/>
                <a:gd name="connsiteX981" fmla="*/ 4021 w 9586368"/>
                <a:gd name="connsiteY981" fmla="*/ 6000778 h 6479439"/>
                <a:gd name="connsiteX982" fmla="*/ 1 w 9586368"/>
                <a:gd name="connsiteY982" fmla="*/ 5996739 h 6479439"/>
                <a:gd name="connsiteX983" fmla="*/ 1 w 9586368"/>
                <a:gd name="connsiteY983" fmla="*/ 5986868 h 6479439"/>
                <a:gd name="connsiteX984" fmla="*/ 2157818 w 9586368"/>
                <a:gd name="connsiteY984" fmla="*/ 5743551 h 6479439"/>
                <a:gd name="connsiteX985" fmla="*/ 2167728 w 9586368"/>
                <a:gd name="connsiteY985" fmla="*/ 5743551 h 6479439"/>
                <a:gd name="connsiteX986" fmla="*/ 2171747 w 9586368"/>
                <a:gd name="connsiteY986" fmla="*/ 5747589 h 6479439"/>
                <a:gd name="connsiteX987" fmla="*/ 2171747 w 9586368"/>
                <a:gd name="connsiteY987" fmla="*/ 5757460 h 6479439"/>
                <a:gd name="connsiteX988" fmla="*/ 2167728 w 9586368"/>
                <a:gd name="connsiteY988" fmla="*/ 5761499 h 6479439"/>
                <a:gd name="connsiteX989" fmla="*/ 2157818 w 9586368"/>
                <a:gd name="connsiteY989" fmla="*/ 5761499 h 6479439"/>
                <a:gd name="connsiteX990" fmla="*/ 2153799 w 9586368"/>
                <a:gd name="connsiteY990" fmla="*/ 5757460 h 6479439"/>
                <a:gd name="connsiteX991" fmla="*/ 2153799 w 9586368"/>
                <a:gd name="connsiteY991" fmla="*/ 5747589 h 6479439"/>
                <a:gd name="connsiteX992" fmla="*/ 1918510 w 9586368"/>
                <a:gd name="connsiteY992" fmla="*/ 5743551 h 6479439"/>
                <a:gd name="connsiteX993" fmla="*/ 1928420 w 9586368"/>
                <a:gd name="connsiteY993" fmla="*/ 5743551 h 6479439"/>
                <a:gd name="connsiteX994" fmla="*/ 1932438 w 9586368"/>
                <a:gd name="connsiteY994" fmla="*/ 5747589 h 6479439"/>
                <a:gd name="connsiteX995" fmla="*/ 1932438 w 9586368"/>
                <a:gd name="connsiteY995" fmla="*/ 5757460 h 6479439"/>
                <a:gd name="connsiteX996" fmla="*/ 1928420 w 9586368"/>
                <a:gd name="connsiteY996" fmla="*/ 5761499 h 6479439"/>
                <a:gd name="connsiteX997" fmla="*/ 1918510 w 9586368"/>
                <a:gd name="connsiteY997" fmla="*/ 5761499 h 6479439"/>
                <a:gd name="connsiteX998" fmla="*/ 1914490 w 9586368"/>
                <a:gd name="connsiteY998" fmla="*/ 5757460 h 6479439"/>
                <a:gd name="connsiteX999" fmla="*/ 1914490 w 9586368"/>
                <a:gd name="connsiteY999" fmla="*/ 5747589 h 6479439"/>
                <a:gd name="connsiteX1000" fmla="*/ 1679201 w 9586368"/>
                <a:gd name="connsiteY1000" fmla="*/ 5743551 h 6479439"/>
                <a:gd name="connsiteX1001" fmla="*/ 1689112 w 9586368"/>
                <a:gd name="connsiteY1001" fmla="*/ 5743551 h 6479439"/>
                <a:gd name="connsiteX1002" fmla="*/ 1693131 w 9586368"/>
                <a:gd name="connsiteY1002" fmla="*/ 5747589 h 6479439"/>
                <a:gd name="connsiteX1003" fmla="*/ 1693131 w 9586368"/>
                <a:gd name="connsiteY1003" fmla="*/ 5757460 h 6479439"/>
                <a:gd name="connsiteX1004" fmla="*/ 1689112 w 9586368"/>
                <a:gd name="connsiteY1004" fmla="*/ 5761499 h 6479439"/>
                <a:gd name="connsiteX1005" fmla="*/ 1679201 w 9586368"/>
                <a:gd name="connsiteY1005" fmla="*/ 5761499 h 6479439"/>
                <a:gd name="connsiteX1006" fmla="*/ 1675183 w 9586368"/>
                <a:gd name="connsiteY1006" fmla="*/ 5757460 h 6479439"/>
                <a:gd name="connsiteX1007" fmla="*/ 1675183 w 9586368"/>
                <a:gd name="connsiteY1007" fmla="*/ 5747589 h 6479439"/>
                <a:gd name="connsiteX1008" fmla="*/ 1439886 w 9586368"/>
                <a:gd name="connsiteY1008" fmla="*/ 5743551 h 6479439"/>
                <a:gd name="connsiteX1009" fmla="*/ 1449797 w 9586368"/>
                <a:gd name="connsiteY1009" fmla="*/ 5743551 h 6479439"/>
                <a:gd name="connsiteX1010" fmla="*/ 1453815 w 9586368"/>
                <a:gd name="connsiteY1010" fmla="*/ 5747589 h 6479439"/>
                <a:gd name="connsiteX1011" fmla="*/ 1453815 w 9586368"/>
                <a:gd name="connsiteY1011" fmla="*/ 5757460 h 6479439"/>
                <a:gd name="connsiteX1012" fmla="*/ 1449797 w 9586368"/>
                <a:gd name="connsiteY1012" fmla="*/ 5761499 h 6479439"/>
                <a:gd name="connsiteX1013" fmla="*/ 1439886 w 9586368"/>
                <a:gd name="connsiteY1013" fmla="*/ 5761499 h 6479439"/>
                <a:gd name="connsiteX1014" fmla="*/ 1435868 w 9586368"/>
                <a:gd name="connsiteY1014" fmla="*/ 5757460 h 6479439"/>
                <a:gd name="connsiteX1015" fmla="*/ 1435868 w 9586368"/>
                <a:gd name="connsiteY1015" fmla="*/ 5747589 h 6479439"/>
                <a:gd name="connsiteX1016" fmla="*/ 1200572 w 9586368"/>
                <a:gd name="connsiteY1016" fmla="*/ 5743551 h 6479439"/>
                <a:gd name="connsiteX1017" fmla="*/ 1210482 w 9586368"/>
                <a:gd name="connsiteY1017" fmla="*/ 5743551 h 6479439"/>
                <a:gd name="connsiteX1018" fmla="*/ 1214500 w 9586368"/>
                <a:gd name="connsiteY1018" fmla="*/ 5747589 h 6479439"/>
                <a:gd name="connsiteX1019" fmla="*/ 1214500 w 9586368"/>
                <a:gd name="connsiteY1019" fmla="*/ 5757460 h 6479439"/>
                <a:gd name="connsiteX1020" fmla="*/ 1210482 w 9586368"/>
                <a:gd name="connsiteY1020" fmla="*/ 5761499 h 6479439"/>
                <a:gd name="connsiteX1021" fmla="*/ 1200572 w 9586368"/>
                <a:gd name="connsiteY1021" fmla="*/ 5761499 h 6479439"/>
                <a:gd name="connsiteX1022" fmla="*/ 1196553 w 9586368"/>
                <a:gd name="connsiteY1022" fmla="*/ 5757460 h 6479439"/>
                <a:gd name="connsiteX1023" fmla="*/ 1196553 w 9586368"/>
                <a:gd name="connsiteY1023" fmla="*/ 5747589 h 6479439"/>
                <a:gd name="connsiteX1024" fmla="*/ 961259 w 9586368"/>
                <a:gd name="connsiteY1024" fmla="*/ 5743551 h 6479439"/>
                <a:gd name="connsiteX1025" fmla="*/ 971169 w 9586368"/>
                <a:gd name="connsiteY1025" fmla="*/ 5743551 h 6479439"/>
                <a:gd name="connsiteX1026" fmla="*/ 975188 w 9586368"/>
                <a:gd name="connsiteY1026" fmla="*/ 5747589 h 6479439"/>
                <a:gd name="connsiteX1027" fmla="*/ 975188 w 9586368"/>
                <a:gd name="connsiteY1027" fmla="*/ 5757460 h 6479439"/>
                <a:gd name="connsiteX1028" fmla="*/ 971169 w 9586368"/>
                <a:gd name="connsiteY1028" fmla="*/ 5761499 h 6479439"/>
                <a:gd name="connsiteX1029" fmla="*/ 961259 w 9586368"/>
                <a:gd name="connsiteY1029" fmla="*/ 5761499 h 6479439"/>
                <a:gd name="connsiteX1030" fmla="*/ 957240 w 9586368"/>
                <a:gd name="connsiteY1030" fmla="*/ 5757460 h 6479439"/>
                <a:gd name="connsiteX1031" fmla="*/ 957240 w 9586368"/>
                <a:gd name="connsiteY1031" fmla="*/ 5747589 h 6479439"/>
                <a:gd name="connsiteX1032" fmla="*/ 9572438 w 9586368"/>
                <a:gd name="connsiteY1032" fmla="*/ 5743499 h 6479439"/>
                <a:gd name="connsiteX1033" fmla="*/ 9582349 w 9586368"/>
                <a:gd name="connsiteY1033" fmla="*/ 5743499 h 6479439"/>
                <a:gd name="connsiteX1034" fmla="*/ 9586368 w 9586368"/>
                <a:gd name="connsiteY1034" fmla="*/ 5747537 h 6479439"/>
                <a:gd name="connsiteX1035" fmla="*/ 9586368 w 9586368"/>
                <a:gd name="connsiteY1035" fmla="*/ 5757408 h 6479439"/>
                <a:gd name="connsiteX1036" fmla="*/ 9582349 w 9586368"/>
                <a:gd name="connsiteY1036" fmla="*/ 5761447 h 6479439"/>
                <a:gd name="connsiteX1037" fmla="*/ 9572438 w 9586368"/>
                <a:gd name="connsiteY1037" fmla="*/ 5761447 h 6479439"/>
                <a:gd name="connsiteX1038" fmla="*/ 9568419 w 9586368"/>
                <a:gd name="connsiteY1038" fmla="*/ 5757408 h 6479439"/>
                <a:gd name="connsiteX1039" fmla="*/ 9568419 w 9586368"/>
                <a:gd name="connsiteY1039" fmla="*/ 5747537 h 6479439"/>
                <a:gd name="connsiteX1040" fmla="*/ 9333125 w 9586368"/>
                <a:gd name="connsiteY1040" fmla="*/ 5743499 h 6479439"/>
                <a:gd name="connsiteX1041" fmla="*/ 9343036 w 9586368"/>
                <a:gd name="connsiteY1041" fmla="*/ 5743499 h 6479439"/>
                <a:gd name="connsiteX1042" fmla="*/ 9347055 w 9586368"/>
                <a:gd name="connsiteY1042" fmla="*/ 5747537 h 6479439"/>
                <a:gd name="connsiteX1043" fmla="*/ 9347055 w 9586368"/>
                <a:gd name="connsiteY1043" fmla="*/ 5757408 h 6479439"/>
                <a:gd name="connsiteX1044" fmla="*/ 9343036 w 9586368"/>
                <a:gd name="connsiteY1044" fmla="*/ 5761447 h 6479439"/>
                <a:gd name="connsiteX1045" fmla="*/ 9333125 w 9586368"/>
                <a:gd name="connsiteY1045" fmla="*/ 5761447 h 6479439"/>
                <a:gd name="connsiteX1046" fmla="*/ 9329106 w 9586368"/>
                <a:gd name="connsiteY1046" fmla="*/ 5757408 h 6479439"/>
                <a:gd name="connsiteX1047" fmla="*/ 9329106 w 9586368"/>
                <a:gd name="connsiteY1047" fmla="*/ 5747537 h 6479439"/>
                <a:gd name="connsiteX1048" fmla="*/ 9093811 w 9586368"/>
                <a:gd name="connsiteY1048" fmla="*/ 5743499 h 6479439"/>
                <a:gd name="connsiteX1049" fmla="*/ 9103722 w 9586368"/>
                <a:gd name="connsiteY1049" fmla="*/ 5743499 h 6479439"/>
                <a:gd name="connsiteX1050" fmla="*/ 9107741 w 9586368"/>
                <a:gd name="connsiteY1050" fmla="*/ 5747537 h 6479439"/>
                <a:gd name="connsiteX1051" fmla="*/ 9107741 w 9586368"/>
                <a:gd name="connsiteY1051" fmla="*/ 5757408 h 6479439"/>
                <a:gd name="connsiteX1052" fmla="*/ 9103722 w 9586368"/>
                <a:gd name="connsiteY1052" fmla="*/ 5761447 h 6479439"/>
                <a:gd name="connsiteX1053" fmla="*/ 9093811 w 9586368"/>
                <a:gd name="connsiteY1053" fmla="*/ 5761447 h 6479439"/>
                <a:gd name="connsiteX1054" fmla="*/ 9089792 w 9586368"/>
                <a:gd name="connsiteY1054" fmla="*/ 5757408 h 6479439"/>
                <a:gd name="connsiteX1055" fmla="*/ 9089792 w 9586368"/>
                <a:gd name="connsiteY1055" fmla="*/ 5747537 h 6479439"/>
                <a:gd name="connsiteX1056" fmla="*/ 8854496 w 9586368"/>
                <a:gd name="connsiteY1056" fmla="*/ 5743499 h 6479439"/>
                <a:gd name="connsiteX1057" fmla="*/ 8864407 w 9586368"/>
                <a:gd name="connsiteY1057" fmla="*/ 5743499 h 6479439"/>
                <a:gd name="connsiteX1058" fmla="*/ 8868426 w 9586368"/>
                <a:gd name="connsiteY1058" fmla="*/ 5747537 h 6479439"/>
                <a:gd name="connsiteX1059" fmla="*/ 8868426 w 9586368"/>
                <a:gd name="connsiteY1059" fmla="*/ 5757408 h 6479439"/>
                <a:gd name="connsiteX1060" fmla="*/ 8864407 w 9586368"/>
                <a:gd name="connsiteY1060" fmla="*/ 5761447 h 6479439"/>
                <a:gd name="connsiteX1061" fmla="*/ 8854496 w 9586368"/>
                <a:gd name="connsiteY1061" fmla="*/ 5761447 h 6479439"/>
                <a:gd name="connsiteX1062" fmla="*/ 8850477 w 9586368"/>
                <a:gd name="connsiteY1062" fmla="*/ 5757408 h 6479439"/>
                <a:gd name="connsiteX1063" fmla="*/ 8850477 w 9586368"/>
                <a:gd name="connsiteY1063" fmla="*/ 5747537 h 6479439"/>
                <a:gd name="connsiteX1064" fmla="*/ 8615184 w 9586368"/>
                <a:gd name="connsiteY1064" fmla="*/ 5743499 h 6479439"/>
                <a:gd name="connsiteX1065" fmla="*/ 8625095 w 9586368"/>
                <a:gd name="connsiteY1065" fmla="*/ 5743499 h 6479439"/>
                <a:gd name="connsiteX1066" fmla="*/ 8629114 w 9586368"/>
                <a:gd name="connsiteY1066" fmla="*/ 5747537 h 6479439"/>
                <a:gd name="connsiteX1067" fmla="*/ 8629114 w 9586368"/>
                <a:gd name="connsiteY1067" fmla="*/ 5757408 h 6479439"/>
                <a:gd name="connsiteX1068" fmla="*/ 8625095 w 9586368"/>
                <a:gd name="connsiteY1068" fmla="*/ 5761447 h 6479439"/>
                <a:gd name="connsiteX1069" fmla="*/ 8615184 w 9586368"/>
                <a:gd name="connsiteY1069" fmla="*/ 5761447 h 6479439"/>
                <a:gd name="connsiteX1070" fmla="*/ 8611165 w 9586368"/>
                <a:gd name="connsiteY1070" fmla="*/ 5757408 h 6479439"/>
                <a:gd name="connsiteX1071" fmla="*/ 8611165 w 9586368"/>
                <a:gd name="connsiteY1071" fmla="*/ 5747537 h 6479439"/>
                <a:gd name="connsiteX1072" fmla="*/ 8375869 w 9586368"/>
                <a:gd name="connsiteY1072" fmla="*/ 5743499 h 6479439"/>
                <a:gd name="connsiteX1073" fmla="*/ 8385779 w 9586368"/>
                <a:gd name="connsiteY1073" fmla="*/ 5743499 h 6479439"/>
                <a:gd name="connsiteX1074" fmla="*/ 8389799 w 9586368"/>
                <a:gd name="connsiteY1074" fmla="*/ 5747537 h 6479439"/>
                <a:gd name="connsiteX1075" fmla="*/ 8389799 w 9586368"/>
                <a:gd name="connsiteY1075" fmla="*/ 5757408 h 6479439"/>
                <a:gd name="connsiteX1076" fmla="*/ 8385779 w 9586368"/>
                <a:gd name="connsiteY1076" fmla="*/ 5761447 h 6479439"/>
                <a:gd name="connsiteX1077" fmla="*/ 8375869 w 9586368"/>
                <a:gd name="connsiteY1077" fmla="*/ 5761447 h 6479439"/>
                <a:gd name="connsiteX1078" fmla="*/ 8371850 w 9586368"/>
                <a:gd name="connsiteY1078" fmla="*/ 5757408 h 6479439"/>
                <a:gd name="connsiteX1079" fmla="*/ 8371850 w 9586368"/>
                <a:gd name="connsiteY1079" fmla="*/ 5747537 h 6479439"/>
                <a:gd name="connsiteX1080" fmla="*/ 8136553 w 9586368"/>
                <a:gd name="connsiteY1080" fmla="*/ 5743499 h 6479439"/>
                <a:gd name="connsiteX1081" fmla="*/ 8146464 w 9586368"/>
                <a:gd name="connsiteY1081" fmla="*/ 5743499 h 6479439"/>
                <a:gd name="connsiteX1082" fmla="*/ 8150483 w 9586368"/>
                <a:gd name="connsiteY1082" fmla="*/ 5747537 h 6479439"/>
                <a:gd name="connsiteX1083" fmla="*/ 8150483 w 9586368"/>
                <a:gd name="connsiteY1083" fmla="*/ 5757408 h 6479439"/>
                <a:gd name="connsiteX1084" fmla="*/ 8146464 w 9586368"/>
                <a:gd name="connsiteY1084" fmla="*/ 5761447 h 6479439"/>
                <a:gd name="connsiteX1085" fmla="*/ 8136553 w 9586368"/>
                <a:gd name="connsiteY1085" fmla="*/ 5761447 h 6479439"/>
                <a:gd name="connsiteX1086" fmla="*/ 8132534 w 9586368"/>
                <a:gd name="connsiteY1086" fmla="*/ 5757408 h 6479439"/>
                <a:gd name="connsiteX1087" fmla="*/ 8132534 w 9586368"/>
                <a:gd name="connsiteY1087" fmla="*/ 5747537 h 6479439"/>
                <a:gd name="connsiteX1088" fmla="*/ 7897241 w 9586368"/>
                <a:gd name="connsiteY1088" fmla="*/ 5743499 h 6479439"/>
                <a:gd name="connsiteX1089" fmla="*/ 7907151 w 9586368"/>
                <a:gd name="connsiteY1089" fmla="*/ 5743499 h 6479439"/>
                <a:gd name="connsiteX1090" fmla="*/ 7911170 w 9586368"/>
                <a:gd name="connsiteY1090" fmla="*/ 5747537 h 6479439"/>
                <a:gd name="connsiteX1091" fmla="*/ 7911170 w 9586368"/>
                <a:gd name="connsiteY1091" fmla="*/ 5757408 h 6479439"/>
                <a:gd name="connsiteX1092" fmla="*/ 7907151 w 9586368"/>
                <a:gd name="connsiteY1092" fmla="*/ 5761447 h 6479439"/>
                <a:gd name="connsiteX1093" fmla="*/ 7897241 w 9586368"/>
                <a:gd name="connsiteY1093" fmla="*/ 5761447 h 6479439"/>
                <a:gd name="connsiteX1094" fmla="*/ 7893222 w 9586368"/>
                <a:gd name="connsiteY1094" fmla="*/ 5757408 h 6479439"/>
                <a:gd name="connsiteX1095" fmla="*/ 7893222 w 9586368"/>
                <a:gd name="connsiteY1095" fmla="*/ 5747537 h 6479439"/>
                <a:gd name="connsiteX1096" fmla="*/ 7657926 w 9586368"/>
                <a:gd name="connsiteY1096" fmla="*/ 5743499 h 6479439"/>
                <a:gd name="connsiteX1097" fmla="*/ 7667836 w 9586368"/>
                <a:gd name="connsiteY1097" fmla="*/ 5743499 h 6479439"/>
                <a:gd name="connsiteX1098" fmla="*/ 7671855 w 9586368"/>
                <a:gd name="connsiteY1098" fmla="*/ 5747537 h 6479439"/>
                <a:gd name="connsiteX1099" fmla="*/ 7671855 w 9586368"/>
                <a:gd name="connsiteY1099" fmla="*/ 5757408 h 6479439"/>
                <a:gd name="connsiteX1100" fmla="*/ 7667836 w 9586368"/>
                <a:gd name="connsiteY1100" fmla="*/ 5761447 h 6479439"/>
                <a:gd name="connsiteX1101" fmla="*/ 7657926 w 9586368"/>
                <a:gd name="connsiteY1101" fmla="*/ 5761447 h 6479439"/>
                <a:gd name="connsiteX1102" fmla="*/ 7653906 w 9586368"/>
                <a:gd name="connsiteY1102" fmla="*/ 5757408 h 6479439"/>
                <a:gd name="connsiteX1103" fmla="*/ 7653906 w 9586368"/>
                <a:gd name="connsiteY1103" fmla="*/ 5747537 h 6479439"/>
                <a:gd name="connsiteX1104" fmla="*/ 7418611 w 9586368"/>
                <a:gd name="connsiteY1104" fmla="*/ 5743499 h 6479439"/>
                <a:gd name="connsiteX1105" fmla="*/ 7428521 w 9586368"/>
                <a:gd name="connsiteY1105" fmla="*/ 5743499 h 6479439"/>
                <a:gd name="connsiteX1106" fmla="*/ 7432540 w 9586368"/>
                <a:gd name="connsiteY1106" fmla="*/ 5747537 h 6479439"/>
                <a:gd name="connsiteX1107" fmla="*/ 7432540 w 9586368"/>
                <a:gd name="connsiteY1107" fmla="*/ 5757408 h 6479439"/>
                <a:gd name="connsiteX1108" fmla="*/ 7428521 w 9586368"/>
                <a:gd name="connsiteY1108" fmla="*/ 5761447 h 6479439"/>
                <a:gd name="connsiteX1109" fmla="*/ 7418611 w 9586368"/>
                <a:gd name="connsiteY1109" fmla="*/ 5761447 h 6479439"/>
                <a:gd name="connsiteX1110" fmla="*/ 7414592 w 9586368"/>
                <a:gd name="connsiteY1110" fmla="*/ 5757408 h 6479439"/>
                <a:gd name="connsiteX1111" fmla="*/ 7414592 w 9586368"/>
                <a:gd name="connsiteY1111" fmla="*/ 5747537 h 6479439"/>
                <a:gd name="connsiteX1112" fmla="*/ 7179298 w 9586368"/>
                <a:gd name="connsiteY1112" fmla="*/ 5743499 h 6479439"/>
                <a:gd name="connsiteX1113" fmla="*/ 7189209 w 9586368"/>
                <a:gd name="connsiteY1113" fmla="*/ 5743499 h 6479439"/>
                <a:gd name="connsiteX1114" fmla="*/ 7193228 w 9586368"/>
                <a:gd name="connsiteY1114" fmla="*/ 5747537 h 6479439"/>
                <a:gd name="connsiteX1115" fmla="*/ 7193228 w 9586368"/>
                <a:gd name="connsiteY1115" fmla="*/ 5757408 h 6479439"/>
                <a:gd name="connsiteX1116" fmla="*/ 7189209 w 9586368"/>
                <a:gd name="connsiteY1116" fmla="*/ 5761447 h 6479439"/>
                <a:gd name="connsiteX1117" fmla="*/ 7179298 w 9586368"/>
                <a:gd name="connsiteY1117" fmla="*/ 5761447 h 6479439"/>
                <a:gd name="connsiteX1118" fmla="*/ 7175279 w 9586368"/>
                <a:gd name="connsiteY1118" fmla="*/ 5757408 h 6479439"/>
                <a:gd name="connsiteX1119" fmla="*/ 7175279 w 9586368"/>
                <a:gd name="connsiteY1119" fmla="*/ 5747537 h 6479439"/>
                <a:gd name="connsiteX1120" fmla="*/ 6939983 w 9586368"/>
                <a:gd name="connsiteY1120" fmla="*/ 5743499 h 6479439"/>
                <a:gd name="connsiteX1121" fmla="*/ 6949894 w 9586368"/>
                <a:gd name="connsiteY1121" fmla="*/ 5743499 h 6479439"/>
                <a:gd name="connsiteX1122" fmla="*/ 6953913 w 9586368"/>
                <a:gd name="connsiteY1122" fmla="*/ 5747537 h 6479439"/>
                <a:gd name="connsiteX1123" fmla="*/ 6953913 w 9586368"/>
                <a:gd name="connsiteY1123" fmla="*/ 5757408 h 6479439"/>
                <a:gd name="connsiteX1124" fmla="*/ 6949894 w 9586368"/>
                <a:gd name="connsiteY1124" fmla="*/ 5761447 h 6479439"/>
                <a:gd name="connsiteX1125" fmla="*/ 6939983 w 9586368"/>
                <a:gd name="connsiteY1125" fmla="*/ 5761447 h 6479439"/>
                <a:gd name="connsiteX1126" fmla="*/ 6935964 w 9586368"/>
                <a:gd name="connsiteY1126" fmla="*/ 5757408 h 6479439"/>
                <a:gd name="connsiteX1127" fmla="*/ 6935964 w 9586368"/>
                <a:gd name="connsiteY1127" fmla="*/ 5747537 h 6479439"/>
                <a:gd name="connsiteX1128" fmla="*/ 6700670 w 9586368"/>
                <a:gd name="connsiteY1128" fmla="*/ 5743499 h 6479439"/>
                <a:gd name="connsiteX1129" fmla="*/ 6710581 w 9586368"/>
                <a:gd name="connsiteY1129" fmla="*/ 5743499 h 6479439"/>
                <a:gd name="connsiteX1130" fmla="*/ 6714600 w 9586368"/>
                <a:gd name="connsiteY1130" fmla="*/ 5747537 h 6479439"/>
                <a:gd name="connsiteX1131" fmla="*/ 6714600 w 9586368"/>
                <a:gd name="connsiteY1131" fmla="*/ 5757408 h 6479439"/>
                <a:gd name="connsiteX1132" fmla="*/ 6710581 w 9586368"/>
                <a:gd name="connsiteY1132" fmla="*/ 5761447 h 6479439"/>
                <a:gd name="connsiteX1133" fmla="*/ 6700670 w 9586368"/>
                <a:gd name="connsiteY1133" fmla="*/ 5761447 h 6479439"/>
                <a:gd name="connsiteX1134" fmla="*/ 6696651 w 9586368"/>
                <a:gd name="connsiteY1134" fmla="*/ 5757408 h 6479439"/>
                <a:gd name="connsiteX1135" fmla="*/ 6696651 w 9586368"/>
                <a:gd name="connsiteY1135" fmla="*/ 5747537 h 6479439"/>
                <a:gd name="connsiteX1136" fmla="*/ 6461356 w 9586368"/>
                <a:gd name="connsiteY1136" fmla="*/ 5743499 h 6479439"/>
                <a:gd name="connsiteX1137" fmla="*/ 6471266 w 9586368"/>
                <a:gd name="connsiteY1137" fmla="*/ 5743499 h 6479439"/>
                <a:gd name="connsiteX1138" fmla="*/ 6475285 w 9586368"/>
                <a:gd name="connsiteY1138" fmla="*/ 5747537 h 6479439"/>
                <a:gd name="connsiteX1139" fmla="*/ 6475285 w 9586368"/>
                <a:gd name="connsiteY1139" fmla="*/ 5757408 h 6479439"/>
                <a:gd name="connsiteX1140" fmla="*/ 6471266 w 9586368"/>
                <a:gd name="connsiteY1140" fmla="*/ 5761447 h 6479439"/>
                <a:gd name="connsiteX1141" fmla="*/ 6461356 w 9586368"/>
                <a:gd name="connsiteY1141" fmla="*/ 5761447 h 6479439"/>
                <a:gd name="connsiteX1142" fmla="*/ 6457337 w 9586368"/>
                <a:gd name="connsiteY1142" fmla="*/ 5757408 h 6479439"/>
                <a:gd name="connsiteX1143" fmla="*/ 6457337 w 9586368"/>
                <a:gd name="connsiteY1143" fmla="*/ 5747537 h 6479439"/>
                <a:gd name="connsiteX1144" fmla="*/ 6222042 w 9586368"/>
                <a:gd name="connsiteY1144" fmla="*/ 5743499 h 6479439"/>
                <a:gd name="connsiteX1145" fmla="*/ 6231952 w 9586368"/>
                <a:gd name="connsiteY1145" fmla="*/ 5743499 h 6479439"/>
                <a:gd name="connsiteX1146" fmla="*/ 6235971 w 9586368"/>
                <a:gd name="connsiteY1146" fmla="*/ 5747537 h 6479439"/>
                <a:gd name="connsiteX1147" fmla="*/ 6235971 w 9586368"/>
                <a:gd name="connsiteY1147" fmla="*/ 5757408 h 6479439"/>
                <a:gd name="connsiteX1148" fmla="*/ 6231952 w 9586368"/>
                <a:gd name="connsiteY1148" fmla="*/ 5761447 h 6479439"/>
                <a:gd name="connsiteX1149" fmla="*/ 6222042 w 9586368"/>
                <a:gd name="connsiteY1149" fmla="*/ 5761447 h 6479439"/>
                <a:gd name="connsiteX1150" fmla="*/ 6218023 w 9586368"/>
                <a:gd name="connsiteY1150" fmla="*/ 5757408 h 6479439"/>
                <a:gd name="connsiteX1151" fmla="*/ 6218023 w 9586368"/>
                <a:gd name="connsiteY1151" fmla="*/ 5747537 h 6479439"/>
                <a:gd name="connsiteX1152" fmla="*/ 5982729 w 9586368"/>
                <a:gd name="connsiteY1152" fmla="*/ 5743499 h 6479439"/>
                <a:gd name="connsiteX1153" fmla="*/ 5992639 w 9586368"/>
                <a:gd name="connsiteY1153" fmla="*/ 5743499 h 6479439"/>
                <a:gd name="connsiteX1154" fmla="*/ 5996658 w 9586368"/>
                <a:gd name="connsiteY1154" fmla="*/ 5747537 h 6479439"/>
                <a:gd name="connsiteX1155" fmla="*/ 5996658 w 9586368"/>
                <a:gd name="connsiteY1155" fmla="*/ 5757408 h 6479439"/>
                <a:gd name="connsiteX1156" fmla="*/ 5992639 w 9586368"/>
                <a:gd name="connsiteY1156" fmla="*/ 5761447 h 6479439"/>
                <a:gd name="connsiteX1157" fmla="*/ 5982729 w 9586368"/>
                <a:gd name="connsiteY1157" fmla="*/ 5761447 h 6479439"/>
                <a:gd name="connsiteX1158" fmla="*/ 5978710 w 9586368"/>
                <a:gd name="connsiteY1158" fmla="*/ 5757408 h 6479439"/>
                <a:gd name="connsiteX1159" fmla="*/ 5978710 w 9586368"/>
                <a:gd name="connsiteY1159" fmla="*/ 5747537 h 6479439"/>
                <a:gd name="connsiteX1160" fmla="*/ 5743412 w 9586368"/>
                <a:gd name="connsiteY1160" fmla="*/ 5743499 h 6479439"/>
                <a:gd name="connsiteX1161" fmla="*/ 5753323 w 9586368"/>
                <a:gd name="connsiteY1161" fmla="*/ 5743499 h 6479439"/>
                <a:gd name="connsiteX1162" fmla="*/ 5757342 w 9586368"/>
                <a:gd name="connsiteY1162" fmla="*/ 5747537 h 6479439"/>
                <a:gd name="connsiteX1163" fmla="*/ 5757342 w 9586368"/>
                <a:gd name="connsiteY1163" fmla="*/ 5757408 h 6479439"/>
                <a:gd name="connsiteX1164" fmla="*/ 5753323 w 9586368"/>
                <a:gd name="connsiteY1164" fmla="*/ 5761447 h 6479439"/>
                <a:gd name="connsiteX1165" fmla="*/ 5743412 w 9586368"/>
                <a:gd name="connsiteY1165" fmla="*/ 5761447 h 6479439"/>
                <a:gd name="connsiteX1166" fmla="*/ 5739393 w 9586368"/>
                <a:gd name="connsiteY1166" fmla="*/ 5757408 h 6479439"/>
                <a:gd name="connsiteX1167" fmla="*/ 5739393 w 9586368"/>
                <a:gd name="connsiteY1167" fmla="*/ 5747537 h 6479439"/>
                <a:gd name="connsiteX1168" fmla="*/ 5504099 w 9586368"/>
                <a:gd name="connsiteY1168" fmla="*/ 5743499 h 6479439"/>
                <a:gd name="connsiteX1169" fmla="*/ 5514010 w 9586368"/>
                <a:gd name="connsiteY1169" fmla="*/ 5743499 h 6479439"/>
                <a:gd name="connsiteX1170" fmla="*/ 5518029 w 9586368"/>
                <a:gd name="connsiteY1170" fmla="*/ 5747537 h 6479439"/>
                <a:gd name="connsiteX1171" fmla="*/ 5518029 w 9586368"/>
                <a:gd name="connsiteY1171" fmla="*/ 5757408 h 6479439"/>
                <a:gd name="connsiteX1172" fmla="*/ 5514010 w 9586368"/>
                <a:gd name="connsiteY1172" fmla="*/ 5761447 h 6479439"/>
                <a:gd name="connsiteX1173" fmla="*/ 5504099 w 9586368"/>
                <a:gd name="connsiteY1173" fmla="*/ 5761447 h 6479439"/>
                <a:gd name="connsiteX1174" fmla="*/ 5500080 w 9586368"/>
                <a:gd name="connsiteY1174" fmla="*/ 5757408 h 6479439"/>
                <a:gd name="connsiteX1175" fmla="*/ 5500080 w 9586368"/>
                <a:gd name="connsiteY1175" fmla="*/ 5747537 h 6479439"/>
                <a:gd name="connsiteX1176" fmla="*/ 5264784 w 9586368"/>
                <a:gd name="connsiteY1176" fmla="*/ 5743499 h 6479439"/>
                <a:gd name="connsiteX1177" fmla="*/ 5274694 w 9586368"/>
                <a:gd name="connsiteY1177" fmla="*/ 5743499 h 6479439"/>
                <a:gd name="connsiteX1178" fmla="*/ 5278713 w 9586368"/>
                <a:gd name="connsiteY1178" fmla="*/ 5747537 h 6479439"/>
                <a:gd name="connsiteX1179" fmla="*/ 5278713 w 9586368"/>
                <a:gd name="connsiteY1179" fmla="*/ 5757408 h 6479439"/>
                <a:gd name="connsiteX1180" fmla="*/ 5274694 w 9586368"/>
                <a:gd name="connsiteY1180" fmla="*/ 5761447 h 6479439"/>
                <a:gd name="connsiteX1181" fmla="*/ 5264784 w 9586368"/>
                <a:gd name="connsiteY1181" fmla="*/ 5761447 h 6479439"/>
                <a:gd name="connsiteX1182" fmla="*/ 5260765 w 9586368"/>
                <a:gd name="connsiteY1182" fmla="*/ 5757408 h 6479439"/>
                <a:gd name="connsiteX1183" fmla="*/ 5260765 w 9586368"/>
                <a:gd name="connsiteY1183" fmla="*/ 5747537 h 6479439"/>
                <a:gd name="connsiteX1184" fmla="*/ 5025470 w 9586368"/>
                <a:gd name="connsiteY1184" fmla="*/ 5743499 h 6479439"/>
                <a:gd name="connsiteX1185" fmla="*/ 5035381 w 9586368"/>
                <a:gd name="connsiteY1185" fmla="*/ 5743499 h 6479439"/>
                <a:gd name="connsiteX1186" fmla="*/ 5039400 w 9586368"/>
                <a:gd name="connsiteY1186" fmla="*/ 5747537 h 6479439"/>
                <a:gd name="connsiteX1187" fmla="*/ 5039400 w 9586368"/>
                <a:gd name="connsiteY1187" fmla="*/ 5757408 h 6479439"/>
                <a:gd name="connsiteX1188" fmla="*/ 5035381 w 9586368"/>
                <a:gd name="connsiteY1188" fmla="*/ 5761447 h 6479439"/>
                <a:gd name="connsiteX1189" fmla="*/ 5025470 w 9586368"/>
                <a:gd name="connsiteY1189" fmla="*/ 5761447 h 6479439"/>
                <a:gd name="connsiteX1190" fmla="*/ 5021451 w 9586368"/>
                <a:gd name="connsiteY1190" fmla="*/ 5757408 h 6479439"/>
                <a:gd name="connsiteX1191" fmla="*/ 5021451 w 9586368"/>
                <a:gd name="connsiteY1191" fmla="*/ 5747537 h 6479439"/>
                <a:gd name="connsiteX1192" fmla="*/ 4786241 w 9586368"/>
                <a:gd name="connsiteY1192" fmla="*/ 5743499 h 6479439"/>
                <a:gd name="connsiteX1193" fmla="*/ 4796152 w 9586368"/>
                <a:gd name="connsiteY1193" fmla="*/ 5743499 h 6479439"/>
                <a:gd name="connsiteX1194" fmla="*/ 4800171 w 9586368"/>
                <a:gd name="connsiteY1194" fmla="*/ 5747537 h 6479439"/>
                <a:gd name="connsiteX1195" fmla="*/ 4800171 w 9586368"/>
                <a:gd name="connsiteY1195" fmla="*/ 5757408 h 6479439"/>
                <a:gd name="connsiteX1196" fmla="*/ 4796152 w 9586368"/>
                <a:gd name="connsiteY1196" fmla="*/ 5761447 h 6479439"/>
                <a:gd name="connsiteX1197" fmla="*/ 4786241 w 9586368"/>
                <a:gd name="connsiteY1197" fmla="*/ 5761447 h 6479439"/>
                <a:gd name="connsiteX1198" fmla="*/ 4782224 w 9586368"/>
                <a:gd name="connsiteY1198" fmla="*/ 5757408 h 6479439"/>
                <a:gd name="connsiteX1199" fmla="*/ 4782224 w 9586368"/>
                <a:gd name="connsiteY1199" fmla="*/ 5747537 h 6479439"/>
                <a:gd name="connsiteX1200" fmla="*/ 4546929 w 9586368"/>
                <a:gd name="connsiteY1200" fmla="*/ 5743499 h 6479439"/>
                <a:gd name="connsiteX1201" fmla="*/ 4556840 w 9586368"/>
                <a:gd name="connsiteY1201" fmla="*/ 5743499 h 6479439"/>
                <a:gd name="connsiteX1202" fmla="*/ 4560859 w 9586368"/>
                <a:gd name="connsiteY1202" fmla="*/ 5747537 h 6479439"/>
                <a:gd name="connsiteX1203" fmla="*/ 4560859 w 9586368"/>
                <a:gd name="connsiteY1203" fmla="*/ 5757408 h 6479439"/>
                <a:gd name="connsiteX1204" fmla="*/ 4556840 w 9586368"/>
                <a:gd name="connsiteY1204" fmla="*/ 5761447 h 6479439"/>
                <a:gd name="connsiteX1205" fmla="*/ 4546929 w 9586368"/>
                <a:gd name="connsiteY1205" fmla="*/ 5761447 h 6479439"/>
                <a:gd name="connsiteX1206" fmla="*/ 4542910 w 9586368"/>
                <a:gd name="connsiteY1206" fmla="*/ 5757408 h 6479439"/>
                <a:gd name="connsiteX1207" fmla="*/ 4542910 w 9586368"/>
                <a:gd name="connsiteY1207" fmla="*/ 5747537 h 6479439"/>
                <a:gd name="connsiteX1208" fmla="*/ 4307612 w 9586368"/>
                <a:gd name="connsiteY1208" fmla="*/ 5743499 h 6479439"/>
                <a:gd name="connsiteX1209" fmla="*/ 4317523 w 9586368"/>
                <a:gd name="connsiteY1209" fmla="*/ 5743499 h 6479439"/>
                <a:gd name="connsiteX1210" fmla="*/ 4321543 w 9586368"/>
                <a:gd name="connsiteY1210" fmla="*/ 5747537 h 6479439"/>
                <a:gd name="connsiteX1211" fmla="*/ 4321543 w 9586368"/>
                <a:gd name="connsiteY1211" fmla="*/ 5757408 h 6479439"/>
                <a:gd name="connsiteX1212" fmla="*/ 4317523 w 9586368"/>
                <a:gd name="connsiteY1212" fmla="*/ 5761447 h 6479439"/>
                <a:gd name="connsiteX1213" fmla="*/ 4307612 w 9586368"/>
                <a:gd name="connsiteY1213" fmla="*/ 5761447 h 6479439"/>
                <a:gd name="connsiteX1214" fmla="*/ 4303595 w 9586368"/>
                <a:gd name="connsiteY1214" fmla="*/ 5757408 h 6479439"/>
                <a:gd name="connsiteX1215" fmla="*/ 4303595 w 9586368"/>
                <a:gd name="connsiteY1215" fmla="*/ 5747537 h 6479439"/>
                <a:gd name="connsiteX1216" fmla="*/ 4068297 w 9586368"/>
                <a:gd name="connsiteY1216" fmla="*/ 5743499 h 6479439"/>
                <a:gd name="connsiteX1217" fmla="*/ 4078210 w 9586368"/>
                <a:gd name="connsiteY1217" fmla="*/ 5743499 h 6479439"/>
                <a:gd name="connsiteX1218" fmla="*/ 4082229 w 9586368"/>
                <a:gd name="connsiteY1218" fmla="*/ 5747537 h 6479439"/>
                <a:gd name="connsiteX1219" fmla="*/ 4082229 w 9586368"/>
                <a:gd name="connsiteY1219" fmla="*/ 5757408 h 6479439"/>
                <a:gd name="connsiteX1220" fmla="*/ 4078210 w 9586368"/>
                <a:gd name="connsiteY1220" fmla="*/ 5761447 h 6479439"/>
                <a:gd name="connsiteX1221" fmla="*/ 4068297 w 9586368"/>
                <a:gd name="connsiteY1221" fmla="*/ 5761447 h 6479439"/>
                <a:gd name="connsiteX1222" fmla="*/ 4064278 w 9586368"/>
                <a:gd name="connsiteY1222" fmla="*/ 5757408 h 6479439"/>
                <a:gd name="connsiteX1223" fmla="*/ 4064278 w 9586368"/>
                <a:gd name="connsiteY1223" fmla="*/ 5747537 h 6479439"/>
                <a:gd name="connsiteX1224" fmla="*/ 3828990 w 9586368"/>
                <a:gd name="connsiteY1224" fmla="*/ 5743499 h 6479439"/>
                <a:gd name="connsiteX1225" fmla="*/ 3838899 w 9586368"/>
                <a:gd name="connsiteY1225" fmla="*/ 5743499 h 6479439"/>
                <a:gd name="connsiteX1226" fmla="*/ 3842917 w 9586368"/>
                <a:gd name="connsiteY1226" fmla="*/ 5747537 h 6479439"/>
                <a:gd name="connsiteX1227" fmla="*/ 3842917 w 9586368"/>
                <a:gd name="connsiteY1227" fmla="*/ 5757408 h 6479439"/>
                <a:gd name="connsiteX1228" fmla="*/ 3838899 w 9586368"/>
                <a:gd name="connsiteY1228" fmla="*/ 5761447 h 6479439"/>
                <a:gd name="connsiteX1229" fmla="*/ 3828990 w 9586368"/>
                <a:gd name="connsiteY1229" fmla="*/ 5761447 h 6479439"/>
                <a:gd name="connsiteX1230" fmla="*/ 3824971 w 9586368"/>
                <a:gd name="connsiteY1230" fmla="*/ 5757408 h 6479439"/>
                <a:gd name="connsiteX1231" fmla="*/ 3824971 w 9586368"/>
                <a:gd name="connsiteY1231" fmla="*/ 5747537 h 6479439"/>
                <a:gd name="connsiteX1232" fmla="*/ 3589676 w 9586368"/>
                <a:gd name="connsiteY1232" fmla="*/ 5743499 h 6479439"/>
                <a:gd name="connsiteX1233" fmla="*/ 3599585 w 9586368"/>
                <a:gd name="connsiteY1233" fmla="*/ 5743499 h 6479439"/>
                <a:gd name="connsiteX1234" fmla="*/ 3603604 w 9586368"/>
                <a:gd name="connsiteY1234" fmla="*/ 5747537 h 6479439"/>
                <a:gd name="connsiteX1235" fmla="*/ 3603604 w 9586368"/>
                <a:gd name="connsiteY1235" fmla="*/ 5757408 h 6479439"/>
                <a:gd name="connsiteX1236" fmla="*/ 3599585 w 9586368"/>
                <a:gd name="connsiteY1236" fmla="*/ 5761447 h 6479439"/>
                <a:gd name="connsiteX1237" fmla="*/ 3589676 w 9586368"/>
                <a:gd name="connsiteY1237" fmla="*/ 5761447 h 6479439"/>
                <a:gd name="connsiteX1238" fmla="*/ 3585657 w 9586368"/>
                <a:gd name="connsiteY1238" fmla="*/ 5757408 h 6479439"/>
                <a:gd name="connsiteX1239" fmla="*/ 3585657 w 9586368"/>
                <a:gd name="connsiteY1239" fmla="*/ 5747537 h 6479439"/>
                <a:gd name="connsiteX1240" fmla="*/ 3350359 w 9586368"/>
                <a:gd name="connsiteY1240" fmla="*/ 5743499 h 6479439"/>
                <a:gd name="connsiteX1241" fmla="*/ 3360268 w 9586368"/>
                <a:gd name="connsiteY1241" fmla="*/ 5743499 h 6479439"/>
                <a:gd name="connsiteX1242" fmla="*/ 3364287 w 9586368"/>
                <a:gd name="connsiteY1242" fmla="*/ 5747537 h 6479439"/>
                <a:gd name="connsiteX1243" fmla="*/ 3364287 w 9586368"/>
                <a:gd name="connsiteY1243" fmla="*/ 5757408 h 6479439"/>
                <a:gd name="connsiteX1244" fmla="*/ 3360268 w 9586368"/>
                <a:gd name="connsiteY1244" fmla="*/ 5761447 h 6479439"/>
                <a:gd name="connsiteX1245" fmla="*/ 3350359 w 9586368"/>
                <a:gd name="connsiteY1245" fmla="*/ 5761447 h 6479439"/>
                <a:gd name="connsiteX1246" fmla="*/ 3346340 w 9586368"/>
                <a:gd name="connsiteY1246" fmla="*/ 5757408 h 6479439"/>
                <a:gd name="connsiteX1247" fmla="*/ 3346340 w 9586368"/>
                <a:gd name="connsiteY1247" fmla="*/ 5747537 h 6479439"/>
                <a:gd name="connsiteX1248" fmla="*/ 3111048 w 9586368"/>
                <a:gd name="connsiteY1248" fmla="*/ 5743499 h 6479439"/>
                <a:gd name="connsiteX1249" fmla="*/ 3120959 w 9586368"/>
                <a:gd name="connsiteY1249" fmla="*/ 5743499 h 6479439"/>
                <a:gd name="connsiteX1250" fmla="*/ 3124977 w 9586368"/>
                <a:gd name="connsiteY1250" fmla="*/ 5747537 h 6479439"/>
                <a:gd name="connsiteX1251" fmla="*/ 3124977 w 9586368"/>
                <a:gd name="connsiteY1251" fmla="*/ 5757408 h 6479439"/>
                <a:gd name="connsiteX1252" fmla="*/ 3120959 w 9586368"/>
                <a:gd name="connsiteY1252" fmla="*/ 5761447 h 6479439"/>
                <a:gd name="connsiteX1253" fmla="*/ 3111048 w 9586368"/>
                <a:gd name="connsiteY1253" fmla="*/ 5761447 h 6479439"/>
                <a:gd name="connsiteX1254" fmla="*/ 3107029 w 9586368"/>
                <a:gd name="connsiteY1254" fmla="*/ 5757408 h 6479439"/>
                <a:gd name="connsiteX1255" fmla="*/ 3107029 w 9586368"/>
                <a:gd name="connsiteY1255" fmla="*/ 5747537 h 6479439"/>
                <a:gd name="connsiteX1256" fmla="*/ 2871737 w 9586368"/>
                <a:gd name="connsiteY1256" fmla="*/ 5743499 h 6479439"/>
                <a:gd name="connsiteX1257" fmla="*/ 2881646 w 9586368"/>
                <a:gd name="connsiteY1257" fmla="*/ 5743499 h 6479439"/>
                <a:gd name="connsiteX1258" fmla="*/ 2885666 w 9586368"/>
                <a:gd name="connsiteY1258" fmla="*/ 5747537 h 6479439"/>
                <a:gd name="connsiteX1259" fmla="*/ 2885666 w 9586368"/>
                <a:gd name="connsiteY1259" fmla="*/ 5757408 h 6479439"/>
                <a:gd name="connsiteX1260" fmla="*/ 2881646 w 9586368"/>
                <a:gd name="connsiteY1260" fmla="*/ 5761447 h 6479439"/>
                <a:gd name="connsiteX1261" fmla="*/ 2871737 w 9586368"/>
                <a:gd name="connsiteY1261" fmla="*/ 5761447 h 6479439"/>
                <a:gd name="connsiteX1262" fmla="*/ 2867717 w 9586368"/>
                <a:gd name="connsiteY1262" fmla="*/ 5757408 h 6479439"/>
                <a:gd name="connsiteX1263" fmla="*/ 2867717 w 9586368"/>
                <a:gd name="connsiteY1263" fmla="*/ 5747537 h 6479439"/>
                <a:gd name="connsiteX1264" fmla="*/ 2632423 w 9586368"/>
                <a:gd name="connsiteY1264" fmla="*/ 5743499 h 6479439"/>
                <a:gd name="connsiteX1265" fmla="*/ 2642334 w 9586368"/>
                <a:gd name="connsiteY1265" fmla="*/ 5743499 h 6479439"/>
                <a:gd name="connsiteX1266" fmla="*/ 2646352 w 9586368"/>
                <a:gd name="connsiteY1266" fmla="*/ 5747537 h 6479439"/>
                <a:gd name="connsiteX1267" fmla="*/ 2646352 w 9586368"/>
                <a:gd name="connsiteY1267" fmla="*/ 5757408 h 6479439"/>
                <a:gd name="connsiteX1268" fmla="*/ 2642334 w 9586368"/>
                <a:gd name="connsiteY1268" fmla="*/ 5761447 h 6479439"/>
                <a:gd name="connsiteX1269" fmla="*/ 2632423 w 9586368"/>
                <a:gd name="connsiteY1269" fmla="*/ 5761447 h 6479439"/>
                <a:gd name="connsiteX1270" fmla="*/ 2628404 w 9586368"/>
                <a:gd name="connsiteY1270" fmla="*/ 5757408 h 6479439"/>
                <a:gd name="connsiteX1271" fmla="*/ 2628404 w 9586368"/>
                <a:gd name="connsiteY1271" fmla="*/ 5747537 h 6479439"/>
                <a:gd name="connsiteX1272" fmla="*/ 2393104 w 9586368"/>
                <a:gd name="connsiteY1272" fmla="*/ 5743499 h 6479439"/>
                <a:gd name="connsiteX1273" fmla="*/ 2403015 w 9586368"/>
                <a:gd name="connsiteY1273" fmla="*/ 5743499 h 6479439"/>
                <a:gd name="connsiteX1274" fmla="*/ 2407034 w 9586368"/>
                <a:gd name="connsiteY1274" fmla="*/ 5747537 h 6479439"/>
                <a:gd name="connsiteX1275" fmla="*/ 2407034 w 9586368"/>
                <a:gd name="connsiteY1275" fmla="*/ 5757408 h 6479439"/>
                <a:gd name="connsiteX1276" fmla="*/ 2403015 w 9586368"/>
                <a:gd name="connsiteY1276" fmla="*/ 5761447 h 6479439"/>
                <a:gd name="connsiteX1277" fmla="*/ 2393104 w 9586368"/>
                <a:gd name="connsiteY1277" fmla="*/ 5761447 h 6479439"/>
                <a:gd name="connsiteX1278" fmla="*/ 2389087 w 9586368"/>
                <a:gd name="connsiteY1278" fmla="*/ 5757408 h 6479439"/>
                <a:gd name="connsiteX1279" fmla="*/ 2389087 w 9586368"/>
                <a:gd name="connsiteY1279" fmla="*/ 5747537 h 6479439"/>
                <a:gd name="connsiteX1280" fmla="*/ 721960 w 9586368"/>
                <a:gd name="connsiteY1280" fmla="*/ 5743499 h 6479439"/>
                <a:gd name="connsiteX1281" fmla="*/ 731871 w 9586368"/>
                <a:gd name="connsiteY1281" fmla="*/ 5743499 h 6479439"/>
                <a:gd name="connsiteX1282" fmla="*/ 735889 w 9586368"/>
                <a:gd name="connsiteY1282" fmla="*/ 5747537 h 6479439"/>
                <a:gd name="connsiteX1283" fmla="*/ 735889 w 9586368"/>
                <a:gd name="connsiteY1283" fmla="*/ 5757408 h 6479439"/>
                <a:gd name="connsiteX1284" fmla="*/ 731871 w 9586368"/>
                <a:gd name="connsiteY1284" fmla="*/ 5761447 h 6479439"/>
                <a:gd name="connsiteX1285" fmla="*/ 721960 w 9586368"/>
                <a:gd name="connsiteY1285" fmla="*/ 5761447 h 6479439"/>
                <a:gd name="connsiteX1286" fmla="*/ 717941 w 9586368"/>
                <a:gd name="connsiteY1286" fmla="*/ 5757408 h 6479439"/>
                <a:gd name="connsiteX1287" fmla="*/ 717941 w 9586368"/>
                <a:gd name="connsiteY1287" fmla="*/ 5747537 h 6479439"/>
                <a:gd name="connsiteX1288" fmla="*/ 482648 w 9586368"/>
                <a:gd name="connsiteY1288" fmla="*/ 5743499 h 6479439"/>
                <a:gd name="connsiteX1289" fmla="*/ 492558 w 9586368"/>
                <a:gd name="connsiteY1289" fmla="*/ 5743499 h 6479439"/>
                <a:gd name="connsiteX1290" fmla="*/ 496578 w 9586368"/>
                <a:gd name="connsiteY1290" fmla="*/ 5747537 h 6479439"/>
                <a:gd name="connsiteX1291" fmla="*/ 496578 w 9586368"/>
                <a:gd name="connsiteY1291" fmla="*/ 5757408 h 6479439"/>
                <a:gd name="connsiteX1292" fmla="*/ 492558 w 9586368"/>
                <a:gd name="connsiteY1292" fmla="*/ 5761447 h 6479439"/>
                <a:gd name="connsiteX1293" fmla="*/ 482648 w 9586368"/>
                <a:gd name="connsiteY1293" fmla="*/ 5761447 h 6479439"/>
                <a:gd name="connsiteX1294" fmla="*/ 478629 w 9586368"/>
                <a:gd name="connsiteY1294" fmla="*/ 5757408 h 6479439"/>
                <a:gd name="connsiteX1295" fmla="*/ 478629 w 9586368"/>
                <a:gd name="connsiteY1295" fmla="*/ 5747537 h 6479439"/>
                <a:gd name="connsiteX1296" fmla="*/ 243334 w 9586368"/>
                <a:gd name="connsiteY1296" fmla="*/ 5743499 h 6479439"/>
                <a:gd name="connsiteX1297" fmla="*/ 253245 w 9586368"/>
                <a:gd name="connsiteY1297" fmla="*/ 5743499 h 6479439"/>
                <a:gd name="connsiteX1298" fmla="*/ 257264 w 9586368"/>
                <a:gd name="connsiteY1298" fmla="*/ 5747537 h 6479439"/>
                <a:gd name="connsiteX1299" fmla="*/ 257264 w 9586368"/>
                <a:gd name="connsiteY1299" fmla="*/ 5757408 h 6479439"/>
                <a:gd name="connsiteX1300" fmla="*/ 253245 w 9586368"/>
                <a:gd name="connsiteY1300" fmla="*/ 5761447 h 6479439"/>
                <a:gd name="connsiteX1301" fmla="*/ 243334 w 9586368"/>
                <a:gd name="connsiteY1301" fmla="*/ 5761447 h 6479439"/>
                <a:gd name="connsiteX1302" fmla="*/ 239315 w 9586368"/>
                <a:gd name="connsiteY1302" fmla="*/ 5757408 h 6479439"/>
                <a:gd name="connsiteX1303" fmla="*/ 239315 w 9586368"/>
                <a:gd name="connsiteY1303" fmla="*/ 5747537 h 6479439"/>
                <a:gd name="connsiteX1304" fmla="*/ 4021 w 9586368"/>
                <a:gd name="connsiteY1304" fmla="*/ 5743499 h 6479439"/>
                <a:gd name="connsiteX1305" fmla="*/ 13932 w 9586368"/>
                <a:gd name="connsiteY1305" fmla="*/ 5743499 h 6479439"/>
                <a:gd name="connsiteX1306" fmla="*/ 17950 w 9586368"/>
                <a:gd name="connsiteY1306" fmla="*/ 5747537 h 6479439"/>
                <a:gd name="connsiteX1307" fmla="*/ 17950 w 9586368"/>
                <a:gd name="connsiteY1307" fmla="*/ 5757408 h 6479439"/>
                <a:gd name="connsiteX1308" fmla="*/ 13932 w 9586368"/>
                <a:gd name="connsiteY1308" fmla="*/ 5761447 h 6479439"/>
                <a:gd name="connsiteX1309" fmla="*/ 4021 w 9586368"/>
                <a:gd name="connsiteY1309" fmla="*/ 5761447 h 6479439"/>
                <a:gd name="connsiteX1310" fmla="*/ 2 w 9586368"/>
                <a:gd name="connsiteY1310" fmla="*/ 5757408 h 6479439"/>
                <a:gd name="connsiteX1311" fmla="*/ 2 w 9586368"/>
                <a:gd name="connsiteY1311" fmla="*/ 5747537 h 6479439"/>
                <a:gd name="connsiteX1312" fmla="*/ 9572438 w 9586368"/>
                <a:gd name="connsiteY1312" fmla="*/ 5504220 h 6479439"/>
                <a:gd name="connsiteX1313" fmla="*/ 9582349 w 9586368"/>
                <a:gd name="connsiteY1313" fmla="*/ 5504220 h 6479439"/>
                <a:gd name="connsiteX1314" fmla="*/ 9586368 w 9586368"/>
                <a:gd name="connsiteY1314" fmla="*/ 5508258 h 6479439"/>
                <a:gd name="connsiteX1315" fmla="*/ 9586368 w 9586368"/>
                <a:gd name="connsiteY1315" fmla="*/ 5518129 h 6479439"/>
                <a:gd name="connsiteX1316" fmla="*/ 9582349 w 9586368"/>
                <a:gd name="connsiteY1316" fmla="*/ 5522168 h 6479439"/>
                <a:gd name="connsiteX1317" fmla="*/ 9572438 w 9586368"/>
                <a:gd name="connsiteY1317" fmla="*/ 5522168 h 6479439"/>
                <a:gd name="connsiteX1318" fmla="*/ 9568419 w 9586368"/>
                <a:gd name="connsiteY1318" fmla="*/ 5518129 h 6479439"/>
                <a:gd name="connsiteX1319" fmla="*/ 9568419 w 9586368"/>
                <a:gd name="connsiteY1319" fmla="*/ 5508258 h 6479439"/>
                <a:gd name="connsiteX1320" fmla="*/ 9333125 w 9586368"/>
                <a:gd name="connsiteY1320" fmla="*/ 5504220 h 6479439"/>
                <a:gd name="connsiteX1321" fmla="*/ 9343036 w 9586368"/>
                <a:gd name="connsiteY1321" fmla="*/ 5504220 h 6479439"/>
                <a:gd name="connsiteX1322" fmla="*/ 9347055 w 9586368"/>
                <a:gd name="connsiteY1322" fmla="*/ 5508258 h 6479439"/>
                <a:gd name="connsiteX1323" fmla="*/ 9347055 w 9586368"/>
                <a:gd name="connsiteY1323" fmla="*/ 5518129 h 6479439"/>
                <a:gd name="connsiteX1324" fmla="*/ 9343036 w 9586368"/>
                <a:gd name="connsiteY1324" fmla="*/ 5522168 h 6479439"/>
                <a:gd name="connsiteX1325" fmla="*/ 9333125 w 9586368"/>
                <a:gd name="connsiteY1325" fmla="*/ 5522168 h 6479439"/>
                <a:gd name="connsiteX1326" fmla="*/ 9329106 w 9586368"/>
                <a:gd name="connsiteY1326" fmla="*/ 5518129 h 6479439"/>
                <a:gd name="connsiteX1327" fmla="*/ 9329106 w 9586368"/>
                <a:gd name="connsiteY1327" fmla="*/ 5508258 h 6479439"/>
                <a:gd name="connsiteX1328" fmla="*/ 9093811 w 9586368"/>
                <a:gd name="connsiteY1328" fmla="*/ 5504220 h 6479439"/>
                <a:gd name="connsiteX1329" fmla="*/ 9103722 w 9586368"/>
                <a:gd name="connsiteY1329" fmla="*/ 5504220 h 6479439"/>
                <a:gd name="connsiteX1330" fmla="*/ 9107741 w 9586368"/>
                <a:gd name="connsiteY1330" fmla="*/ 5508258 h 6479439"/>
                <a:gd name="connsiteX1331" fmla="*/ 9107741 w 9586368"/>
                <a:gd name="connsiteY1331" fmla="*/ 5518129 h 6479439"/>
                <a:gd name="connsiteX1332" fmla="*/ 9103722 w 9586368"/>
                <a:gd name="connsiteY1332" fmla="*/ 5522168 h 6479439"/>
                <a:gd name="connsiteX1333" fmla="*/ 9093811 w 9586368"/>
                <a:gd name="connsiteY1333" fmla="*/ 5522168 h 6479439"/>
                <a:gd name="connsiteX1334" fmla="*/ 9089792 w 9586368"/>
                <a:gd name="connsiteY1334" fmla="*/ 5518129 h 6479439"/>
                <a:gd name="connsiteX1335" fmla="*/ 9089792 w 9586368"/>
                <a:gd name="connsiteY1335" fmla="*/ 5508258 h 6479439"/>
                <a:gd name="connsiteX1336" fmla="*/ 8854496 w 9586368"/>
                <a:gd name="connsiteY1336" fmla="*/ 5504220 h 6479439"/>
                <a:gd name="connsiteX1337" fmla="*/ 8864407 w 9586368"/>
                <a:gd name="connsiteY1337" fmla="*/ 5504220 h 6479439"/>
                <a:gd name="connsiteX1338" fmla="*/ 8868426 w 9586368"/>
                <a:gd name="connsiteY1338" fmla="*/ 5508258 h 6479439"/>
                <a:gd name="connsiteX1339" fmla="*/ 8868426 w 9586368"/>
                <a:gd name="connsiteY1339" fmla="*/ 5518129 h 6479439"/>
                <a:gd name="connsiteX1340" fmla="*/ 8864407 w 9586368"/>
                <a:gd name="connsiteY1340" fmla="*/ 5522168 h 6479439"/>
                <a:gd name="connsiteX1341" fmla="*/ 8854496 w 9586368"/>
                <a:gd name="connsiteY1341" fmla="*/ 5522168 h 6479439"/>
                <a:gd name="connsiteX1342" fmla="*/ 8850477 w 9586368"/>
                <a:gd name="connsiteY1342" fmla="*/ 5518129 h 6479439"/>
                <a:gd name="connsiteX1343" fmla="*/ 8850477 w 9586368"/>
                <a:gd name="connsiteY1343" fmla="*/ 5508258 h 6479439"/>
                <a:gd name="connsiteX1344" fmla="*/ 8615184 w 9586368"/>
                <a:gd name="connsiteY1344" fmla="*/ 5504220 h 6479439"/>
                <a:gd name="connsiteX1345" fmla="*/ 8625095 w 9586368"/>
                <a:gd name="connsiteY1345" fmla="*/ 5504220 h 6479439"/>
                <a:gd name="connsiteX1346" fmla="*/ 8629114 w 9586368"/>
                <a:gd name="connsiteY1346" fmla="*/ 5508258 h 6479439"/>
                <a:gd name="connsiteX1347" fmla="*/ 8629114 w 9586368"/>
                <a:gd name="connsiteY1347" fmla="*/ 5518129 h 6479439"/>
                <a:gd name="connsiteX1348" fmla="*/ 8625095 w 9586368"/>
                <a:gd name="connsiteY1348" fmla="*/ 5522168 h 6479439"/>
                <a:gd name="connsiteX1349" fmla="*/ 8615184 w 9586368"/>
                <a:gd name="connsiteY1349" fmla="*/ 5522168 h 6479439"/>
                <a:gd name="connsiteX1350" fmla="*/ 8611165 w 9586368"/>
                <a:gd name="connsiteY1350" fmla="*/ 5518129 h 6479439"/>
                <a:gd name="connsiteX1351" fmla="*/ 8611165 w 9586368"/>
                <a:gd name="connsiteY1351" fmla="*/ 5508258 h 6479439"/>
                <a:gd name="connsiteX1352" fmla="*/ 8375869 w 9586368"/>
                <a:gd name="connsiteY1352" fmla="*/ 5504220 h 6479439"/>
                <a:gd name="connsiteX1353" fmla="*/ 8385779 w 9586368"/>
                <a:gd name="connsiteY1353" fmla="*/ 5504220 h 6479439"/>
                <a:gd name="connsiteX1354" fmla="*/ 8389799 w 9586368"/>
                <a:gd name="connsiteY1354" fmla="*/ 5508258 h 6479439"/>
                <a:gd name="connsiteX1355" fmla="*/ 8389799 w 9586368"/>
                <a:gd name="connsiteY1355" fmla="*/ 5518129 h 6479439"/>
                <a:gd name="connsiteX1356" fmla="*/ 8385779 w 9586368"/>
                <a:gd name="connsiteY1356" fmla="*/ 5522168 h 6479439"/>
                <a:gd name="connsiteX1357" fmla="*/ 8375869 w 9586368"/>
                <a:gd name="connsiteY1357" fmla="*/ 5522168 h 6479439"/>
                <a:gd name="connsiteX1358" fmla="*/ 8371850 w 9586368"/>
                <a:gd name="connsiteY1358" fmla="*/ 5518129 h 6479439"/>
                <a:gd name="connsiteX1359" fmla="*/ 8371850 w 9586368"/>
                <a:gd name="connsiteY1359" fmla="*/ 5508258 h 6479439"/>
                <a:gd name="connsiteX1360" fmla="*/ 8136553 w 9586368"/>
                <a:gd name="connsiteY1360" fmla="*/ 5504220 h 6479439"/>
                <a:gd name="connsiteX1361" fmla="*/ 8146464 w 9586368"/>
                <a:gd name="connsiteY1361" fmla="*/ 5504220 h 6479439"/>
                <a:gd name="connsiteX1362" fmla="*/ 8150483 w 9586368"/>
                <a:gd name="connsiteY1362" fmla="*/ 5508258 h 6479439"/>
                <a:gd name="connsiteX1363" fmla="*/ 8150483 w 9586368"/>
                <a:gd name="connsiteY1363" fmla="*/ 5518129 h 6479439"/>
                <a:gd name="connsiteX1364" fmla="*/ 8146464 w 9586368"/>
                <a:gd name="connsiteY1364" fmla="*/ 5522168 h 6479439"/>
                <a:gd name="connsiteX1365" fmla="*/ 8136553 w 9586368"/>
                <a:gd name="connsiteY1365" fmla="*/ 5522168 h 6479439"/>
                <a:gd name="connsiteX1366" fmla="*/ 8132534 w 9586368"/>
                <a:gd name="connsiteY1366" fmla="*/ 5518129 h 6479439"/>
                <a:gd name="connsiteX1367" fmla="*/ 8132534 w 9586368"/>
                <a:gd name="connsiteY1367" fmla="*/ 5508258 h 6479439"/>
                <a:gd name="connsiteX1368" fmla="*/ 7897241 w 9586368"/>
                <a:gd name="connsiteY1368" fmla="*/ 5504220 h 6479439"/>
                <a:gd name="connsiteX1369" fmla="*/ 7907151 w 9586368"/>
                <a:gd name="connsiteY1369" fmla="*/ 5504220 h 6479439"/>
                <a:gd name="connsiteX1370" fmla="*/ 7911170 w 9586368"/>
                <a:gd name="connsiteY1370" fmla="*/ 5508258 h 6479439"/>
                <a:gd name="connsiteX1371" fmla="*/ 7911170 w 9586368"/>
                <a:gd name="connsiteY1371" fmla="*/ 5518129 h 6479439"/>
                <a:gd name="connsiteX1372" fmla="*/ 7907151 w 9586368"/>
                <a:gd name="connsiteY1372" fmla="*/ 5522168 h 6479439"/>
                <a:gd name="connsiteX1373" fmla="*/ 7897241 w 9586368"/>
                <a:gd name="connsiteY1373" fmla="*/ 5522168 h 6479439"/>
                <a:gd name="connsiteX1374" fmla="*/ 7893222 w 9586368"/>
                <a:gd name="connsiteY1374" fmla="*/ 5518129 h 6479439"/>
                <a:gd name="connsiteX1375" fmla="*/ 7893222 w 9586368"/>
                <a:gd name="connsiteY1375" fmla="*/ 5508258 h 6479439"/>
                <a:gd name="connsiteX1376" fmla="*/ 7657926 w 9586368"/>
                <a:gd name="connsiteY1376" fmla="*/ 5504220 h 6479439"/>
                <a:gd name="connsiteX1377" fmla="*/ 7667836 w 9586368"/>
                <a:gd name="connsiteY1377" fmla="*/ 5504220 h 6479439"/>
                <a:gd name="connsiteX1378" fmla="*/ 7671855 w 9586368"/>
                <a:gd name="connsiteY1378" fmla="*/ 5508258 h 6479439"/>
                <a:gd name="connsiteX1379" fmla="*/ 7671855 w 9586368"/>
                <a:gd name="connsiteY1379" fmla="*/ 5518129 h 6479439"/>
                <a:gd name="connsiteX1380" fmla="*/ 7667836 w 9586368"/>
                <a:gd name="connsiteY1380" fmla="*/ 5522168 h 6479439"/>
                <a:gd name="connsiteX1381" fmla="*/ 7657926 w 9586368"/>
                <a:gd name="connsiteY1381" fmla="*/ 5522168 h 6479439"/>
                <a:gd name="connsiteX1382" fmla="*/ 7653906 w 9586368"/>
                <a:gd name="connsiteY1382" fmla="*/ 5518129 h 6479439"/>
                <a:gd name="connsiteX1383" fmla="*/ 7653906 w 9586368"/>
                <a:gd name="connsiteY1383" fmla="*/ 5508258 h 6479439"/>
                <a:gd name="connsiteX1384" fmla="*/ 7418611 w 9586368"/>
                <a:gd name="connsiteY1384" fmla="*/ 5504220 h 6479439"/>
                <a:gd name="connsiteX1385" fmla="*/ 7428521 w 9586368"/>
                <a:gd name="connsiteY1385" fmla="*/ 5504220 h 6479439"/>
                <a:gd name="connsiteX1386" fmla="*/ 7432540 w 9586368"/>
                <a:gd name="connsiteY1386" fmla="*/ 5508258 h 6479439"/>
                <a:gd name="connsiteX1387" fmla="*/ 7432540 w 9586368"/>
                <a:gd name="connsiteY1387" fmla="*/ 5518129 h 6479439"/>
                <a:gd name="connsiteX1388" fmla="*/ 7428521 w 9586368"/>
                <a:gd name="connsiteY1388" fmla="*/ 5522168 h 6479439"/>
                <a:gd name="connsiteX1389" fmla="*/ 7418611 w 9586368"/>
                <a:gd name="connsiteY1389" fmla="*/ 5522168 h 6479439"/>
                <a:gd name="connsiteX1390" fmla="*/ 7414592 w 9586368"/>
                <a:gd name="connsiteY1390" fmla="*/ 5518129 h 6479439"/>
                <a:gd name="connsiteX1391" fmla="*/ 7414592 w 9586368"/>
                <a:gd name="connsiteY1391" fmla="*/ 5508258 h 6479439"/>
                <a:gd name="connsiteX1392" fmla="*/ 7179298 w 9586368"/>
                <a:gd name="connsiteY1392" fmla="*/ 5504220 h 6479439"/>
                <a:gd name="connsiteX1393" fmla="*/ 7189209 w 9586368"/>
                <a:gd name="connsiteY1393" fmla="*/ 5504220 h 6479439"/>
                <a:gd name="connsiteX1394" fmla="*/ 7193228 w 9586368"/>
                <a:gd name="connsiteY1394" fmla="*/ 5508258 h 6479439"/>
                <a:gd name="connsiteX1395" fmla="*/ 7193228 w 9586368"/>
                <a:gd name="connsiteY1395" fmla="*/ 5518129 h 6479439"/>
                <a:gd name="connsiteX1396" fmla="*/ 7189209 w 9586368"/>
                <a:gd name="connsiteY1396" fmla="*/ 5522168 h 6479439"/>
                <a:gd name="connsiteX1397" fmla="*/ 7179298 w 9586368"/>
                <a:gd name="connsiteY1397" fmla="*/ 5522168 h 6479439"/>
                <a:gd name="connsiteX1398" fmla="*/ 7175279 w 9586368"/>
                <a:gd name="connsiteY1398" fmla="*/ 5518129 h 6479439"/>
                <a:gd name="connsiteX1399" fmla="*/ 7175279 w 9586368"/>
                <a:gd name="connsiteY1399" fmla="*/ 5508258 h 6479439"/>
                <a:gd name="connsiteX1400" fmla="*/ 6939983 w 9586368"/>
                <a:gd name="connsiteY1400" fmla="*/ 5504220 h 6479439"/>
                <a:gd name="connsiteX1401" fmla="*/ 6949894 w 9586368"/>
                <a:gd name="connsiteY1401" fmla="*/ 5504220 h 6479439"/>
                <a:gd name="connsiteX1402" fmla="*/ 6953913 w 9586368"/>
                <a:gd name="connsiteY1402" fmla="*/ 5508258 h 6479439"/>
                <a:gd name="connsiteX1403" fmla="*/ 6953913 w 9586368"/>
                <a:gd name="connsiteY1403" fmla="*/ 5518129 h 6479439"/>
                <a:gd name="connsiteX1404" fmla="*/ 6949894 w 9586368"/>
                <a:gd name="connsiteY1404" fmla="*/ 5522168 h 6479439"/>
                <a:gd name="connsiteX1405" fmla="*/ 6939983 w 9586368"/>
                <a:gd name="connsiteY1405" fmla="*/ 5522168 h 6479439"/>
                <a:gd name="connsiteX1406" fmla="*/ 6935964 w 9586368"/>
                <a:gd name="connsiteY1406" fmla="*/ 5518129 h 6479439"/>
                <a:gd name="connsiteX1407" fmla="*/ 6935964 w 9586368"/>
                <a:gd name="connsiteY1407" fmla="*/ 5508258 h 6479439"/>
                <a:gd name="connsiteX1408" fmla="*/ 6700670 w 9586368"/>
                <a:gd name="connsiteY1408" fmla="*/ 5504220 h 6479439"/>
                <a:gd name="connsiteX1409" fmla="*/ 6710581 w 9586368"/>
                <a:gd name="connsiteY1409" fmla="*/ 5504220 h 6479439"/>
                <a:gd name="connsiteX1410" fmla="*/ 6714600 w 9586368"/>
                <a:gd name="connsiteY1410" fmla="*/ 5508258 h 6479439"/>
                <a:gd name="connsiteX1411" fmla="*/ 6714600 w 9586368"/>
                <a:gd name="connsiteY1411" fmla="*/ 5518129 h 6479439"/>
                <a:gd name="connsiteX1412" fmla="*/ 6710581 w 9586368"/>
                <a:gd name="connsiteY1412" fmla="*/ 5522168 h 6479439"/>
                <a:gd name="connsiteX1413" fmla="*/ 6700670 w 9586368"/>
                <a:gd name="connsiteY1413" fmla="*/ 5522168 h 6479439"/>
                <a:gd name="connsiteX1414" fmla="*/ 6696651 w 9586368"/>
                <a:gd name="connsiteY1414" fmla="*/ 5518129 h 6479439"/>
                <a:gd name="connsiteX1415" fmla="*/ 6696651 w 9586368"/>
                <a:gd name="connsiteY1415" fmla="*/ 5508258 h 6479439"/>
                <a:gd name="connsiteX1416" fmla="*/ 6461356 w 9586368"/>
                <a:gd name="connsiteY1416" fmla="*/ 5504220 h 6479439"/>
                <a:gd name="connsiteX1417" fmla="*/ 6471266 w 9586368"/>
                <a:gd name="connsiteY1417" fmla="*/ 5504220 h 6479439"/>
                <a:gd name="connsiteX1418" fmla="*/ 6475285 w 9586368"/>
                <a:gd name="connsiteY1418" fmla="*/ 5508258 h 6479439"/>
                <a:gd name="connsiteX1419" fmla="*/ 6475285 w 9586368"/>
                <a:gd name="connsiteY1419" fmla="*/ 5518129 h 6479439"/>
                <a:gd name="connsiteX1420" fmla="*/ 6471266 w 9586368"/>
                <a:gd name="connsiteY1420" fmla="*/ 5522168 h 6479439"/>
                <a:gd name="connsiteX1421" fmla="*/ 6461356 w 9586368"/>
                <a:gd name="connsiteY1421" fmla="*/ 5522168 h 6479439"/>
                <a:gd name="connsiteX1422" fmla="*/ 6457337 w 9586368"/>
                <a:gd name="connsiteY1422" fmla="*/ 5518129 h 6479439"/>
                <a:gd name="connsiteX1423" fmla="*/ 6457337 w 9586368"/>
                <a:gd name="connsiteY1423" fmla="*/ 5508258 h 6479439"/>
                <a:gd name="connsiteX1424" fmla="*/ 6222042 w 9586368"/>
                <a:gd name="connsiteY1424" fmla="*/ 5504220 h 6479439"/>
                <a:gd name="connsiteX1425" fmla="*/ 6231952 w 9586368"/>
                <a:gd name="connsiteY1425" fmla="*/ 5504220 h 6479439"/>
                <a:gd name="connsiteX1426" fmla="*/ 6235971 w 9586368"/>
                <a:gd name="connsiteY1426" fmla="*/ 5508258 h 6479439"/>
                <a:gd name="connsiteX1427" fmla="*/ 6235971 w 9586368"/>
                <a:gd name="connsiteY1427" fmla="*/ 5518129 h 6479439"/>
                <a:gd name="connsiteX1428" fmla="*/ 6231952 w 9586368"/>
                <a:gd name="connsiteY1428" fmla="*/ 5522168 h 6479439"/>
                <a:gd name="connsiteX1429" fmla="*/ 6222042 w 9586368"/>
                <a:gd name="connsiteY1429" fmla="*/ 5522168 h 6479439"/>
                <a:gd name="connsiteX1430" fmla="*/ 6218023 w 9586368"/>
                <a:gd name="connsiteY1430" fmla="*/ 5518129 h 6479439"/>
                <a:gd name="connsiteX1431" fmla="*/ 6218023 w 9586368"/>
                <a:gd name="connsiteY1431" fmla="*/ 5508258 h 6479439"/>
                <a:gd name="connsiteX1432" fmla="*/ 5982729 w 9586368"/>
                <a:gd name="connsiteY1432" fmla="*/ 5504220 h 6479439"/>
                <a:gd name="connsiteX1433" fmla="*/ 5992639 w 9586368"/>
                <a:gd name="connsiteY1433" fmla="*/ 5504220 h 6479439"/>
                <a:gd name="connsiteX1434" fmla="*/ 5996658 w 9586368"/>
                <a:gd name="connsiteY1434" fmla="*/ 5508258 h 6479439"/>
                <a:gd name="connsiteX1435" fmla="*/ 5996658 w 9586368"/>
                <a:gd name="connsiteY1435" fmla="*/ 5518129 h 6479439"/>
                <a:gd name="connsiteX1436" fmla="*/ 5992639 w 9586368"/>
                <a:gd name="connsiteY1436" fmla="*/ 5522168 h 6479439"/>
                <a:gd name="connsiteX1437" fmla="*/ 5982729 w 9586368"/>
                <a:gd name="connsiteY1437" fmla="*/ 5522168 h 6479439"/>
                <a:gd name="connsiteX1438" fmla="*/ 5978710 w 9586368"/>
                <a:gd name="connsiteY1438" fmla="*/ 5518129 h 6479439"/>
                <a:gd name="connsiteX1439" fmla="*/ 5978710 w 9586368"/>
                <a:gd name="connsiteY1439" fmla="*/ 5508258 h 6479439"/>
                <a:gd name="connsiteX1440" fmla="*/ 5743412 w 9586368"/>
                <a:gd name="connsiteY1440" fmla="*/ 5504220 h 6479439"/>
                <a:gd name="connsiteX1441" fmla="*/ 5753323 w 9586368"/>
                <a:gd name="connsiteY1441" fmla="*/ 5504220 h 6479439"/>
                <a:gd name="connsiteX1442" fmla="*/ 5757342 w 9586368"/>
                <a:gd name="connsiteY1442" fmla="*/ 5508258 h 6479439"/>
                <a:gd name="connsiteX1443" fmla="*/ 5757342 w 9586368"/>
                <a:gd name="connsiteY1443" fmla="*/ 5518129 h 6479439"/>
                <a:gd name="connsiteX1444" fmla="*/ 5753323 w 9586368"/>
                <a:gd name="connsiteY1444" fmla="*/ 5522168 h 6479439"/>
                <a:gd name="connsiteX1445" fmla="*/ 5743412 w 9586368"/>
                <a:gd name="connsiteY1445" fmla="*/ 5522168 h 6479439"/>
                <a:gd name="connsiteX1446" fmla="*/ 5739393 w 9586368"/>
                <a:gd name="connsiteY1446" fmla="*/ 5518129 h 6479439"/>
                <a:gd name="connsiteX1447" fmla="*/ 5739393 w 9586368"/>
                <a:gd name="connsiteY1447" fmla="*/ 5508258 h 6479439"/>
                <a:gd name="connsiteX1448" fmla="*/ 5504099 w 9586368"/>
                <a:gd name="connsiteY1448" fmla="*/ 5504220 h 6479439"/>
                <a:gd name="connsiteX1449" fmla="*/ 5514010 w 9586368"/>
                <a:gd name="connsiteY1449" fmla="*/ 5504220 h 6479439"/>
                <a:gd name="connsiteX1450" fmla="*/ 5518029 w 9586368"/>
                <a:gd name="connsiteY1450" fmla="*/ 5508258 h 6479439"/>
                <a:gd name="connsiteX1451" fmla="*/ 5518029 w 9586368"/>
                <a:gd name="connsiteY1451" fmla="*/ 5518129 h 6479439"/>
                <a:gd name="connsiteX1452" fmla="*/ 5514010 w 9586368"/>
                <a:gd name="connsiteY1452" fmla="*/ 5522168 h 6479439"/>
                <a:gd name="connsiteX1453" fmla="*/ 5504099 w 9586368"/>
                <a:gd name="connsiteY1453" fmla="*/ 5522168 h 6479439"/>
                <a:gd name="connsiteX1454" fmla="*/ 5500080 w 9586368"/>
                <a:gd name="connsiteY1454" fmla="*/ 5518129 h 6479439"/>
                <a:gd name="connsiteX1455" fmla="*/ 5500080 w 9586368"/>
                <a:gd name="connsiteY1455" fmla="*/ 5508258 h 6479439"/>
                <a:gd name="connsiteX1456" fmla="*/ 5264784 w 9586368"/>
                <a:gd name="connsiteY1456" fmla="*/ 5504220 h 6479439"/>
                <a:gd name="connsiteX1457" fmla="*/ 5274694 w 9586368"/>
                <a:gd name="connsiteY1457" fmla="*/ 5504220 h 6479439"/>
                <a:gd name="connsiteX1458" fmla="*/ 5278713 w 9586368"/>
                <a:gd name="connsiteY1458" fmla="*/ 5508258 h 6479439"/>
                <a:gd name="connsiteX1459" fmla="*/ 5278713 w 9586368"/>
                <a:gd name="connsiteY1459" fmla="*/ 5518129 h 6479439"/>
                <a:gd name="connsiteX1460" fmla="*/ 5274694 w 9586368"/>
                <a:gd name="connsiteY1460" fmla="*/ 5522168 h 6479439"/>
                <a:gd name="connsiteX1461" fmla="*/ 5264784 w 9586368"/>
                <a:gd name="connsiteY1461" fmla="*/ 5522168 h 6479439"/>
                <a:gd name="connsiteX1462" fmla="*/ 5260765 w 9586368"/>
                <a:gd name="connsiteY1462" fmla="*/ 5518129 h 6479439"/>
                <a:gd name="connsiteX1463" fmla="*/ 5260765 w 9586368"/>
                <a:gd name="connsiteY1463" fmla="*/ 5508258 h 6479439"/>
                <a:gd name="connsiteX1464" fmla="*/ 5025470 w 9586368"/>
                <a:gd name="connsiteY1464" fmla="*/ 5504220 h 6479439"/>
                <a:gd name="connsiteX1465" fmla="*/ 5035381 w 9586368"/>
                <a:gd name="connsiteY1465" fmla="*/ 5504220 h 6479439"/>
                <a:gd name="connsiteX1466" fmla="*/ 5039400 w 9586368"/>
                <a:gd name="connsiteY1466" fmla="*/ 5508258 h 6479439"/>
                <a:gd name="connsiteX1467" fmla="*/ 5039400 w 9586368"/>
                <a:gd name="connsiteY1467" fmla="*/ 5518129 h 6479439"/>
                <a:gd name="connsiteX1468" fmla="*/ 5035381 w 9586368"/>
                <a:gd name="connsiteY1468" fmla="*/ 5522168 h 6479439"/>
                <a:gd name="connsiteX1469" fmla="*/ 5025470 w 9586368"/>
                <a:gd name="connsiteY1469" fmla="*/ 5522168 h 6479439"/>
                <a:gd name="connsiteX1470" fmla="*/ 5021451 w 9586368"/>
                <a:gd name="connsiteY1470" fmla="*/ 5518129 h 6479439"/>
                <a:gd name="connsiteX1471" fmla="*/ 5021451 w 9586368"/>
                <a:gd name="connsiteY1471" fmla="*/ 5508258 h 6479439"/>
                <a:gd name="connsiteX1472" fmla="*/ 4786241 w 9586368"/>
                <a:gd name="connsiteY1472" fmla="*/ 5504220 h 6479439"/>
                <a:gd name="connsiteX1473" fmla="*/ 4796152 w 9586368"/>
                <a:gd name="connsiteY1473" fmla="*/ 5504220 h 6479439"/>
                <a:gd name="connsiteX1474" fmla="*/ 4800171 w 9586368"/>
                <a:gd name="connsiteY1474" fmla="*/ 5508258 h 6479439"/>
                <a:gd name="connsiteX1475" fmla="*/ 4800171 w 9586368"/>
                <a:gd name="connsiteY1475" fmla="*/ 5518129 h 6479439"/>
                <a:gd name="connsiteX1476" fmla="*/ 4796152 w 9586368"/>
                <a:gd name="connsiteY1476" fmla="*/ 5522168 h 6479439"/>
                <a:gd name="connsiteX1477" fmla="*/ 4786241 w 9586368"/>
                <a:gd name="connsiteY1477" fmla="*/ 5522168 h 6479439"/>
                <a:gd name="connsiteX1478" fmla="*/ 4782224 w 9586368"/>
                <a:gd name="connsiteY1478" fmla="*/ 5518129 h 6479439"/>
                <a:gd name="connsiteX1479" fmla="*/ 4782224 w 9586368"/>
                <a:gd name="connsiteY1479" fmla="*/ 5508258 h 6479439"/>
                <a:gd name="connsiteX1480" fmla="*/ 4546929 w 9586368"/>
                <a:gd name="connsiteY1480" fmla="*/ 5504220 h 6479439"/>
                <a:gd name="connsiteX1481" fmla="*/ 4556840 w 9586368"/>
                <a:gd name="connsiteY1481" fmla="*/ 5504220 h 6479439"/>
                <a:gd name="connsiteX1482" fmla="*/ 4560859 w 9586368"/>
                <a:gd name="connsiteY1482" fmla="*/ 5508258 h 6479439"/>
                <a:gd name="connsiteX1483" fmla="*/ 4560859 w 9586368"/>
                <a:gd name="connsiteY1483" fmla="*/ 5518129 h 6479439"/>
                <a:gd name="connsiteX1484" fmla="*/ 4556840 w 9586368"/>
                <a:gd name="connsiteY1484" fmla="*/ 5522168 h 6479439"/>
                <a:gd name="connsiteX1485" fmla="*/ 4546929 w 9586368"/>
                <a:gd name="connsiteY1485" fmla="*/ 5522168 h 6479439"/>
                <a:gd name="connsiteX1486" fmla="*/ 4542910 w 9586368"/>
                <a:gd name="connsiteY1486" fmla="*/ 5518129 h 6479439"/>
                <a:gd name="connsiteX1487" fmla="*/ 4542910 w 9586368"/>
                <a:gd name="connsiteY1487" fmla="*/ 5508258 h 6479439"/>
                <a:gd name="connsiteX1488" fmla="*/ 4307612 w 9586368"/>
                <a:gd name="connsiteY1488" fmla="*/ 5504220 h 6479439"/>
                <a:gd name="connsiteX1489" fmla="*/ 4317523 w 9586368"/>
                <a:gd name="connsiteY1489" fmla="*/ 5504220 h 6479439"/>
                <a:gd name="connsiteX1490" fmla="*/ 4321543 w 9586368"/>
                <a:gd name="connsiteY1490" fmla="*/ 5508258 h 6479439"/>
                <a:gd name="connsiteX1491" fmla="*/ 4321543 w 9586368"/>
                <a:gd name="connsiteY1491" fmla="*/ 5518129 h 6479439"/>
                <a:gd name="connsiteX1492" fmla="*/ 4317523 w 9586368"/>
                <a:gd name="connsiteY1492" fmla="*/ 5522168 h 6479439"/>
                <a:gd name="connsiteX1493" fmla="*/ 4307612 w 9586368"/>
                <a:gd name="connsiteY1493" fmla="*/ 5522168 h 6479439"/>
                <a:gd name="connsiteX1494" fmla="*/ 4303595 w 9586368"/>
                <a:gd name="connsiteY1494" fmla="*/ 5518129 h 6479439"/>
                <a:gd name="connsiteX1495" fmla="*/ 4303595 w 9586368"/>
                <a:gd name="connsiteY1495" fmla="*/ 5508258 h 6479439"/>
                <a:gd name="connsiteX1496" fmla="*/ 4068297 w 9586368"/>
                <a:gd name="connsiteY1496" fmla="*/ 5504220 h 6479439"/>
                <a:gd name="connsiteX1497" fmla="*/ 4078210 w 9586368"/>
                <a:gd name="connsiteY1497" fmla="*/ 5504220 h 6479439"/>
                <a:gd name="connsiteX1498" fmla="*/ 4082229 w 9586368"/>
                <a:gd name="connsiteY1498" fmla="*/ 5508258 h 6479439"/>
                <a:gd name="connsiteX1499" fmla="*/ 4082229 w 9586368"/>
                <a:gd name="connsiteY1499" fmla="*/ 5518129 h 6479439"/>
                <a:gd name="connsiteX1500" fmla="*/ 4078210 w 9586368"/>
                <a:gd name="connsiteY1500" fmla="*/ 5522168 h 6479439"/>
                <a:gd name="connsiteX1501" fmla="*/ 4068297 w 9586368"/>
                <a:gd name="connsiteY1501" fmla="*/ 5522168 h 6479439"/>
                <a:gd name="connsiteX1502" fmla="*/ 4064278 w 9586368"/>
                <a:gd name="connsiteY1502" fmla="*/ 5518129 h 6479439"/>
                <a:gd name="connsiteX1503" fmla="*/ 4064278 w 9586368"/>
                <a:gd name="connsiteY1503" fmla="*/ 5508258 h 6479439"/>
                <a:gd name="connsiteX1504" fmla="*/ 3828990 w 9586368"/>
                <a:gd name="connsiteY1504" fmla="*/ 5504220 h 6479439"/>
                <a:gd name="connsiteX1505" fmla="*/ 3838899 w 9586368"/>
                <a:gd name="connsiteY1505" fmla="*/ 5504220 h 6479439"/>
                <a:gd name="connsiteX1506" fmla="*/ 3842917 w 9586368"/>
                <a:gd name="connsiteY1506" fmla="*/ 5508258 h 6479439"/>
                <a:gd name="connsiteX1507" fmla="*/ 3842917 w 9586368"/>
                <a:gd name="connsiteY1507" fmla="*/ 5518129 h 6479439"/>
                <a:gd name="connsiteX1508" fmla="*/ 3838899 w 9586368"/>
                <a:gd name="connsiteY1508" fmla="*/ 5522168 h 6479439"/>
                <a:gd name="connsiteX1509" fmla="*/ 3828990 w 9586368"/>
                <a:gd name="connsiteY1509" fmla="*/ 5522168 h 6479439"/>
                <a:gd name="connsiteX1510" fmla="*/ 3824971 w 9586368"/>
                <a:gd name="connsiteY1510" fmla="*/ 5518129 h 6479439"/>
                <a:gd name="connsiteX1511" fmla="*/ 3824971 w 9586368"/>
                <a:gd name="connsiteY1511" fmla="*/ 5508258 h 6479439"/>
                <a:gd name="connsiteX1512" fmla="*/ 3589676 w 9586368"/>
                <a:gd name="connsiteY1512" fmla="*/ 5504220 h 6479439"/>
                <a:gd name="connsiteX1513" fmla="*/ 3599585 w 9586368"/>
                <a:gd name="connsiteY1513" fmla="*/ 5504220 h 6479439"/>
                <a:gd name="connsiteX1514" fmla="*/ 3603604 w 9586368"/>
                <a:gd name="connsiteY1514" fmla="*/ 5508258 h 6479439"/>
                <a:gd name="connsiteX1515" fmla="*/ 3603604 w 9586368"/>
                <a:gd name="connsiteY1515" fmla="*/ 5518129 h 6479439"/>
                <a:gd name="connsiteX1516" fmla="*/ 3599585 w 9586368"/>
                <a:gd name="connsiteY1516" fmla="*/ 5522168 h 6479439"/>
                <a:gd name="connsiteX1517" fmla="*/ 3589676 w 9586368"/>
                <a:gd name="connsiteY1517" fmla="*/ 5522168 h 6479439"/>
                <a:gd name="connsiteX1518" fmla="*/ 3585657 w 9586368"/>
                <a:gd name="connsiteY1518" fmla="*/ 5518129 h 6479439"/>
                <a:gd name="connsiteX1519" fmla="*/ 3585657 w 9586368"/>
                <a:gd name="connsiteY1519" fmla="*/ 5508258 h 6479439"/>
                <a:gd name="connsiteX1520" fmla="*/ 3350359 w 9586368"/>
                <a:gd name="connsiteY1520" fmla="*/ 5504220 h 6479439"/>
                <a:gd name="connsiteX1521" fmla="*/ 3360268 w 9586368"/>
                <a:gd name="connsiteY1521" fmla="*/ 5504220 h 6479439"/>
                <a:gd name="connsiteX1522" fmla="*/ 3364287 w 9586368"/>
                <a:gd name="connsiteY1522" fmla="*/ 5508258 h 6479439"/>
                <a:gd name="connsiteX1523" fmla="*/ 3364287 w 9586368"/>
                <a:gd name="connsiteY1523" fmla="*/ 5518129 h 6479439"/>
                <a:gd name="connsiteX1524" fmla="*/ 3360268 w 9586368"/>
                <a:gd name="connsiteY1524" fmla="*/ 5522168 h 6479439"/>
                <a:gd name="connsiteX1525" fmla="*/ 3350359 w 9586368"/>
                <a:gd name="connsiteY1525" fmla="*/ 5522168 h 6479439"/>
                <a:gd name="connsiteX1526" fmla="*/ 3346340 w 9586368"/>
                <a:gd name="connsiteY1526" fmla="*/ 5518129 h 6479439"/>
                <a:gd name="connsiteX1527" fmla="*/ 3346340 w 9586368"/>
                <a:gd name="connsiteY1527" fmla="*/ 5508258 h 6479439"/>
                <a:gd name="connsiteX1528" fmla="*/ 3111048 w 9586368"/>
                <a:gd name="connsiteY1528" fmla="*/ 5504220 h 6479439"/>
                <a:gd name="connsiteX1529" fmla="*/ 3120959 w 9586368"/>
                <a:gd name="connsiteY1529" fmla="*/ 5504220 h 6479439"/>
                <a:gd name="connsiteX1530" fmla="*/ 3124977 w 9586368"/>
                <a:gd name="connsiteY1530" fmla="*/ 5508258 h 6479439"/>
                <a:gd name="connsiteX1531" fmla="*/ 3124977 w 9586368"/>
                <a:gd name="connsiteY1531" fmla="*/ 5518129 h 6479439"/>
                <a:gd name="connsiteX1532" fmla="*/ 3120959 w 9586368"/>
                <a:gd name="connsiteY1532" fmla="*/ 5522168 h 6479439"/>
                <a:gd name="connsiteX1533" fmla="*/ 3111048 w 9586368"/>
                <a:gd name="connsiteY1533" fmla="*/ 5522168 h 6479439"/>
                <a:gd name="connsiteX1534" fmla="*/ 3107029 w 9586368"/>
                <a:gd name="connsiteY1534" fmla="*/ 5518129 h 6479439"/>
                <a:gd name="connsiteX1535" fmla="*/ 3107029 w 9586368"/>
                <a:gd name="connsiteY1535" fmla="*/ 5508258 h 6479439"/>
                <a:gd name="connsiteX1536" fmla="*/ 2871737 w 9586368"/>
                <a:gd name="connsiteY1536" fmla="*/ 5504220 h 6479439"/>
                <a:gd name="connsiteX1537" fmla="*/ 2881646 w 9586368"/>
                <a:gd name="connsiteY1537" fmla="*/ 5504220 h 6479439"/>
                <a:gd name="connsiteX1538" fmla="*/ 2885666 w 9586368"/>
                <a:gd name="connsiteY1538" fmla="*/ 5508258 h 6479439"/>
                <a:gd name="connsiteX1539" fmla="*/ 2885666 w 9586368"/>
                <a:gd name="connsiteY1539" fmla="*/ 5518129 h 6479439"/>
                <a:gd name="connsiteX1540" fmla="*/ 2881646 w 9586368"/>
                <a:gd name="connsiteY1540" fmla="*/ 5522168 h 6479439"/>
                <a:gd name="connsiteX1541" fmla="*/ 2871737 w 9586368"/>
                <a:gd name="connsiteY1541" fmla="*/ 5522168 h 6479439"/>
                <a:gd name="connsiteX1542" fmla="*/ 2867717 w 9586368"/>
                <a:gd name="connsiteY1542" fmla="*/ 5518129 h 6479439"/>
                <a:gd name="connsiteX1543" fmla="*/ 2867717 w 9586368"/>
                <a:gd name="connsiteY1543" fmla="*/ 5508258 h 6479439"/>
                <a:gd name="connsiteX1544" fmla="*/ 2632423 w 9586368"/>
                <a:gd name="connsiteY1544" fmla="*/ 5504220 h 6479439"/>
                <a:gd name="connsiteX1545" fmla="*/ 2642334 w 9586368"/>
                <a:gd name="connsiteY1545" fmla="*/ 5504220 h 6479439"/>
                <a:gd name="connsiteX1546" fmla="*/ 2646352 w 9586368"/>
                <a:gd name="connsiteY1546" fmla="*/ 5508258 h 6479439"/>
                <a:gd name="connsiteX1547" fmla="*/ 2646352 w 9586368"/>
                <a:gd name="connsiteY1547" fmla="*/ 5518129 h 6479439"/>
                <a:gd name="connsiteX1548" fmla="*/ 2642334 w 9586368"/>
                <a:gd name="connsiteY1548" fmla="*/ 5522168 h 6479439"/>
                <a:gd name="connsiteX1549" fmla="*/ 2632423 w 9586368"/>
                <a:gd name="connsiteY1549" fmla="*/ 5522168 h 6479439"/>
                <a:gd name="connsiteX1550" fmla="*/ 2628404 w 9586368"/>
                <a:gd name="connsiteY1550" fmla="*/ 5518129 h 6479439"/>
                <a:gd name="connsiteX1551" fmla="*/ 2628404 w 9586368"/>
                <a:gd name="connsiteY1551" fmla="*/ 5508258 h 6479439"/>
                <a:gd name="connsiteX1552" fmla="*/ 2393104 w 9586368"/>
                <a:gd name="connsiteY1552" fmla="*/ 5504220 h 6479439"/>
                <a:gd name="connsiteX1553" fmla="*/ 2403015 w 9586368"/>
                <a:gd name="connsiteY1553" fmla="*/ 5504220 h 6479439"/>
                <a:gd name="connsiteX1554" fmla="*/ 2407034 w 9586368"/>
                <a:gd name="connsiteY1554" fmla="*/ 5508258 h 6479439"/>
                <a:gd name="connsiteX1555" fmla="*/ 2407034 w 9586368"/>
                <a:gd name="connsiteY1555" fmla="*/ 5518129 h 6479439"/>
                <a:gd name="connsiteX1556" fmla="*/ 2403015 w 9586368"/>
                <a:gd name="connsiteY1556" fmla="*/ 5522168 h 6479439"/>
                <a:gd name="connsiteX1557" fmla="*/ 2393104 w 9586368"/>
                <a:gd name="connsiteY1557" fmla="*/ 5522168 h 6479439"/>
                <a:gd name="connsiteX1558" fmla="*/ 2389087 w 9586368"/>
                <a:gd name="connsiteY1558" fmla="*/ 5518129 h 6479439"/>
                <a:gd name="connsiteX1559" fmla="*/ 2389087 w 9586368"/>
                <a:gd name="connsiteY1559" fmla="*/ 5508258 h 6479439"/>
                <a:gd name="connsiteX1560" fmla="*/ 2157818 w 9586368"/>
                <a:gd name="connsiteY1560" fmla="*/ 5504220 h 6479439"/>
                <a:gd name="connsiteX1561" fmla="*/ 2167728 w 9586368"/>
                <a:gd name="connsiteY1561" fmla="*/ 5504220 h 6479439"/>
                <a:gd name="connsiteX1562" fmla="*/ 2171748 w 9586368"/>
                <a:gd name="connsiteY1562" fmla="*/ 5508258 h 6479439"/>
                <a:gd name="connsiteX1563" fmla="*/ 2171748 w 9586368"/>
                <a:gd name="connsiteY1563" fmla="*/ 5518129 h 6479439"/>
                <a:gd name="connsiteX1564" fmla="*/ 2167728 w 9586368"/>
                <a:gd name="connsiteY1564" fmla="*/ 5522168 h 6479439"/>
                <a:gd name="connsiteX1565" fmla="*/ 2157818 w 9586368"/>
                <a:gd name="connsiteY1565" fmla="*/ 5522168 h 6479439"/>
                <a:gd name="connsiteX1566" fmla="*/ 2153799 w 9586368"/>
                <a:gd name="connsiteY1566" fmla="*/ 5518129 h 6479439"/>
                <a:gd name="connsiteX1567" fmla="*/ 2153799 w 9586368"/>
                <a:gd name="connsiteY1567" fmla="*/ 5508258 h 6479439"/>
                <a:gd name="connsiteX1568" fmla="*/ 1918510 w 9586368"/>
                <a:gd name="connsiteY1568" fmla="*/ 5504220 h 6479439"/>
                <a:gd name="connsiteX1569" fmla="*/ 1928420 w 9586368"/>
                <a:gd name="connsiteY1569" fmla="*/ 5504220 h 6479439"/>
                <a:gd name="connsiteX1570" fmla="*/ 1932438 w 9586368"/>
                <a:gd name="connsiteY1570" fmla="*/ 5508258 h 6479439"/>
                <a:gd name="connsiteX1571" fmla="*/ 1932438 w 9586368"/>
                <a:gd name="connsiteY1571" fmla="*/ 5518129 h 6479439"/>
                <a:gd name="connsiteX1572" fmla="*/ 1928420 w 9586368"/>
                <a:gd name="connsiteY1572" fmla="*/ 5522168 h 6479439"/>
                <a:gd name="connsiteX1573" fmla="*/ 1918510 w 9586368"/>
                <a:gd name="connsiteY1573" fmla="*/ 5522168 h 6479439"/>
                <a:gd name="connsiteX1574" fmla="*/ 1914490 w 9586368"/>
                <a:gd name="connsiteY1574" fmla="*/ 5518129 h 6479439"/>
                <a:gd name="connsiteX1575" fmla="*/ 1914490 w 9586368"/>
                <a:gd name="connsiteY1575" fmla="*/ 5508258 h 6479439"/>
                <a:gd name="connsiteX1576" fmla="*/ 1679202 w 9586368"/>
                <a:gd name="connsiteY1576" fmla="*/ 5504220 h 6479439"/>
                <a:gd name="connsiteX1577" fmla="*/ 1689112 w 9586368"/>
                <a:gd name="connsiteY1577" fmla="*/ 5504220 h 6479439"/>
                <a:gd name="connsiteX1578" fmla="*/ 1693132 w 9586368"/>
                <a:gd name="connsiteY1578" fmla="*/ 5508258 h 6479439"/>
                <a:gd name="connsiteX1579" fmla="*/ 1693132 w 9586368"/>
                <a:gd name="connsiteY1579" fmla="*/ 5518129 h 6479439"/>
                <a:gd name="connsiteX1580" fmla="*/ 1689112 w 9586368"/>
                <a:gd name="connsiteY1580" fmla="*/ 5522168 h 6479439"/>
                <a:gd name="connsiteX1581" fmla="*/ 1679202 w 9586368"/>
                <a:gd name="connsiteY1581" fmla="*/ 5522168 h 6479439"/>
                <a:gd name="connsiteX1582" fmla="*/ 1675184 w 9586368"/>
                <a:gd name="connsiteY1582" fmla="*/ 5518129 h 6479439"/>
                <a:gd name="connsiteX1583" fmla="*/ 1675184 w 9586368"/>
                <a:gd name="connsiteY1583" fmla="*/ 5508258 h 6479439"/>
                <a:gd name="connsiteX1584" fmla="*/ 1439887 w 9586368"/>
                <a:gd name="connsiteY1584" fmla="*/ 5504220 h 6479439"/>
                <a:gd name="connsiteX1585" fmla="*/ 1449797 w 9586368"/>
                <a:gd name="connsiteY1585" fmla="*/ 5504220 h 6479439"/>
                <a:gd name="connsiteX1586" fmla="*/ 1453815 w 9586368"/>
                <a:gd name="connsiteY1586" fmla="*/ 5508258 h 6479439"/>
                <a:gd name="connsiteX1587" fmla="*/ 1453815 w 9586368"/>
                <a:gd name="connsiteY1587" fmla="*/ 5518129 h 6479439"/>
                <a:gd name="connsiteX1588" fmla="*/ 1449797 w 9586368"/>
                <a:gd name="connsiteY1588" fmla="*/ 5522168 h 6479439"/>
                <a:gd name="connsiteX1589" fmla="*/ 1439887 w 9586368"/>
                <a:gd name="connsiteY1589" fmla="*/ 5522168 h 6479439"/>
                <a:gd name="connsiteX1590" fmla="*/ 1435869 w 9586368"/>
                <a:gd name="connsiteY1590" fmla="*/ 5518129 h 6479439"/>
                <a:gd name="connsiteX1591" fmla="*/ 1435869 w 9586368"/>
                <a:gd name="connsiteY1591" fmla="*/ 5508258 h 6479439"/>
                <a:gd name="connsiteX1592" fmla="*/ 1200572 w 9586368"/>
                <a:gd name="connsiteY1592" fmla="*/ 5504220 h 6479439"/>
                <a:gd name="connsiteX1593" fmla="*/ 1210483 w 9586368"/>
                <a:gd name="connsiteY1593" fmla="*/ 5504220 h 6479439"/>
                <a:gd name="connsiteX1594" fmla="*/ 1214501 w 9586368"/>
                <a:gd name="connsiteY1594" fmla="*/ 5508258 h 6479439"/>
                <a:gd name="connsiteX1595" fmla="*/ 1214501 w 9586368"/>
                <a:gd name="connsiteY1595" fmla="*/ 5518129 h 6479439"/>
                <a:gd name="connsiteX1596" fmla="*/ 1210483 w 9586368"/>
                <a:gd name="connsiteY1596" fmla="*/ 5522168 h 6479439"/>
                <a:gd name="connsiteX1597" fmla="*/ 1200572 w 9586368"/>
                <a:gd name="connsiteY1597" fmla="*/ 5522168 h 6479439"/>
                <a:gd name="connsiteX1598" fmla="*/ 1196554 w 9586368"/>
                <a:gd name="connsiteY1598" fmla="*/ 5518129 h 6479439"/>
                <a:gd name="connsiteX1599" fmla="*/ 1196554 w 9586368"/>
                <a:gd name="connsiteY1599" fmla="*/ 5508258 h 6479439"/>
                <a:gd name="connsiteX1600" fmla="*/ 961260 w 9586368"/>
                <a:gd name="connsiteY1600" fmla="*/ 5504220 h 6479439"/>
                <a:gd name="connsiteX1601" fmla="*/ 971169 w 9586368"/>
                <a:gd name="connsiteY1601" fmla="*/ 5504220 h 6479439"/>
                <a:gd name="connsiteX1602" fmla="*/ 975189 w 9586368"/>
                <a:gd name="connsiteY1602" fmla="*/ 5508258 h 6479439"/>
                <a:gd name="connsiteX1603" fmla="*/ 975189 w 9586368"/>
                <a:gd name="connsiteY1603" fmla="*/ 5518129 h 6479439"/>
                <a:gd name="connsiteX1604" fmla="*/ 971169 w 9586368"/>
                <a:gd name="connsiteY1604" fmla="*/ 5522168 h 6479439"/>
                <a:gd name="connsiteX1605" fmla="*/ 961260 w 9586368"/>
                <a:gd name="connsiteY1605" fmla="*/ 5522168 h 6479439"/>
                <a:gd name="connsiteX1606" fmla="*/ 957241 w 9586368"/>
                <a:gd name="connsiteY1606" fmla="*/ 5518129 h 6479439"/>
                <a:gd name="connsiteX1607" fmla="*/ 957241 w 9586368"/>
                <a:gd name="connsiteY1607" fmla="*/ 5508258 h 6479439"/>
                <a:gd name="connsiteX1608" fmla="*/ 721961 w 9586368"/>
                <a:gd name="connsiteY1608" fmla="*/ 5504220 h 6479439"/>
                <a:gd name="connsiteX1609" fmla="*/ 731871 w 9586368"/>
                <a:gd name="connsiteY1609" fmla="*/ 5504220 h 6479439"/>
                <a:gd name="connsiteX1610" fmla="*/ 735890 w 9586368"/>
                <a:gd name="connsiteY1610" fmla="*/ 5508258 h 6479439"/>
                <a:gd name="connsiteX1611" fmla="*/ 735890 w 9586368"/>
                <a:gd name="connsiteY1611" fmla="*/ 5518129 h 6479439"/>
                <a:gd name="connsiteX1612" fmla="*/ 731871 w 9586368"/>
                <a:gd name="connsiteY1612" fmla="*/ 5522168 h 6479439"/>
                <a:gd name="connsiteX1613" fmla="*/ 721961 w 9586368"/>
                <a:gd name="connsiteY1613" fmla="*/ 5522168 h 6479439"/>
                <a:gd name="connsiteX1614" fmla="*/ 717942 w 9586368"/>
                <a:gd name="connsiteY1614" fmla="*/ 5518129 h 6479439"/>
                <a:gd name="connsiteX1615" fmla="*/ 717942 w 9586368"/>
                <a:gd name="connsiteY1615" fmla="*/ 5508258 h 6479439"/>
                <a:gd name="connsiteX1616" fmla="*/ 482649 w 9586368"/>
                <a:gd name="connsiteY1616" fmla="*/ 5504220 h 6479439"/>
                <a:gd name="connsiteX1617" fmla="*/ 492559 w 9586368"/>
                <a:gd name="connsiteY1617" fmla="*/ 5504220 h 6479439"/>
                <a:gd name="connsiteX1618" fmla="*/ 496578 w 9586368"/>
                <a:gd name="connsiteY1618" fmla="*/ 5508258 h 6479439"/>
                <a:gd name="connsiteX1619" fmla="*/ 496578 w 9586368"/>
                <a:gd name="connsiteY1619" fmla="*/ 5518129 h 6479439"/>
                <a:gd name="connsiteX1620" fmla="*/ 492559 w 9586368"/>
                <a:gd name="connsiteY1620" fmla="*/ 5522168 h 6479439"/>
                <a:gd name="connsiteX1621" fmla="*/ 482649 w 9586368"/>
                <a:gd name="connsiteY1621" fmla="*/ 5522168 h 6479439"/>
                <a:gd name="connsiteX1622" fmla="*/ 478630 w 9586368"/>
                <a:gd name="connsiteY1622" fmla="*/ 5518129 h 6479439"/>
                <a:gd name="connsiteX1623" fmla="*/ 478630 w 9586368"/>
                <a:gd name="connsiteY1623" fmla="*/ 5508258 h 6479439"/>
                <a:gd name="connsiteX1624" fmla="*/ 243335 w 9586368"/>
                <a:gd name="connsiteY1624" fmla="*/ 5504220 h 6479439"/>
                <a:gd name="connsiteX1625" fmla="*/ 253245 w 9586368"/>
                <a:gd name="connsiteY1625" fmla="*/ 5504220 h 6479439"/>
                <a:gd name="connsiteX1626" fmla="*/ 257264 w 9586368"/>
                <a:gd name="connsiteY1626" fmla="*/ 5508258 h 6479439"/>
                <a:gd name="connsiteX1627" fmla="*/ 257264 w 9586368"/>
                <a:gd name="connsiteY1627" fmla="*/ 5518129 h 6479439"/>
                <a:gd name="connsiteX1628" fmla="*/ 253245 w 9586368"/>
                <a:gd name="connsiteY1628" fmla="*/ 5522168 h 6479439"/>
                <a:gd name="connsiteX1629" fmla="*/ 243335 w 9586368"/>
                <a:gd name="connsiteY1629" fmla="*/ 5522168 h 6479439"/>
                <a:gd name="connsiteX1630" fmla="*/ 239316 w 9586368"/>
                <a:gd name="connsiteY1630" fmla="*/ 5518129 h 6479439"/>
                <a:gd name="connsiteX1631" fmla="*/ 239316 w 9586368"/>
                <a:gd name="connsiteY1631" fmla="*/ 5508258 h 6479439"/>
                <a:gd name="connsiteX1632" fmla="*/ 4022 w 9586368"/>
                <a:gd name="connsiteY1632" fmla="*/ 5504220 h 6479439"/>
                <a:gd name="connsiteX1633" fmla="*/ 13932 w 9586368"/>
                <a:gd name="connsiteY1633" fmla="*/ 5504220 h 6479439"/>
                <a:gd name="connsiteX1634" fmla="*/ 17951 w 9586368"/>
                <a:gd name="connsiteY1634" fmla="*/ 5508258 h 6479439"/>
                <a:gd name="connsiteX1635" fmla="*/ 17951 w 9586368"/>
                <a:gd name="connsiteY1635" fmla="*/ 5518129 h 6479439"/>
                <a:gd name="connsiteX1636" fmla="*/ 13932 w 9586368"/>
                <a:gd name="connsiteY1636" fmla="*/ 5522168 h 6479439"/>
                <a:gd name="connsiteX1637" fmla="*/ 4022 w 9586368"/>
                <a:gd name="connsiteY1637" fmla="*/ 5522168 h 6479439"/>
                <a:gd name="connsiteX1638" fmla="*/ 3 w 9586368"/>
                <a:gd name="connsiteY1638" fmla="*/ 5518129 h 6479439"/>
                <a:gd name="connsiteX1639" fmla="*/ 3 w 9586368"/>
                <a:gd name="connsiteY1639" fmla="*/ 5508258 h 6479439"/>
                <a:gd name="connsiteX1640" fmla="*/ 2157818 w 9586368"/>
                <a:gd name="connsiteY1640" fmla="*/ 5264940 h 6479439"/>
                <a:gd name="connsiteX1641" fmla="*/ 2167729 w 9586368"/>
                <a:gd name="connsiteY1641" fmla="*/ 5264940 h 6479439"/>
                <a:gd name="connsiteX1642" fmla="*/ 2171748 w 9586368"/>
                <a:gd name="connsiteY1642" fmla="*/ 5268978 h 6479439"/>
                <a:gd name="connsiteX1643" fmla="*/ 2171748 w 9586368"/>
                <a:gd name="connsiteY1643" fmla="*/ 5278849 h 6479439"/>
                <a:gd name="connsiteX1644" fmla="*/ 2167729 w 9586368"/>
                <a:gd name="connsiteY1644" fmla="*/ 5282888 h 6479439"/>
                <a:gd name="connsiteX1645" fmla="*/ 2157818 w 9586368"/>
                <a:gd name="connsiteY1645" fmla="*/ 5282888 h 6479439"/>
                <a:gd name="connsiteX1646" fmla="*/ 2153799 w 9586368"/>
                <a:gd name="connsiteY1646" fmla="*/ 5278849 h 6479439"/>
                <a:gd name="connsiteX1647" fmla="*/ 2153799 w 9586368"/>
                <a:gd name="connsiteY1647" fmla="*/ 5268978 h 6479439"/>
                <a:gd name="connsiteX1648" fmla="*/ 1918510 w 9586368"/>
                <a:gd name="connsiteY1648" fmla="*/ 5264940 h 6479439"/>
                <a:gd name="connsiteX1649" fmla="*/ 1928420 w 9586368"/>
                <a:gd name="connsiteY1649" fmla="*/ 5264940 h 6479439"/>
                <a:gd name="connsiteX1650" fmla="*/ 1932438 w 9586368"/>
                <a:gd name="connsiteY1650" fmla="*/ 5268978 h 6479439"/>
                <a:gd name="connsiteX1651" fmla="*/ 1932438 w 9586368"/>
                <a:gd name="connsiteY1651" fmla="*/ 5278849 h 6479439"/>
                <a:gd name="connsiteX1652" fmla="*/ 1928420 w 9586368"/>
                <a:gd name="connsiteY1652" fmla="*/ 5282888 h 6479439"/>
                <a:gd name="connsiteX1653" fmla="*/ 1918510 w 9586368"/>
                <a:gd name="connsiteY1653" fmla="*/ 5282888 h 6479439"/>
                <a:gd name="connsiteX1654" fmla="*/ 1914492 w 9586368"/>
                <a:gd name="connsiteY1654" fmla="*/ 5278849 h 6479439"/>
                <a:gd name="connsiteX1655" fmla="*/ 1914492 w 9586368"/>
                <a:gd name="connsiteY1655" fmla="*/ 5268978 h 6479439"/>
                <a:gd name="connsiteX1656" fmla="*/ 1679204 w 9586368"/>
                <a:gd name="connsiteY1656" fmla="*/ 5264940 h 6479439"/>
                <a:gd name="connsiteX1657" fmla="*/ 1689113 w 9586368"/>
                <a:gd name="connsiteY1657" fmla="*/ 5264940 h 6479439"/>
                <a:gd name="connsiteX1658" fmla="*/ 1693132 w 9586368"/>
                <a:gd name="connsiteY1658" fmla="*/ 5268978 h 6479439"/>
                <a:gd name="connsiteX1659" fmla="*/ 1693132 w 9586368"/>
                <a:gd name="connsiteY1659" fmla="*/ 5278849 h 6479439"/>
                <a:gd name="connsiteX1660" fmla="*/ 1689113 w 9586368"/>
                <a:gd name="connsiteY1660" fmla="*/ 5282888 h 6479439"/>
                <a:gd name="connsiteX1661" fmla="*/ 1679204 w 9586368"/>
                <a:gd name="connsiteY1661" fmla="*/ 5282888 h 6479439"/>
                <a:gd name="connsiteX1662" fmla="*/ 1675184 w 9586368"/>
                <a:gd name="connsiteY1662" fmla="*/ 5278849 h 6479439"/>
                <a:gd name="connsiteX1663" fmla="*/ 1675184 w 9586368"/>
                <a:gd name="connsiteY1663" fmla="*/ 5268978 h 6479439"/>
                <a:gd name="connsiteX1664" fmla="*/ 1439889 w 9586368"/>
                <a:gd name="connsiteY1664" fmla="*/ 5264940 h 6479439"/>
                <a:gd name="connsiteX1665" fmla="*/ 1449798 w 9586368"/>
                <a:gd name="connsiteY1665" fmla="*/ 5264940 h 6479439"/>
                <a:gd name="connsiteX1666" fmla="*/ 1453817 w 9586368"/>
                <a:gd name="connsiteY1666" fmla="*/ 5268978 h 6479439"/>
                <a:gd name="connsiteX1667" fmla="*/ 1453817 w 9586368"/>
                <a:gd name="connsiteY1667" fmla="*/ 5278849 h 6479439"/>
                <a:gd name="connsiteX1668" fmla="*/ 1449798 w 9586368"/>
                <a:gd name="connsiteY1668" fmla="*/ 5282888 h 6479439"/>
                <a:gd name="connsiteX1669" fmla="*/ 1439889 w 9586368"/>
                <a:gd name="connsiteY1669" fmla="*/ 5282888 h 6479439"/>
                <a:gd name="connsiteX1670" fmla="*/ 1435869 w 9586368"/>
                <a:gd name="connsiteY1670" fmla="*/ 5278849 h 6479439"/>
                <a:gd name="connsiteX1671" fmla="*/ 1435869 w 9586368"/>
                <a:gd name="connsiteY1671" fmla="*/ 5268978 h 6479439"/>
                <a:gd name="connsiteX1672" fmla="*/ 1200573 w 9586368"/>
                <a:gd name="connsiteY1672" fmla="*/ 5264940 h 6479439"/>
                <a:gd name="connsiteX1673" fmla="*/ 1210483 w 9586368"/>
                <a:gd name="connsiteY1673" fmla="*/ 5264940 h 6479439"/>
                <a:gd name="connsiteX1674" fmla="*/ 1214502 w 9586368"/>
                <a:gd name="connsiteY1674" fmla="*/ 5268978 h 6479439"/>
                <a:gd name="connsiteX1675" fmla="*/ 1214502 w 9586368"/>
                <a:gd name="connsiteY1675" fmla="*/ 5278849 h 6479439"/>
                <a:gd name="connsiteX1676" fmla="*/ 1210483 w 9586368"/>
                <a:gd name="connsiteY1676" fmla="*/ 5282888 h 6479439"/>
                <a:gd name="connsiteX1677" fmla="*/ 1200573 w 9586368"/>
                <a:gd name="connsiteY1677" fmla="*/ 5282888 h 6479439"/>
                <a:gd name="connsiteX1678" fmla="*/ 1196554 w 9586368"/>
                <a:gd name="connsiteY1678" fmla="*/ 5278849 h 6479439"/>
                <a:gd name="connsiteX1679" fmla="*/ 1196554 w 9586368"/>
                <a:gd name="connsiteY1679" fmla="*/ 5268978 h 6479439"/>
                <a:gd name="connsiteX1680" fmla="*/ 961260 w 9586368"/>
                <a:gd name="connsiteY1680" fmla="*/ 5264940 h 6479439"/>
                <a:gd name="connsiteX1681" fmla="*/ 971171 w 9586368"/>
                <a:gd name="connsiteY1681" fmla="*/ 5264940 h 6479439"/>
                <a:gd name="connsiteX1682" fmla="*/ 975189 w 9586368"/>
                <a:gd name="connsiteY1682" fmla="*/ 5268978 h 6479439"/>
                <a:gd name="connsiteX1683" fmla="*/ 975189 w 9586368"/>
                <a:gd name="connsiteY1683" fmla="*/ 5278849 h 6479439"/>
                <a:gd name="connsiteX1684" fmla="*/ 971171 w 9586368"/>
                <a:gd name="connsiteY1684" fmla="*/ 5282888 h 6479439"/>
                <a:gd name="connsiteX1685" fmla="*/ 961260 w 9586368"/>
                <a:gd name="connsiteY1685" fmla="*/ 5282888 h 6479439"/>
                <a:gd name="connsiteX1686" fmla="*/ 957241 w 9586368"/>
                <a:gd name="connsiteY1686" fmla="*/ 5278849 h 6479439"/>
                <a:gd name="connsiteX1687" fmla="*/ 957241 w 9586368"/>
                <a:gd name="connsiteY1687" fmla="*/ 5268978 h 6479439"/>
                <a:gd name="connsiteX1688" fmla="*/ 9572438 w 9586368"/>
                <a:gd name="connsiteY1688" fmla="*/ 5264889 h 6479439"/>
                <a:gd name="connsiteX1689" fmla="*/ 9582349 w 9586368"/>
                <a:gd name="connsiteY1689" fmla="*/ 5264889 h 6479439"/>
                <a:gd name="connsiteX1690" fmla="*/ 9586368 w 9586368"/>
                <a:gd name="connsiteY1690" fmla="*/ 5268928 h 6479439"/>
                <a:gd name="connsiteX1691" fmla="*/ 9586368 w 9586368"/>
                <a:gd name="connsiteY1691" fmla="*/ 5278799 h 6479439"/>
                <a:gd name="connsiteX1692" fmla="*/ 9582349 w 9586368"/>
                <a:gd name="connsiteY1692" fmla="*/ 5282838 h 6479439"/>
                <a:gd name="connsiteX1693" fmla="*/ 9572438 w 9586368"/>
                <a:gd name="connsiteY1693" fmla="*/ 5282838 h 6479439"/>
                <a:gd name="connsiteX1694" fmla="*/ 9568419 w 9586368"/>
                <a:gd name="connsiteY1694" fmla="*/ 5278799 h 6479439"/>
                <a:gd name="connsiteX1695" fmla="*/ 9568419 w 9586368"/>
                <a:gd name="connsiteY1695" fmla="*/ 5268928 h 6479439"/>
                <a:gd name="connsiteX1696" fmla="*/ 9333125 w 9586368"/>
                <a:gd name="connsiteY1696" fmla="*/ 5264889 h 6479439"/>
                <a:gd name="connsiteX1697" fmla="*/ 9343036 w 9586368"/>
                <a:gd name="connsiteY1697" fmla="*/ 5264889 h 6479439"/>
                <a:gd name="connsiteX1698" fmla="*/ 9347055 w 9586368"/>
                <a:gd name="connsiteY1698" fmla="*/ 5268928 h 6479439"/>
                <a:gd name="connsiteX1699" fmla="*/ 9347055 w 9586368"/>
                <a:gd name="connsiteY1699" fmla="*/ 5278799 h 6479439"/>
                <a:gd name="connsiteX1700" fmla="*/ 9343036 w 9586368"/>
                <a:gd name="connsiteY1700" fmla="*/ 5282838 h 6479439"/>
                <a:gd name="connsiteX1701" fmla="*/ 9333125 w 9586368"/>
                <a:gd name="connsiteY1701" fmla="*/ 5282838 h 6479439"/>
                <a:gd name="connsiteX1702" fmla="*/ 9329106 w 9586368"/>
                <a:gd name="connsiteY1702" fmla="*/ 5278799 h 6479439"/>
                <a:gd name="connsiteX1703" fmla="*/ 9329106 w 9586368"/>
                <a:gd name="connsiteY1703" fmla="*/ 5268928 h 6479439"/>
                <a:gd name="connsiteX1704" fmla="*/ 9093811 w 9586368"/>
                <a:gd name="connsiteY1704" fmla="*/ 5264889 h 6479439"/>
                <a:gd name="connsiteX1705" fmla="*/ 9103722 w 9586368"/>
                <a:gd name="connsiteY1705" fmla="*/ 5264889 h 6479439"/>
                <a:gd name="connsiteX1706" fmla="*/ 9107741 w 9586368"/>
                <a:gd name="connsiteY1706" fmla="*/ 5268928 h 6479439"/>
                <a:gd name="connsiteX1707" fmla="*/ 9107741 w 9586368"/>
                <a:gd name="connsiteY1707" fmla="*/ 5278799 h 6479439"/>
                <a:gd name="connsiteX1708" fmla="*/ 9103722 w 9586368"/>
                <a:gd name="connsiteY1708" fmla="*/ 5282838 h 6479439"/>
                <a:gd name="connsiteX1709" fmla="*/ 9093811 w 9586368"/>
                <a:gd name="connsiteY1709" fmla="*/ 5282838 h 6479439"/>
                <a:gd name="connsiteX1710" fmla="*/ 9089792 w 9586368"/>
                <a:gd name="connsiteY1710" fmla="*/ 5278799 h 6479439"/>
                <a:gd name="connsiteX1711" fmla="*/ 9089792 w 9586368"/>
                <a:gd name="connsiteY1711" fmla="*/ 5268928 h 6479439"/>
                <a:gd name="connsiteX1712" fmla="*/ 8854496 w 9586368"/>
                <a:gd name="connsiteY1712" fmla="*/ 5264889 h 6479439"/>
                <a:gd name="connsiteX1713" fmla="*/ 8864407 w 9586368"/>
                <a:gd name="connsiteY1713" fmla="*/ 5264889 h 6479439"/>
                <a:gd name="connsiteX1714" fmla="*/ 8868426 w 9586368"/>
                <a:gd name="connsiteY1714" fmla="*/ 5268928 h 6479439"/>
                <a:gd name="connsiteX1715" fmla="*/ 8868426 w 9586368"/>
                <a:gd name="connsiteY1715" fmla="*/ 5278799 h 6479439"/>
                <a:gd name="connsiteX1716" fmla="*/ 8864407 w 9586368"/>
                <a:gd name="connsiteY1716" fmla="*/ 5282838 h 6479439"/>
                <a:gd name="connsiteX1717" fmla="*/ 8854496 w 9586368"/>
                <a:gd name="connsiteY1717" fmla="*/ 5282838 h 6479439"/>
                <a:gd name="connsiteX1718" fmla="*/ 8850477 w 9586368"/>
                <a:gd name="connsiteY1718" fmla="*/ 5278799 h 6479439"/>
                <a:gd name="connsiteX1719" fmla="*/ 8850477 w 9586368"/>
                <a:gd name="connsiteY1719" fmla="*/ 5268928 h 6479439"/>
                <a:gd name="connsiteX1720" fmla="*/ 8615184 w 9586368"/>
                <a:gd name="connsiteY1720" fmla="*/ 5264889 h 6479439"/>
                <a:gd name="connsiteX1721" fmla="*/ 8625095 w 9586368"/>
                <a:gd name="connsiteY1721" fmla="*/ 5264889 h 6479439"/>
                <a:gd name="connsiteX1722" fmla="*/ 8629114 w 9586368"/>
                <a:gd name="connsiteY1722" fmla="*/ 5268928 h 6479439"/>
                <a:gd name="connsiteX1723" fmla="*/ 8629114 w 9586368"/>
                <a:gd name="connsiteY1723" fmla="*/ 5278799 h 6479439"/>
                <a:gd name="connsiteX1724" fmla="*/ 8625095 w 9586368"/>
                <a:gd name="connsiteY1724" fmla="*/ 5282838 h 6479439"/>
                <a:gd name="connsiteX1725" fmla="*/ 8615184 w 9586368"/>
                <a:gd name="connsiteY1725" fmla="*/ 5282838 h 6479439"/>
                <a:gd name="connsiteX1726" fmla="*/ 8611165 w 9586368"/>
                <a:gd name="connsiteY1726" fmla="*/ 5278799 h 6479439"/>
                <a:gd name="connsiteX1727" fmla="*/ 8611165 w 9586368"/>
                <a:gd name="connsiteY1727" fmla="*/ 5268928 h 6479439"/>
                <a:gd name="connsiteX1728" fmla="*/ 8375869 w 9586368"/>
                <a:gd name="connsiteY1728" fmla="*/ 5264889 h 6479439"/>
                <a:gd name="connsiteX1729" fmla="*/ 8385779 w 9586368"/>
                <a:gd name="connsiteY1729" fmla="*/ 5264889 h 6479439"/>
                <a:gd name="connsiteX1730" fmla="*/ 8389799 w 9586368"/>
                <a:gd name="connsiteY1730" fmla="*/ 5268928 h 6479439"/>
                <a:gd name="connsiteX1731" fmla="*/ 8389799 w 9586368"/>
                <a:gd name="connsiteY1731" fmla="*/ 5278799 h 6479439"/>
                <a:gd name="connsiteX1732" fmla="*/ 8385779 w 9586368"/>
                <a:gd name="connsiteY1732" fmla="*/ 5282838 h 6479439"/>
                <a:gd name="connsiteX1733" fmla="*/ 8375869 w 9586368"/>
                <a:gd name="connsiteY1733" fmla="*/ 5282838 h 6479439"/>
                <a:gd name="connsiteX1734" fmla="*/ 8371850 w 9586368"/>
                <a:gd name="connsiteY1734" fmla="*/ 5278799 h 6479439"/>
                <a:gd name="connsiteX1735" fmla="*/ 8371850 w 9586368"/>
                <a:gd name="connsiteY1735" fmla="*/ 5268928 h 6479439"/>
                <a:gd name="connsiteX1736" fmla="*/ 8136553 w 9586368"/>
                <a:gd name="connsiteY1736" fmla="*/ 5264889 h 6479439"/>
                <a:gd name="connsiteX1737" fmla="*/ 8146464 w 9586368"/>
                <a:gd name="connsiteY1737" fmla="*/ 5264889 h 6479439"/>
                <a:gd name="connsiteX1738" fmla="*/ 8150483 w 9586368"/>
                <a:gd name="connsiteY1738" fmla="*/ 5268928 h 6479439"/>
                <a:gd name="connsiteX1739" fmla="*/ 8150483 w 9586368"/>
                <a:gd name="connsiteY1739" fmla="*/ 5278799 h 6479439"/>
                <a:gd name="connsiteX1740" fmla="*/ 8146464 w 9586368"/>
                <a:gd name="connsiteY1740" fmla="*/ 5282838 h 6479439"/>
                <a:gd name="connsiteX1741" fmla="*/ 8136553 w 9586368"/>
                <a:gd name="connsiteY1741" fmla="*/ 5282838 h 6479439"/>
                <a:gd name="connsiteX1742" fmla="*/ 8132534 w 9586368"/>
                <a:gd name="connsiteY1742" fmla="*/ 5278799 h 6479439"/>
                <a:gd name="connsiteX1743" fmla="*/ 8132534 w 9586368"/>
                <a:gd name="connsiteY1743" fmla="*/ 5268928 h 6479439"/>
                <a:gd name="connsiteX1744" fmla="*/ 7897241 w 9586368"/>
                <a:gd name="connsiteY1744" fmla="*/ 5264889 h 6479439"/>
                <a:gd name="connsiteX1745" fmla="*/ 7907151 w 9586368"/>
                <a:gd name="connsiteY1745" fmla="*/ 5264889 h 6479439"/>
                <a:gd name="connsiteX1746" fmla="*/ 7911170 w 9586368"/>
                <a:gd name="connsiteY1746" fmla="*/ 5268928 h 6479439"/>
                <a:gd name="connsiteX1747" fmla="*/ 7911170 w 9586368"/>
                <a:gd name="connsiteY1747" fmla="*/ 5278799 h 6479439"/>
                <a:gd name="connsiteX1748" fmla="*/ 7907151 w 9586368"/>
                <a:gd name="connsiteY1748" fmla="*/ 5282838 h 6479439"/>
                <a:gd name="connsiteX1749" fmla="*/ 7897241 w 9586368"/>
                <a:gd name="connsiteY1749" fmla="*/ 5282838 h 6479439"/>
                <a:gd name="connsiteX1750" fmla="*/ 7893222 w 9586368"/>
                <a:gd name="connsiteY1750" fmla="*/ 5278799 h 6479439"/>
                <a:gd name="connsiteX1751" fmla="*/ 7893222 w 9586368"/>
                <a:gd name="connsiteY1751" fmla="*/ 5268928 h 6479439"/>
                <a:gd name="connsiteX1752" fmla="*/ 7657926 w 9586368"/>
                <a:gd name="connsiteY1752" fmla="*/ 5264889 h 6479439"/>
                <a:gd name="connsiteX1753" fmla="*/ 7667836 w 9586368"/>
                <a:gd name="connsiteY1753" fmla="*/ 5264889 h 6479439"/>
                <a:gd name="connsiteX1754" fmla="*/ 7671855 w 9586368"/>
                <a:gd name="connsiteY1754" fmla="*/ 5268928 h 6479439"/>
                <a:gd name="connsiteX1755" fmla="*/ 7671855 w 9586368"/>
                <a:gd name="connsiteY1755" fmla="*/ 5278799 h 6479439"/>
                <a:gd name="connsiteX1756" fmla="*/ 7667836 w 9586368"/>
                <a:gd name="connsiteY1756" fmla="*/ 5282838 h 6479439"/>
                <a:gd name="connsiteX1757" fmla="*/ 7657926 w 9586368"/>
                <a:gd name="connsiteY1757" fmla="*/ 5282838 h 6479439"/>
                <a:gd name="connsiteX1758" fmla="*/ 7653906 w 9586368"/>
                <a:gd name="connsiteY1758" fmla="*/ 5278799 h 6479439"/>
                <a:gd name="connsiteX1759" fmla="*/ 7653906 w 9586368"/>
                <a:gd name="connsiteY1759" fmla="*/ 5268928 h 6479439"/>
                <a:gd name="connsiteX1760" fmla="*/ 7418611 w 9586368"/>
                <a:gd name="connsiteY1760" fmla="*/ 5264889 h 6479439"/>
                <a:gd name="connsiteX1761" fmla="*/ 7428521 w 9586368"/>
                <a:gd name="connsiteY1761" fmla="*/ 5264889 h 6479439"/>
                <a:gd name="connsiteX1762" fmla="*/ 7432540 w 9586368"/>
                <a:gd name="connsiteY1762" fmla="*/ 5268928 h 6479439"/>
                <a:gd name="connsiteX1763" fmla="*/ 7432540 w 9586368"/>
                <a:gd name="connsiteY1763" fmla="*/ 5278799 h 6479439"/>
                <a:gd name="connsiteX1764" fmla="*/ 7428521 w 9586368"/>
                <a:gd name="connsiteY1764" fmla="*/ 5282838 h 6479439"/>
                <a:gd name="connsiteX1765" fmla="*/ 7418611 w 9586368"/>
                <a:gd name="connsiteY1765" fmla="*/ 5282838 h 6479439"/>
                <a:gd name="connsiteX1766" fmla="*/ 7414592 w 9586368"/>
                <a:gd name="connsiteY1766" fmla="*/ 5278799 h 6479439"/>
                <a:gd name="connsiteX1767" fmla="*/ 7414592 w 9586368"/>
                <a:gd name="connsiteY1767" fmla="*/ 5268928 h 6479439"/>
                <a:gd name="connsiteX1768" fmla="*/ 7179298 w 9586368"/>
                <a:gd name="connsiteY1768" fmla="*/ 5264889 h 6479439"/>
                <a:gd name="connsiteX1769" fmla="*/ 7189209 w 9586368"/>
                <a:gd name="connsiteY1769" fmla="*/ 5264889 h 6479439"/>
                <a:gd name="connsiteX1770" fmla="*/ 7193228 w 9586368"/>
                <a:gd name="connsiteY1770" fmla="*/ 5268928 h 6479439"/>
                <a:gd name="connsiteX1771" fmla="*/ 7193228 w 9586368"/>
                <a:gd name="connsiteY1771" fmla="*/ 5278799 h 6479439"/>
                <a:gd name="connsiteX1772" fmla="*/ 7189209 w 9586368"/>
                <a:gd name="connsiteY1772" fmla="*/ 5282838 h 6479439"/>
                <a:gd name="connsiteX1773" fmla="*/ 7179298 w 9586368"/>
                <a:gd name="connsiteY1773" fmla="*/ 5282838 h 6479439"/>
                <a:gd name="connsiteX1774" fmla="*/ 7175279 w 9586368"/>
                <a:gd name="connsiteY1774" fmla="*/ 5278799 h 6479439"/>
                <a:gd name="connsiteX1775" fmla="*/ 7175279 w 9586368"/>
                <a:gd name="connsiteY1775" fmla="*/ 5268928 h 6479439"/>
                <a:gd name="connsiteX1776" fmla="*/ 6939983 w 9586368"/>
                <a:gd name="connsiteY1776" fmla="*/ 5264889 h 6479439"/>
                <a:gd name="connsiteX1777" fmla="*/ 6949894 w 9586368"/>
                <a:gd name="connsiteY1777" fmla="*/ 5264889 h 6479439"/>
                <a:gd name="connsiteX1778" fmla="*/ 6953913 w 9586368"/>
                <a:gd name="connsiteY1778" fmla="*/ 5268928 h 6479439"/>
                <a:gd name="connsiteX1779" fmla="*/ 6953913 w 9586368"/>
                <a:gd name="connsiteY1779" fmla="*/ 5278799 h 6479439"/>
                <a:gd name="connsiteX1780" fmla="*/ 6949894 w 9586368"/>
                <a:gd name="connsiteY1780" fmla="*/ 5282838 h 6479439"/>
                <a:gd name="connsiteX1781" fmla="*/ 6939983 w 9586368"/>
                <a:gd name="connsiteY1781" fmla="*/ 5282838 h 6479439"/>
                <a:gd name="connsiteX1782" fmla="*/ 6935964 w 9586368"/>
                <a:gd name="connsiteY1782" fmla="*/ 5278799 h 6479439"/>
                <a:gd name="connsiteX1783" fmla="*/ 6935964 w 9586368"/>
                <a:gd name="connsiteY1783" fmla="*/ 5268928 h 6479439"/>
                <a:gd name="connsiteX1784" fmla="*/ 6700670 w 9586368"/>
                <a:gd name="connsiteY1784" fmla="*/ 5264889 h 6479439"/>
                <a:gd name="connsiteX1785" fmla="*/ 6710581 w 9586368"/>
                <a:gd name="connsiteY1785" fmla="*/ 5264889 h 6479439"/>
                <a:gd name="connsiteX1786" fmla="*/ 6714600 w 9586368"/>
                <a:gd name="connsiteY1786" fmla="*/ 5268928 h 6479439"/>
                <a:gd name="connsiteX1787" fmla="*/ 6714600 w 9586368"/>
                <a:gd name="connsiteY1787" fmla="*/ 5278799 h 6479439"/>
                <a:gd name="connsiteX1788" fmla="*/ 6710581 w 9586368"/>
                <a:gd name="connsiteY1788" fmla="*/ 5282838 h 6479439"/>
                <a:gd name="connsiteX1789" fmla="*/ 6700670 w 9586368"/>
                <a:gd name="connsiteY1789" fmla="*/ 5282838 h 6479439"/>
                <a:gd name="connsiteX1790" fmla="*/ 6696651 w 9586368"/>
                <a:gd name="connsiteY1790" fmla="*/ 5278799 h 6479439"/>
                <a:gd name="connsiteX1791" fmla="*/ 6696651 w 9586368"/>
                <a:gd name="connsiteY1791" fmla="*/ 5268928 h 6479439"/>
                <a:gd name="connsiteX1792" fmla="*/ 6461356 w 9586368"/>
                <a:gd name="connsiteY1792" fmla="*/ 5264889 h 6479439"/>
                <a:gd name="connsiteX1793" fmla="*/ 6471266 w 9586368"/>
                <a:gd name="connsiteY1793" fmla="*/ 5264889 h 6479439"/>
                <a:gd name="connsiteX1794" fmla="*/ 6475285 w 9586368"/>
                <a:gd name="connsiteY1794" fmla="*/ 5268928 h 6479439"/>
                <a:gd name="connsiteX1795" fmla="*/ 6475285 w 9586368"/>
                <a:gd name="connsiteY1795" fmla="*/ 5278799 h 6479439"/>
                <a:gd name="connsiteX1796" fmla="*/ 6471266 w 9586368"/>
                <a:gd name="connsiteY1796" fmla="*/ 5282838 h 6479439"/>
                <a:gd name="connsiteX1797" fmla="*/ 6461356 w 9586368"/>
                <a:gd name="connsiteY1797" fmla="*/ 5282838 h 6479439"/>
                <a:gd name="connsiteX1798" fmla="*/ 6457337 w 9586368"/>
                <a:gd name="connsiteY1798" fmla="*/ 5278799 h 6479439"/>
                <a:gd name="connsiteX1799" fmla="*/ 6457337 w 9586368"/>
                <a:gd name="connsiteY1799" fmla="*/ 5268928 h 6479439"/>
                <a:gd name="connsiteX1800" fmla="*/ 6222042 w 9586368"/>
                <a:gd name="connsiteY1800" fmla="*/ 5264889 h 6479439"/>
                <a:gd name="connsiteX1801" fmla="*/ 6231952 w 9586368"/>
                <a:gd name="connsiteY1801" fmla="*/ 5264889 h 6479439"/>
                <a:gd name="connsiteX1802" fmla="*/ 6235971 w 9586368"/>
                <a:gd name="connsiteY1802" fmla="*/ 5268928 h 6479439"/>
                <a:gd name="connsiteX1803" fmla="*/ 6235971 w 9586368"/>
                <a:gd name="connsiteY1803" fmla="*/ 5278799 h 6479439"/>
                <a:gd name="connsiteX1804" fmla="*/ 6231952 w 9586368"/>
                <a:gd name="connsiteY1804" fmla="*/ 5282838 h 6479439"/>
                <a:gd name="connsiteX1805" fmla="*/ 6222042 w 9586368"/>
                <a:gd name="connsiteY1805" fmla="*/ 5282838 h 6479439"/>
                <a:gd name="connsiteX1806" fmla="*/ 6218023 w 9586368"/>
                <a:gd name="connsiteY1806" fmla="*/ 5278799 h 6479439"/>
                <a:gd name="connsiteX1807" fmla="*/ 6218023 w 9586368"/>
                <a:gd name="connsiteY1807" fmla="*/ 5268928 h 6479439"/>
                <a:gd name="connsiteX1808" fmla="*/ 5982729 w 9586368"/>
                <a:gd name="connsiteY1808" fmla="*/ 5264889 h 6479439"/>
                <a:gd name="connsiteX1809" fmla="*/ 5992639 w 9586368"/>
                <a:gd name="connsiteY1809" fmla="*/ 5264889 h 6479439"/>
                <a:gd name="connsiteX1810" fmla="*/ 5996658 w 9586368"/>
                <a:gd name="connsiteY1810" fmla="*/ 5268928 h 6479439"/>
                <a:gd name="connsiteX1811" fmla="*/ 5996658 w 9586368"/>
                <a:gd name="connsiteY1811" fmla="*/ 5278799 h 6479439"/>
                <a:gd name="connsiteX1812" fmla="*/ 5992639 w 9586368"/>
                <a:gd name="connsiteY1812" fmla="*/ 5282838 h 6479439"/>
                <a:gd name="connsiteX1813" fmla="*/ 5982729 w 9586368"/>
                <a:gd name="connsiteY1813" fmla="*/ 5282838 h 6479439"/>
                <a:gd name="connsiteX1814" fmla="*/ 5978710 w 9586368"/>
                <a:gd name="connsiteY1814" fmla="*/ 5278799 h 6479439"/>
                <a:gd name="connsiteX1815" fmla="*/ 5978710 w 9586368"/>
                <a:gd name="connsiteY1815" fmla="*/ 5268928 h 6479439"/>
                <a:gd name="connsiteX1816" fmla="*/ 5743412 w 9586368"/>
                <a:gd name="connsiteY1816" fmla="*/ 5264889 h 6479439"/>
                <a:gd name="connsiteX1817" fmla="*/ 5753323 w 9586368"/>
                <a:gd name="connsiteY1817" fmla="*/ 5264889 h 6479439"/>
                <a:gd name="connsiteX1818" fmla="*/ 5757342 w 9586368"/>
                <a:gd name="connsiteY1818" fmla="*/ 5268928 h 6479439"/>
                <a:gd name="connsiteX1819" fmla="*/ 5757342 w 9586368"/>
                <a:gd name="connsiteY1819" fmla="*/ 5278799 h 6479439"/>
                <a:gd name="connsiteX1820" fmla="*/ 5753323 w 9586368"/>
                <a:gd name="connsiteY1820" fmla="*/ 5282838 h 6479439"/>
                <a:gd name="connsiteX1821" fmla="*/ 5743412 w 9586368"/>
                <a:gd name="connsiteY1821" fmla="*/ 5282838 h 6479439"/>
                <a:gd name="connsiteX1822" fmla="*/ 5739393 w 9586368"/>
                <a:gd name="connsiteY1822" fmla="*/ 5278799 h 6479439"/>
                <a:gd name="connsiteX1823" fmla="*/ 5739393 w 9586368"/>
                <a:gd name="connsiteY1823" fmla="*/ 5268928 h 6479439"/>
                <a:gd name="connsiteX1824" fmla="*/ 5504099 w 9586368"/>
                <a:gd name="connsiteY1824" fmla="*/ 5264889 h 6479439"/>
                <a:gd name="connsiteX1825" fmla="*/ 5514010 w 9586368"/>
                <a:gd name="connsiteY1825" fmla="*/ 5264889 h 6479439"/>
                <a:gd name="connsiteX1826" fmla="*/ 5518029 w 9586368"/>
                <a:gd name="connsiteY1826" fmla="*/ 5268928 h 6479439"/>
                <a:gd name="connsiteX1827" fmla="*/ 5518029 w 9586368"/>
                <a:gd name="connsiteY1827" fmla="*/ 5278799 h 6479439"/>
                <a:gd name="connsiteX1828" fmla="*/ 5514010 w 9586368"/>
                <a:gd name="connsiteY1828" fmla="*/ 5282838 h 6479439"/>
                <a:gd name="connsiteX1829" fmla="*/ 5504099 w 9586368"/>
                <a:gd name="connsiteY1829" fmla="*/ 5282838 h 6479439"/>
                <a:gd name="connsiteX1830" fmla="*/ 5500080 w 9586368"/>
                <a:gd name="connsiteY1830" fmla="*/ 5278799 h 6479439"/>
                <a:gd name="connsiteX1831" fmla="*/ 5500080 w 9586368"/>
                <a:gd name="connsiteY1831" fmla="*/ 5268928 h 6479439"/>
                <a:gd name="connsiteX1832" fmla="*/ 5264784 w 9586368"/>
                <a:gd name="connsiteY1832" fmla="*/ 5264889 h 6479439"/>
                <a:gd name="connsiteX1833" fmla="*/ 5274694 w 9586368"/>
                <a:gd name="connsiteY1833" fmla="*/ 5264889 h 6479439"/>
                <a:gd name="connsiteX1834" fmla="*/ 5278713 w 9586368"/>
                <a:gd name="connsiteY1834" fmla="*/ 5268928 h 6479439"/>
                <a:gd name="connsiteX1835" fmla="*/ 5278713 w 9586368"/>
                <a:gd name="connsiteY1835" fmla="*/ 5278799 h 6479439"/>
                <a:gd name="connsiteX1836" fmla="*/ 5274694 w 9586368"/>
                <a:gd name="connsiteY1836" fmla="*/ 5282838 h 6479439"/>
                <a:gd name="connsiteX1837" fmla="*/ 5264784 w 9586368"/>
                <a:gd name="connsiteY1837" fmla="*/ 5282838 h 6479439"/>
                <a:gd name="connsiteX1838" fmla="*/ 5260765 w 9586368"/>
                <a:gd name="connsiteY1838" fmla="*/ 5278799 h 6479439"/>
                <a:gd name="connsiteX1839" fmla="*/ 5260765 w 9586368"/>
                <a:gd name="connsiteY1839" fmla="*/ 5268928 h 6479439"/>
                <a:gd name="connsiteX1840" fmla="*/ 5025470 w 9586368"/>
                <a:gd name="connsiteY1840" fmla="*/ 5264889 h 6479439"/>
                <a:gd name="connsiteX1841" fmla="*/ 5035381 w 9586368"/>
                <a:gd name="connsiteY1841" fmla="*/ 5264889 h 6479439"/>
                <a:gd name="connsiteX1842" fmla="*/ 5039400 w 9586368"/>
                <a:gd name="connsiteY1842" fmla="*/ 5268928 h 6479439"/>
                <a:gd name="connsiteX1843" fmla="*/ 5039400 w 9586368"/>
                <a:gd name="connsiteY1843" fmla="*/ 5278799 h 6479439"/>
                <a:gd name="connsiteX1844" fmla="*/ 5035381 w 9586368"/>
                <a:gd name="connsiteY1844" fmla="*/ 5282838 h 6479439"/>
                <a:gd name="connsiteX1845" fmla="*/ 5025470 w 9586368"/>
                <a:gd name="connsiteY1845" fmla="*/ 5282838 h 6479439"/>
                <a:gd name="connsiteX1846" fmla="*/ 5021451 w 9586368"/>
                <a:gd name="connsiteY1846" fmla="*/ 5278799 h 6479439"/>
                <a:gd name="connsiteX1847" fmla="*/ 5021451 w 9586368"/>
                <a:gd name="connsiteY1847" fmla="*/ 5268928 h 6479439"/>
                <a:gd name="connsiteX1848" fmla="*/ 4786241 w 9586368"/>
                <a:gd name="connsiteY1848" fmla="*/ 5264889 h 6479439"/>
                <a:gd name="connsiteX1849" fmla="*/ 4796152 w 9586368"/>
                <a:gd name="connsiteY1849" fmla="*/ 5264889 h 6479439"/>
                <a:gd name="connsiteX1850" fmla="*/ 4800171 w 9586368"/>
                <a:gd name="connsiteY1850" fmla="*/ 5268928 h 6479439"/>
                <a:gd name="connsiteX1851" fmla="*/ 4800171 w 9586368"/>
                <a:gd name="connsiteY1851" fmla="*/ 5278799 h 6479439"/>
                <a:gd name="connsiteX1852" fmla="*/ 4796152 w 9586368"/>
                <a:gd name="connsiteY1852" fmla="*/ 5282838 h 6479439"/>
                <a:gd name="connsiteX1853" fmla="*/ 4786241 w 9586368"/>
                <a:gd name="connsiteY1853" fmla="*/ 5282838 h 6479439"/>
                <a:gd name="connsiteX1854" fmla="*/ 4782224 w 9586368"/>
                <a:gd name="connsiteY1854" fmla="*/ 5278799 h 6479439"/>
                <a:gd name="connsiteX1855" fmla="*/ 4782224 w 9586368"/>
                <a:gd name="connsiteY1855" fmla="*/ 5268928 h 6479439"/>
                <a:gd name="connsiteX1856" fmla="*/ 4546929 w 9586368"/>
                <a:gd name="connsiteY1856" fmla="*/ 5264889 h 6479439"/>
                <a:gd name="connsiteX1857" fmla="*/ 4556840 w 9586368"/>
                <a:gd name="connsiteY1857" fmla="*/ 5264889 h 6479439"/>
                <a:gd name="connsiteX1858" fmla="*/ 4560859 w 9586368"/>
                <a:gd name="connsiteY1858" fmla="*/ 5268928 h 6479439"/>
                <a:gd name="connsiteX1859" fmla="*/ 4560859 w 9586368"/>
                <a:gd name="connsiteY1859" fmla="*/ 5278799 h 6479439"/>
                <a:gd name="connsiteX1860" fmla="*/ 4556840 w 9586368"/>
                <a:gd name="connsiteY1860" fmla="*/ 5282838 h 6479439"/>
                <a:gd name="connsiteX1861" fmla="*/ 4546929 w 9586368"/>
                <a:gd name="connsiteY1861" fmla="*/ 5282838 h 6479439"/>
                <a:gd name="connsiteX1862" fmla="*/ 4542910 w 9586368"/>
                <a:gd name="connsiteY1862" fmla="*/ 5278799 h 6479439"/>
                <a:gd name="connsiteX1863" fmla="*/ 4542910 w 9586368"/>
                <a:gd name="connsiteY1863" fmla="*/ 5268928 h 6479439"/>
                <a:gd name="connsiteX1864" fmla="*/ 4307612 w 9586368"/>
                <a:gd name="connsiteY1864" fmla="*/ 5264889 h 6479439"/>
                <a:gd name="connsiteX1865" fmla="*/ 4317523 w 9586368"/>
                <a:gd name="connsiteY1865" fmla="*/ 5264889 h 6479439"/>
                <a:gd name="connsiteX1866" fmla="*/ 4321543 w 9586368"/>
                <a:gd name="connsiteY1866" fmla="*/ 5268928 h 6479439"/>
                <a:gd name="connsiteX1867" fmla="*/ 4321543 w 9586368"/>
                <a:gd name="connsiteY1867" fmla="*/ 5278799 h 6479439"/>
                <a:gd name="connsiteX1868" fmla="*/ 4317523 w 9586368"/>
                <a:gd name="connsiteY1868" fmla="*/ 5282838 h 6479439"/>
                <a:gd name="connsiteX1869" fmla="*/ 4307612 w 9586368"/>
                <a:gd name="connsiteY1869" fmla="*/ 5282838 h 6479439"/>
                <a:gd name="connsiteX1870" fmla="*/ 4303595 w 9586368"/>
                <a:gd name="connsiteY1870" fmla="*/ 5278799 h 6479439"/>
                <a:gd name="connsiteX1871" fmla="*/ 4303595 w 9586368"/>
                <a:gd name="connsiteY1871" fmla="*/ 5268928 h 6479439"/>
                <a:gd name="connsiteX1872" fmla="*/ 4068297 w 9586368"/>
                <a:gd name="connsiteY1872" fmla="*/ 5264889 h 6479439"/>
                <a:gd name="connsiteX1873" fmla="*/ 4078210 w 9586368"/>
                <a:gd name="connsiteY1873" fmla="*/ 5264889 h 6479439"/>
                <a:gd name="connsiteX1874" fmla="*/ 4082229 w 9586368"/>
                <a:gd name="connsiteY1874" fmla="*/ 5268928 h 6479439"/>
                <a:gd name="connsiteX1875" fmla="*/ 4082229 w 9586368"/>
                <a:gd name="connsiteY1875" fmla="*/ 5278799 h 6479439"/>
                <a:gd name="connsiteX1876" fmla="*/ 4078210 w 9586368"/>
                <a:gd name="connsiteY1876" fmla="*/ 5282838 h 6479439"/>
                <a:gd name="connsiteX1877" fmla="*/ 4068297 w 9586368"/>
                <a:gd name="connsiteY1877" fmla="*/ 5282838 h 6479439"/>
                <a:gd name="connsiteX1878" fmla="*/ 4064278 w 9586368"/>
                <a:gd name="connsiteY1878" fmla="*/ 5278799 h 6479439"/>
                <a:gd name="connsiteX1879" fmla="*/ 4064278 w 9586368"/>
                <a:gd name="connsiteY1879" fmla="*/ 5268928 h 6479439"/>
                <a:gd name="connsiteX1880" fmla="*/ 3828990 w 9586368"/>
                <a:gd name="connsiteY1880" fmla="*/ 5264889 h 6479439"/>
                <a:gd name="connsiteX1881" fmla="*/ 3838899 w 9586368"/>
                <a:gd name="connsiteY1881" fmla="*/ 5264889 h 6479439"/>
                <a:gd name="connsiteX1882" fmla="*/ 3842917 w 9586368"/>
                <a:gd name="connsiteY1882" fmla="*/ 5268928 h 6479439"/>
                <a:gd name="connsiteX1883" fmla="*/ 3842917 w 9586368"/>
                <a:gd name="connsiteY1883" fmla="*/ 5278799 h 6479439"/>
                <a:gd name="connsiteX1884" fmla="*/ 3838899 w 9586368"/>
                <a:gd name="connsiteY1884" fmla="*/ 5282838 h 6479439"/>
                <a:gd name="connsiteX1885" fmla="*/ 3828990 w 9586368"/>
                <a:gd name="connsiteY1885" fmla="*/ 5282838 h 6479439"/>
                <a:gd name="connsiteX1886" fmla="*/ 3824971 w 9586368"/>
                <a:gd name="connsiteY1886" fmla="*/ 5278799 h 6479439"/>
                <a:gd name="connsiteX1887" fmla="*/ 3824971 w 9586368"/>
                <a:gd name="connsiteY1887" fmla="*/ 5268928 h 6479439"/>
                <a:gd name="connsiteX1888" fmla="*/ 3589676 w 9586368"/>
                <a:gd name="connsiteY1888" fmla="*/ 5264889 h 6479439"/>
                <a:gd name="connsiteX1889" fmla="*/ 3599585 w 9586368"/>
                <a:gd name="connsiteY1889" fmla="*/ 5264889 h 6479439"/>
                <a:gd name="connsiteX1890" fmla="*/ 3603604 w 9586368"/>
                <a:gd name="connsiteY1890" fmla="*/ 5268928 h 6479439"/>
                <a:gd name="connsiteX1891" fmla="*/ 3603604 w 9586368"/>
                <a:gd name="connsiteY1891" fmla="*/ 5278799 h 6479439"/>
                <a:gd name="connsiteX1892" fmla="*/ 3599585 w 9586368"/>
                <a:gd name="connsiteY1892" fmla="*/ 5282838 h 6479439"/>
                <a:gd name="connsiteX1893" fmla="*/ 3589676 w 9586368"/>
                <a:gd name="connsiteY1893" fmla="*/ 5282838 h 6479439"/>
                <a:gd name="connsiteX1894" fmla="*/ 3585657 w 9586368"/>
                <a:gd name="connsiteY1894" fmla="*/ 5278799 h 6479439"/>
                <a:gd name="connsiteX1895" fmla="*/ 3585657 w 9586368"/>
                <a:gd name="connsiteY1895" fmla="*/ 5268928 h 6479439"/>
                <a:gd name="connsiteX1896" fmla="*/ 3350359 w 9586368"/>
                <a:gd name="connsiteY1896" fmla="*/ 5264889 h 6479439"/>
                <a:gd name="connsiteX1897" fmla="*/ 3360268 w 9586368"/>
                <a:gd name="connsiteY1897" fmla="*/ 5264889 h 6479439"/>
                <a:gd name="connsiteX1898" fmla="*/ 3364287 w 9586368"/>
                <a:gd name="connsiteY1898" fmla="*/ 5268928 h 6479439"/>
                <a:gd name="connsiteX1899" fmla="*/ 3364287 w 9586368"/>
                <a:gd name="connsiteY1899" fmla="*/ 5278799 h 6479439"/>
                <a:gd name="connsiteX1900" fmla="*/ 3360268 w 9586368"/>
                <a:gd name="connsiteY1900" fmla="*/ 5282838 h 6479439"/>
                <a:gd name="connsiteX1901" fmla="*/ 3350359 w 9586368"/>
                <a:gd name="connsiteY1901" fmla="*/ 5282838 h 6479439"/>
                <a:gd name="connsiteX1902" fmla="*/ 3346340 w 9586368"/>
                <a:gd name="connsiteY1902" fmla="*/ 5278799 h 6479439"/>
                <a:gd name="connsiteX1903" fmla="*/ 3346340 w 9586368"/>
                <a:gd name="connsiteY1903" fmla="*/ 5268928 h 6479439"/>
                <a:gd name="connsiteX1904" fmla="*/ 3111048 w 9586368"/>
                <a:gd name="connsiteY1904" fmla="*/ 5264889 h 6479439"/>
                <a:gd name="connsiteX1905" fmla="*/ 3120959 w 9586368"/>
                <a:gd name="connsiteY1905" fmla="*/ 5264889 h 6479439"/>
                <a:gd name="connsiteX1906" fmla="*/ 3124977 w 9586368"/>
                <a:gd name="connsiteY1906" fmla="*/ 5268928 h 6479439"/>
                <a:gd name="connsiteX1907" fmla="*/ 3124977 w 9586368"/>
                <a:gd name="connsiteY1907" fmla="*/ 5278799 h 6479439"/>
                <a:gd name="connsiteX1908" fmla="*/ 3120959 w 9586368"/>
                <a:gd name="connsiteY1908" fmla="*/ 5282838 h 6479439"/>
                <a:gd name="connsiteX1909" fmla="*/ 3111048 w 9586368"/>
                <a:gd name="connsiteY1909" fmla="*/ 5282838 h 6479439"/>
                <a:gd name="connsiteX1910" fmla="*/ 3107029 w 9586368"/>
                <a:gd name="connsiteY1910" fmla="*/ 5278799 h 6479439"/>
                <a:gd name="connsiteX1911" fmla="*/ 3107029 w 9586368"/>
                <a:gd name="connsiteY1911" fmla="*/ 5268928 h 6479439"/>
                <a:gd name="connsiteX1912" fmla="*/ 2871737 w 9586368"/>
                <a:gd name="connsiteY1912" fmla="*/ 5264889 h 6479439"/>
                <a:gd name="connsiteX1913" fmla="*/ 2881646 w 9586368"/>
                <a:gd name="connsiteY1913" fmla="*/ 5264889 h 6479439"/>
                <a:gd name="connsiteX1914" fmla="*/ 2885666 w 9586368"/>
                <a:gd name="connsiteY1914" fmla="*/ 5268928 h 6479439"/>
                <a:gd name="connsiteX1915" fmla="*/ 2885666 w 9586368"/>
                <a:gd name="connsiteY1915" fmla="*/ 5278799 h 6479439"/>
                <a:gd name="connsiteX1916" fmla="*/ 2881646 w 9586368"/>
                <a:gd name="connsiteY1916" fmla="*/ 5282838 h 6479439"/>
                <a:gd name="connsiteX1917" fmla="*/ 2871737 w 9586368"/>
                <a:gd name="connsiteY1917" fmla="*/ 5282838 h 6479439"/>
                <a:gd name="connsiteX1918" fmla="*/ 2867717 w 9586368"/>
                <a:gd name="connsiteY1918" fmla="*/ 5278799 h 6479439"/>
                <a:gd name="connsiteX1919" fmla="*/ 2867717 w 9586368"/>
                <a:gd name="connsiteY1919" fmla="*/ 5268928 h 6479439"/>
                <a:gd name="connsiteX1920" fmla="*/ 2632423 w 9586368"/>
                <a:gd name="connsiteY1920" fmla="*/ 5264889 h 6479439"/>
                <a:gd name="connsiteX1921" fmla="*/ 2642334 w 9586368"/>
                <a:gd name="connsiteY1921" fmla="*/ 5264889 h 6479439"/>
                <a:gd name="connsiteX1922" fmla="*/ 2646352 w 9586368"/>
                <a:gd name="connsiteY1922" fmla="*/ 5268928 h 6479439"/>
                <a:gd name="connsiteX1923" fmla="*/ 2646352 w 9586368"/>
                <a:gd name="connsiteY1923" fmla="*/ 5278799 h 6479439"/>
                <a:gd name="connsiteX1924" fmla="*/ 2642334 w 9586368"/>
                <a:gd name="connsiteY1924" fmla="*/ 5282838 h 6479439"/>
                <a:gd name="connsiteX1925" fmla="*/ 2632423 w 9586368"/>
                <a:gd name="connsiteY1925" fmla="*/ 5282838 h 6479439"/>
                <a:gd name="connsiteX1926" fmla="*/ 2628404 w 9586368"/>
                <a:gd name="connsiteY1926" fmla="*/ 5278799 h 6479439"/>
                <a:gd name="connsiteX1927" fmla="*/ 2628404 w 9586368"/>
                <a:gd name="connsiteY1927" fmla="*/ 5268928 h 6479439"/>
                <a:gd name="connsiteX1928" fmla="*/ 2393104 w 9586368"/>
                <a:gd name="connsiteY1928" fmla="*/ 5264889 h 6479439"/>
                <a:gd name="connsiteX1929" fmla="*/ 2403015 w 9586368"/>
                <a:gd name="connsiteY1929" fmla="*/ 5264889 h 6479439"/>
                <a:gd name="connsiteX1930" fmla="*/ 2407034 w 9586368"/>
                <a:gd name="connsiteY1930" fmla="*/ 5268928 h 6479439"/>
                <a:gd name="connsiteX1931" fmla="*/ 2407034 w 9586368"/>
                <a:gd name="connsiteY1931" fmla="*/ 5278799 h 6479439"/>
                <a:gd name="connsiteX1932" fmla="*/ 2403015 w 9586368"/>
                <a:gd name="connsiteY1932" fmla="*/ 5282838 h 6479439"/>
                <a:gd name="connsiteX1933" fmla="*/ 2393104 w 9586368"/>
                <a:gd name="connsiteY1933" fmla="*/ 5282838 h 6479439"/>
                <a:gd name="connsiteX1934" fmla="*/ 2389087 w 9586368"/>
                <a:gd name="connsiteY1934" fmla="*/ 5278799 h 6479439"/>
                <a:gd name="connsiteX1935" fmla="*/ 2389087 w 9586368"/>
                <a:gd name="connsiteY1935" fmla="*/ 5268928 h 6479439"/>
                <a:gd name="connsiteX1936" fmla="*/ 721961 w 9586368"/>
                <a:gd name="connsiteY1936" fmla="*/ 5264889 h 6479439"/>
                <a:gd name="connsiteX1937" fmla="*/ 731872 w 9586368"/>
                <a:gd name="connsiteY1937" fmla="*/ 5264889 h 6479439"/>
                <a:gd name="connsiteX1938" fmla="*/ 735891 w 9586368"/>
                <a:gd name="connsiteY1938" fmla="*/ 5268928 h 6479439"/>
                <a:gd name="connsiteX1939" fmla="*/ 735891 w 9586368"/>
                <a:gd name="connsiteY1939" fmla="*/ 5278799 h 6479439"/>
                <a:gd name="connsiteX1940" fmla="*/ 731872 w 9586368"/>
                <a:gd name="connsiteY1940" fmla="*/ 5282838 h 6479439"/>
                <a:gd name="connsiteX1941" fmla="*/ 721961 w 9586368"/>
                <a:gd name="connsiteY1941" fmla="*/ 5282838 h 6479439"/>
                <a:gd name="connsiteX1942" fmla="*/ 717943 w 9586368"/>
                <a:gd name="connsiteY1942" fmla="*/ 5278799 h 6479439"/>
                <a:gd name="connsiteX1943" fmla="*/ 717943 w 9586368"/>
                <a:gd name="connsiteY1943" fmla="*/ 5268928 h 6479439"/>
                <a:gd name="connsiteX1944" fmla="*/ 482649 w 9586368"/>
                <a:gd name="connsiteY1944" fmla="*/ 5264889 h 6479439"/>
                <a:gd name="connsiteX1945" fmla="*/ 492560 w 9586368"/>
                <a:gd name="connsiteY1945" fmla="*/ 5264889 h 6479439"/>
                <a:gd name="connsiteX1946" fmla="*/ 496579 w 9586368"/>
                <a:gd name="connsiteY1946" fmla="*/ 5268928 h 6479439"/>
                <a:gd name="connsiteX1947" fmla="*/ 496579 w 9586368"/>
                <a:gd name="connsiteY1947" fmla="*/ 5278799 h 6479439"/>
                <a:gd name="connsiteX1948" fmla="*/ 492560 w 9586368"/>
                <a:gd name="connsiteY1948" fmla="*/ 5282838 h 6479439"/>
                <a:gd name="connsiteX1949" fmla="*/ 482649 w 9586368"/>
                <a:gd name="connsiteY1949" fmla="*/ 5282838 h 6479439"/>
                <a:gd name="connsiteX1950" fmla="*/ 478630 w 9586368"/>
                <a:gd name="connsiteY1950" fmla="*/ 5278799 h 6479439"/>
                <a:gd name="connsiteX1951" fmla="*/ 478630 w 9586368"/>
                <a:gd name="connsiteY1951" fmla="*/ 5268928 h 6479439"/>
                <a:gd name="connsiteX1952" fmla="*/ 243336 w 9586368"/>
                <a:gd name="connsiteY1952" fmla="*/ 5264889 h 6479439"/>
                <a:gd name="connsiteX1953" fmla="*/ 253246 w 9586368"/>
                <a:gd name="connsiteY1953" fmla="*/ 5264889 h 6479439"/>
                <a:gd name="connsiteX1954" fmla="*/ 257265 w 9586368"/>
                <a:gd name="connsiteY1954" fmla="*/ 5268928 h 6479439"/>
                <a:gd name="connsiteX1955" fmla="*/ 257265 w 9586368"/>
                <a:gd name="connsiteY1955" fmla="*/ 5278799 h 6479439"/>
                <a:gd name="connsiteX1956" fmla="*/ 253246 w 9586368"/>
                <a:gd name="connsiteY1956" fmla="*/ 5282838 h 6479439"/>
                <a:gd name="connsiteX1957" fmla="*/ 243336 w 9586368"/>
                <a:gd name="connsiteY1957" fmla="*/ 5282838 h 6479439"/>
                <a:gd name="connsiteX1958" fmla="*/ 239317 w 9586368"/>
                <a:gd name="connsiteY1958" fmla="*/ 5278799 h 6479439"/>
                <a:gd name="connsiteX1959" fmla="*/ 239317 w 9586368"/>
                <a:gd name="connsiteY1959" fmla="*/ 5268928 h 6479439"/>
                <a:gd name="connsiteX1960" fmla="*/ 4022 w 9586368"/>
                <a:gd name="connsiteY1960" fmla="*/ 5264889 h 6479439"/>
                <a:gd name="connsiteX1961" fmla="*/ 13933 w 9586368"/>
                <a:gd name="connsiteY1961" fmla="*/ 5264889 h 6479439"/>
                <a:gd name="connsiteX1962" fmla="*/ 17952 w 9586368"/>
                <a:gd name="connsiteY1962" fmla="*/ 5268928 h 6479439"/>
                <a:gd name="connsiteX1963" fmla="*/ 17952 w 9586368"/>
                <a:gd name="connsiteY1963" fmla="*/ 5278799 h 6479439"/>
                <a:gd name="connsiteX1964" fmla="*/ 13933 w 9586368"/>
                <a:gd name="connsiteY1964" fmla="*/ 5282838 h 6479439"/>
                <a:gd name="connsiteX1965" fmla="*/ 4022 w 9586368"/>
                <a:gd name="connsiteY1965" fmla="*/ 5282838 h 6479439"/>
                <a:gd name="connsiteX1966" fmla="*/ 3 w 9586368"/>
                <a:gd name="connsiteY1966" fmla="*/ 5278799 h 6479439"/>
                <a:gd name="connsiteX1967" fmla="*/ 3 w 9586368"/>
                <a:gd name="connsiteY1967" fmla="*/ 5268928 h 6479439"/>
                <a:gd name="connsiteX1968" fmla="*/ 2157819 w 9586368"/>
                <a:gd name="connsiteY1968" fmla="*/ 5025610 h 6479439"/>
                <a:gd name="connsiteX1969" fmla="*/ 2167729 w 9586368"/>
                <a:gd name="connsiteY1969" fmla="*/ 5025610 h 6479439"/>
                <a:gd name="connsiteX1970" fmla="*/ 2171748 w 9586368"/>
                <a:gd name="connsiteY1970" fmla="*/ 5029648 h 6479439"/>
                <a:gd name="connsiteX1971" fmla="*/ 2171748 w 9586368"/>
                <a:gd name="connsiteY1971" fmla="*/ 5039519 h 6479439"/>
                <a:gd name="connsiteX1972" fmla="*/ 2167729 w 9586368"/>
                <a:gd name="connsiteY1972" fmla="*/ 5043558 h 6479439"/>
                <a:gd name="connsiteX1973" fmla="*/ 2157819 w 9586368"/>
                <a:gd name="connsiteY1973" fmla="*/ 5043558 h 6479439"/>
                <a:gd name="connsiteX1974" fmla="*/ 2153800 w 9586368"/>
                <a:gd name="connsiteY1974" fmla="*/ 5039519 h 6479439"/>
                <a:gd name="connsiteX1975" fmla="*/ 2153800 w 9586368"/>
                <a:gd name="connsiteY1975" fmla="*/ 5029648 h 6479439"/>
                <a:gd name="connsiteX1976" fmla="*/ 1918510 w 9586368"/>
                <a:gd name="connsiteY1976" fmla="*/ 5025610 h 6479439"/>
                <a:gd name="connsiteX1977" fmla="*/ 1928420 w 9586368"/>
                <a:gd name="connsiteY1977" fmla="*/ 5025610 h 6479439"/>
                <a:gd name="connsiteX1978" fmla="*/ 1932440 w 9586368"/>
                <a:gd name="connsiteY1978" fmla="*/ 5029648 h 6479439"/>
                <a:gd name="connsiteX1979" fmla="*/ 1932440 w 9586368"/>
                <a:gd name="connsiteY1979" fmla="*/ 5039519 h 6479439"/>
                <a:gd name="connsiteX1980" fmla="*/ 1928420 w 9586368"/>
                <a:gd name="connsiteY1980" fmla="*/ 5043558 h 6479439"/>
                <a:gd name="connsiteX1981" fmla="*/ 1918510 w 9586368"/>
                <a:gd name="connsiteY1981" fmla="*/ 5043558 h 6479439"/>
                <a:gd name="connsiteX1982" fmla="*/ 1914492 w 9586368"/>
                <a:gd name="connsiteY1982" fmla="*/ 5039519 h 6479439"/>
                <a:gd name="connsiteX1983" fmla="*/ 1914492 w 9586368"/>
                <a:gd name="connsiteY1983" fmla="*/ 5029648 h 6479439"/>
                <a:gd name="connsiteX1984" fmla="*/ 1679204 w 9586368"/>
                <a:gd name="connsiteY1984" fmla="*/ 5025610 h 6479439"/>
                <a:gd name="connsiteX1985" fmla="*/ 1689115 w 9586368"/>
                <a:gd name="connsiteY1985" fmla="*/ 5025610 h 6479439"/>
                <a:gd name="connsiteX1986" fmla="*/ 1693133 w 9586368"/>
                <a:gd name="connsiteY1986" fmla="*/ 5029648 h 6479439"/>
                <a:gd name="connsiteX1987" fmla="*/ 1693133 w 9586368"/>
                <a:gd name="connsiteY1987" fmla="*/ 5039519 h 6479439"/>
                <a:gd name="connsiteX1988" fmla="*/ 1689115 w 9586368"/>
                <a:gd name="connsiteY1988" fmla="*/ 5043558 h 6479439"/>
                <a:gd name="connsiteX1989" fmla="*/ 1679204 w 9586368"/>
                <a:gd name="connsiteY1989" fmla="*/ 5043558 h 6479439"/>
                <a:gd name="connsiteX1990" fmla="*/ 1675185 w 9586368"/>
                <a:gd name="connsiteY1990" fmla="*/ 5039519 h 6479439"/>
                <a:gd name="connsiteX1991" fmla="*/ 1675185 w 9586368"/>
                <a:gd name="connsiteY1991" fmla="*/ 5029648 h 6479439"/>
                <a:gd name="connsiteX1992" fmla="*/ 1439889 w 9586368"/>
                <a:gd name="connsiteY1992" fmla="*/ 5025610 h 6479439"/>
                <a:gd name="connsiteX1993" fmla="*/ 1449798 w 9586368"/>
                <a:gd name="connsiteY1993" fmla="*/ 5025610 h 6479439"/>
                <a:gd name="connsiteX1994" fmla="*/ 1453818 w 9586368"/>
                <a:gd name="connsiteY1994" fmla="*/ 5029648 h 6479439"/>
                <a:gd name="connsiteX1995" fmla="*/ 1453818 w 9586368"/>
                <a:gd name="connsiteY1995" fmla="*/ 5039519 h 6479439"/>
                <a:gd name="connsiteX1996" fmla="*/ 1449798 w 9586368"/>
                <a:gd name="connsiteY1996" fmla="*/ 5043558 h 6479439"/>
                <a:gd name="connsiteX1997" fmla="*/ 1439889 w 9586368"/>
                <a:gd name="connsiteY1997" fmla="*/ 5043558 h 6479439"/>
                <a:gd name="connsiteX1998" fmla="*/ 1435870 w 9586368"/>
                <a:gd name="connsiteY1998" fmla="*/ 5039519 h 6479439"/>
                <a:gd name="connsiteX1999" fmla="*/ 1435870 w 9586368"/>
                <a:gd name="connsiteY1999" fmla="*/ 5029648 h 6479439"/>
                <a:gd name="connsiteX2000" fmla="*/ 1200573 w 9586368"/>
                <a:gd name="connsiteY2000" fmla="*/ 5025610 h 6479439"/>
                <a:gd name="connsiteX2001" fmla="*/ 1210484 w 9586368"/>
                <a:gd name="connsiteY2001" fmla="*/ 5025610 h 6479439"/>
                <a:gd name="connsiteX2002" fmla="*/ 1214502 w 9586368"/>
                <a:gd name="connsiteY2002" fmla="*/ 5029648 h 6479439"/>
                <a:gd name="connsiteX2003" fmla="*/ 1214502 w 9586368"/>
                <a:gd name="connsiteY2003" fmla="*/ 5039519 h 6479439"/>
                <a:gd name="connsiteX2004" fmla="*/ 1210484 w 9586368"/>
                <a:gd name="connsiteY2004" fmla="*/ 5043558 h 6479439"/>
                <a:gd name="connsiteX2005" fmla="*/ 1200573 w 9586368"/>
                <a:gd name="connsiteY2005" fmla="*/ 5043558 h 6479439"/>
                <a:gd name="connsiteX2006" fmla="*/ 1196555 w 9586368"/>
                <a:gd name="connsiteY2006" fmla="*/ 5039519 h 6479439"/>
                <a:gd name="connsiteX2007" fmla="*/ 1196555 w 9586368"/>
                <a:gd name="connsiteY2007" fmla="*/ 5029648 h 6479439"/>
                <a:gd name="connsiteX2008" fmla="*/ 961261 w 9586368"/>
                <a:gd name="connsiteY2008" fmla="*/ 5025610 h 6479439"/>
                <a:gd name="connsiteX2009" fmla="*/ 971171 w 9586368"/>
                <a:gd name="connsiteY2009" fmla="*/ 5025610 h 6479439"/>
                <a:gd name="connsiteX2010" fmla="*/ 975190 w 9586368"/>
                <a:gd name="connsiteY2010" fmla="*/ 5029648 h 6479439"/>
                <a:gd name="connsiteX2011" fmla="*/ 975190 w 9586368"/>
                <a:gd name="connsiteY2011" fmla="*/ 5039519 h 6479439"/>
                <a:gd name="connsiteX2012" fmla="*/ 971171 w 9586368"/>
                <a:gd name="connsiteY2012" fmla="*/ 5043558 h 6479439"/>
                <a:gd name="connsiteX2013" fmla="*/ 961261 w 9586368"/>
                <a:gd name="connsiteY2013" fmla="*/ 5043558 h 6479439"/>
                <a:gd name="connsiteX2014" fmla="*/ 957242 w 9586368"/>
                <a:gd name="connsiteY2014" fmla="*/ 5039519 h 6479439"/>
                <a:gd name="connsiteX2015" fmla="*/ 957242 w 9586368"/>
                <a:gd name="connsiteY2015" fmla="*/ 5029648 h 6479439"/>
                <a:gd name="connsiteX2016" fmla="*/ 9572438 w 9586368"/>
                <a:gd name="connsiteY2016" fmla="*/ 5025558 h 6479439"/>
                <a:gd name="connsiteX2017" fmla="*/ 9582349 w 9586368"/>
                <a:gd name="connsiteY2017" fmla="*/ 5025558 h 6479439"/>
                <a:gd name="connsiteX2018" fmla="*/ 9586368 w 9586368"/>
                <a:gd name="connsiteY2018" fmla="*/ 5029597 h 6479439"/>
                <a:gd name="connsiteX2019" fmla="*/ 9586368 w 9586368"/>
                <a:gd name="connsiteY2019" fmla="*/ 5039468 h 6479439"/>
                <a:gd name="connsiteX2020" fmla="*/ 9582349 w 9586368"/>
                <a:gd name="connsiteY2020" fmla="*/ 5043507 h 6479439"/>
                <a:gd name="connsiteX2021" fmla="*/ 9572438 w 9586368"/>
                <a:gd name="connsiteY2021" fmla="*/ 5043507 h 6479439"/>
                <a:gd name="connsiteX2022" fmla="*/ 9568419 w 9586368"/>
                <a:gd name="connsiteY2022" fmla="*/ 5039468 h 6479439"/>
                <a:gd name="connsiteX2023" fmla="*/ 9568419 w 9586368"/>
                <a:gd name="connsiteY2023" fmla="*/ 5029597 h 6479439"/>
                <a:gd name="connsiteX2024" fmla="*/ 9333125 w 9586368"/>
                <a:gd name="connsiteY2024" fmla="*/ 5025558 h 6479439"/>
                <a:gd name="connsiteX2025" fmla="*/ 9343036 w 9586368"/>
                <a:gd name="connsiteY2025" fmla="*/ 5025558 h 6479439"/>
                <a:gd name="connsiteX2026" fmla="*/ 9347055 w 9586368"/>
                <a:gd name="connsiteY2026" fmla="*/ 5029597 h 6479439"/>
                <a:gd name="connsiteX2027" fmla="*/ 9347055 w 9586368"/>
                <a:gd name="connsiteY2027" fmla="*/ 5039468 h 6479439"/>
                <a:gd name="connsiteX2028" fmla="*/ 9343036 w 9586368"/>
                <a:gd name="connsiteY2028" fmla="*/ 5043507 h 6479439"/>
                <a:gd name="connsiteX2029" fmla="*/ 9333125 w 9586368"/>
                <a:gd name="connsiteY2029" fmla="*/ 5043507 h 6479439"/>
                <a:gd name="connsiteX2030" fmla="*/ 9329106 w 9586368"/>
                <a:gd name="connsiteY2030" fmla="*/ 5039468 h 6479439"/>
                <a:gd name="connsiteX2031" fmla="*/ 9329106 w 9586368"/>
                <a:gd name="connsiteY2031" fmla="*/ 5029597 h 6479439"/>
                <a:gd name="connsiteX2032" fmla="*/ 9093811 w 9586368"/>
                <a:gd name="connsiteY2032" fmla="*/ 5025558 h 6479439"/>
                <a:gd name="connsiteX2033" fmla="*/ 9103722 w 9586368"/>
                <a:gd name="connsiteY2033" fmla="*/ 5025558 h 6479439"/>
                <a:gd name="connsiteX2034" fmla="*/ 9107741 w 9586368"/>
                <a:gd name="connsiteY2034" fmla="*/ 5029597 h 6479439"/>
                <a:gd name="connsiteX2035" fmla="*/ 9107741 w 9586368"/>
                <a:gd name="connsiteY2035" fmla="*/ 5039468 h 6479439"/>
                <a:gd name="connsiteX2036" fmla="*/ 9103722 w 9586368"/>
                <a:gd name="connsiteY2036" fmla="*/ 5043507 h 6479439"/>
                <a:gd name="connsiteX2037" fmla="*/ 9093811 w 9586368"/>
                <a:gd name="connsiteY2037" fmla="*/ 5043507 h 6479439"/>
                <a:gd name="connsiteX2038" fmla="*/ 9089792 w 9586368"/>
                <a:gd name="connsiteY2038" fmla="*/ 5039468 h 6479439"/>
                <a:gd name="connsiteX2039" fmla="*/ 9089792 w 9586368"/>
                <a:gd name="connsiteY2039" fmla="*/ 5029597 h 6479439"/>
                <a:gd name="connsiteX2040" fmla="*/ 8854496 w 9586368"/>
                <a:gd name="connsiteY2040" fmla="*/ 5025558 h 6479439"/>
                <a:gd name="connsiteX2041" fmla="*/ 8864407 w 9586368"/>
                <a:gd name="connsiteY2041" fmla="*/ 5025558 h 6479439"/>
                <a:gd name="connsiteX2042" fmla="*/ 8868426 w 9586368"/>
                <a:gd name="connsiteY2042" fmla="*/ 5029597 h 6479439"/>
                <a:gd name="connsiteX2043" fmla="*/ 8868426 w 9586368"/>
                <a:gd name="connsiteY2043" fmla="*/ 5039468 h 6479439"/>
                <a:gd name="connsiteX2044" fmla="*/ 8864407 w 9586368"/>
                <a:gd name="connsiteY2044" fmla="*/ 5043507 h 6479439"/>
                <a:gd name="connsiteX2045" fmla="*/ 8854496 w 9586368"/>
                <a:gd name="connsiteY2045" fmla="*/ 5043507 h 6479439"/>
                <a:gd name="connsiteX2046" fmla="*/ 8850477 w 9586368"/>
                <a:gd name="connsiteY2046" fmla="*/ 5039468 h 6479439"/>
                <a:gd name="connsiteX2047" fmla="*/ 8850477 w 9586368"/>
                <a:gd name="connsiteY2047" fmla="*/ 5029597 h 6479439"/>
                <a:gd name="connsiteX2048" fmla="*/ 8615184 w 9586368"/>
                <a:gd name="connsiteY2048" fmla="*/ 5025558 h 6479439"/>
                <a:gd name="connsiteX2049" fmla="*/ 8625095 w 9586368"/>
                <a:gd name="connsiteY2049" fmla="*/ 5025558 h 6479439"/>
                <a:gd name="connsiteX2050" fmla="*/ 8629114 w 9586368"/>
                <a:gd name="connsiteY2050" fmla="*/ 5029597 h 6479439"/>
                <a:gd name="connsiteX2051" fmla="*/ 8629114 w 9586368"/>
                <a:gd name="connsiteY2051" fmla="*/ 5039468 h 6479439"/>
                <a:gd name="connsiteX2052" fmla="*/ 8625095 w 9586368"/>
                <a:gd name="connsiteY2052" fmla="*/ 5043507 h 6479439"/>
                <a:gd name="connsiteX2053" fmla="*/ 8615184 w 9586368"/>
                <a:gd name="connsiteY2053" fmla="*/ 5043507 h 6479439"/>
                <a:gd name="connsiteX2054" fmla="*/ 8611165 w 9586368"/>
                <a:gd name="connsiteY2054" fmla="*/ 5039468 h 6479439"/>
                <a:gd name="connsiteX2055" fmla="*/ 8611165 w 9586368"/>
                <a:gd name="connsiteY2055" fmla="*/ 5029597 h 6479439"/>
                <a:gd name="connsiteX2056" fmla="*/ 8375869 w 9586368"/>
                <a:gd name="connsiteY2056" fmla="*/ 5025558 h 6479439"/>
                <a:gd name="connsiteX2057" fmla="*/ 8385779 w 9586368"/>
                <a:gd name="connsiteY2057" fmla="*/ 5025558 h 6479439"/>
                <a:gd name="connsiteX2058" fmla="*/ 8389799 w 9586368"/>
                <a:gd name="connsiteY2058" fmla="*/ 5029597 h 6479439"/>
                <a:gd name="connsiteX2059" fmla="*/ 8389799 w 9586368"/>
                <a:gd name="connsiteY2059" fmla="*/ 5039468 h 6479439"/>
                <a:gd name="connsiteX2060" fmla="*/ 8385779 w 9586368"/>
                <a:gd name="connsiteY2060" fmla="*/ 5043507 h 6479439"/>
                <a:gd name="connsiteX2061" fmla="*/ 8375869 w 9586368"/>
                <a:gd name="connsiteY2061" fmla="*/ 5043507 h 6479439"/>
                <a:gd name="connsiteX2062" fmla="*/ 8371850 w 9586368"/>
                <a:gd name="connsiteY2062" fmla="*/ 5039468 h 6479439"/>
                <a:gd name="connsiteX2063" fmla="*/ 8371850 w 9586368"/>
                <a:gd name="connsiteY2063" fmla="*/ 5029597 h 6479439"/>
                <a:gd name="connsiteX2064" fmla="*/ 8136553 w 9586368"/>
                <a:gd name="connsiteY2064" fmla="*/ 5025558 h 6479439"/>
                <a:gd name="connsiteX2065" fmla="*/ 8146464 w 9586368"/>
                <a:gd name="connsiteY2065" fmla="*/ 5025558 h 6479439"/>
                <a:gd name="connsiteX2066" fmla="*/ 8150483 w 9586368"/>
                <a:gd name="connsiteY2066" fmla="*/ 5029597 h 6479439"/>
                <a:gd name="connsiteX2067" fmla="*/ 8150483 w 9586368"/>
                <a:gd name="connsiteY2067" fmla="*/ 5039468 h 6479439"/>
                <a:gd name="connsiteX2068" fmla="*/ 8146464 w 9586368"/>
                <a:gd name="connsiteY2068" fmla="*/ 5043507 h 6479439"/>
                <a:gd name="connsiteX2069" fmla="*/ 8136553 w 9586368"/>
                <a:gd name="connsiteY2069" fmla="*/ 5043507 h 6479439"/>
                <a:gd name="connsiteX2070" fmla="*/ 8132534 w 9586368"/>
                <a:gd name="connsiteY2070" fmla="*/ 5039468 h 6479439"/>
                <a:gd name="connsiteX2071" fmla="*/ 8132534 w 9586368"/>
                <a:gd name="connsiteY2071" fmla="*/ 5029597 h 6479439"/>
                <a:gd name="connsiteX2072" fmla="*/ 7897241 w 9586368"/>
                <a:gd name="connsiteY2072" fmla="*/ 5025558 h 6479439"/>
                <a:gd name="connsiteX2073" fmla="*/ 7907151 w 9586368"/>
                <a:gd name="connsiteY2073" fmla="*/ 5025558 h 6479439"/>
                <a:gd name="connsiteX2074" fmla="*/ 7911170 w 9586368"/>
                <a:gd name="connsiteY2074" fmla="*/ 5029597 h 6479439"/>
                <a:gd name="connsiteX2075" fmla="*/ 7911170 w 9586368"/>
                <a:gd name="connsiteY2075" fmla="*/ 5039468 h 6479439"/>
                <a:gd name="connsiteX2076" fmla="*/ 7907151 w 9586368"/>
                <a:gd name="connsiteY2076" fmla="*/ 5043507 h 6479439"/>
                <a:gd name="connsiteX2077" fmla="*/ 7897241 w 9586368"/>
                <a:gd name="connsiteY2077" fmla="*/ 5043507 h 6479439"/>
                <a:gd name="connsiteX2078" fmla="*/ 7893222 w 9586368"/>
                <a:gd name="connsiteY2078" fmla="*/ 5039468 h 6479439"/>
                <a:gd name="connsiteX2079" fmla="*/ 7893222 w 9586368"/>
                <a:gd name="connsiteY2079" fmla="*/ 5029597 h 6479439"/>
                <a:gd name="connsiteX2080" fmla="*/ 7657926 w 9586368"/>
                <a:gd name="connsiteY2080" fmla="*/ 5025558 h 6479439"/>
                <a:gd name="connsiteX2081" fmla="*/ 7667836 w 9586368"/>
                <a:gd name="connsiteY2081" fmla="*/ 5025558 h 6479439"/>
                <a:gd name="connsiteX2082" fmla="*/ 7671855 w 9586368"/>
                <a:gd name="connsiteY2082" fmla="*/ 5029597 h 6479439"/>
                <a:gd name="connsiteX2083" fmla="*/ 7671855 w 9586368"/>
                <a:gd name="connsiteY2083" fmla="*/ 5039468 h 6479439"/>
                <a:gd name="connsiteX2084" fmla="*/ 7667836 w 9586368"/>
                <a:gd name="connsiteY2084" fmla="*/ 5043507 h 6479439"/>
                <a:gd name="connsiteX2085" fmla="*/ 7657926 w 9586368"/>
                <a:gd name="connsiteY2085" fmla="*/ 5043507 h 6479439"/>
                <a:gd name="connsiteX2086" fmla="*/ 7653906 w 9586368"/>
                <a:gd name="connsiteY2086" fmla="*/ 5039468 h 6479439"/>
                <a:gd name="connsiteX2087" fmla="*/ 7653906 w 9586368"/>
                <a:gd name="connsiteY2087" fmla="*/ 5029597 h 6479439"/>
                <a:gd name="connsiteX2088" fmla="*/ 7418611 w 9586368"/>
                <a:gd name="connsiteY2088" fmla="*/ 5025558 h 6479439"/>
                <a:gd name="connsiteX2089" fmla="*/ 7428521 w 9586368"/>
                <a:gd name="connsiteY2089" fmla="*/ 5025558 h 6479439"/>
                <a:gd name="connsiteX2090" fmla="*/ 7432540 w 9586368"/>
                <a:gd name="connsiteY2090" fmla="*/ 5029597 h 6479439"/>
                <a:gd name="connsiteX2091" fmla="*/ 7432540 w 9586368"/>
                <a:gd name="connsiteY2091" fmla="*/ 5039468 h 6479439"/>
                <a:gd name="connsiteX2092" fmla="*/ 7428521 w 9586368"/>
                <a:gd name="connsiteY2092" fmla="*/ 5043507 h 6479439"/>
                <a:gd name="connsiteX2093" fmla="*/ 7418611 w 9586368"/>
                <a:gd name="connsiteY2093" fmla="*/ 5043507 h 6479439"/>
                <a:gd name="connsiteX2094" fmla="*/ 7414592 w 9586368"/>
                <a:gd name="connsiteY2094" fmla="*/ 5039468 h 6479439"/>
                <a:gd name="connsiteX2095" fmla="*/ 7414592 w 9586368"/>
                <a:gd name="connsiteY2095" fmla="*/ 5029597 h 6479439"/>
                <a:gd name="connsiteX2096" fmla="*/ 7179298 w 9586368"/>
                <a:gd name="connsiteY2096" fmla="*/ 5025558 h 6479439"/>
                <a:gd name="connsiteX2097" fmla="*/ 7189209 w 9586368"/>
                <a:gd name="connsiteY2097" fmla="*/ 5025558 h 6479439"/>
                <a:gd name="connsiteX2098" fmla="*/ 7193228 w 9586368"/>
                <a:gd name="connsiteY2098" fmla="*/ 5029597 h 6479439"/>
                <a:gd name="connsiteX2099" fmla="*/ 7193228 w 9586368"/>
                <a:gd name="connsiteY2099" fmla="*/ 5039468 h 6479439"/>
                <a:gd name="connsiteX2100" fmla="*/ 7189209 w 9586368"/>
                <a:gd name="connsiteY2100" fmla="*/ 5043507 h 6479439"/>
                <a:gd name="connsiteX2101" fmla="*/ 7179298 w 9586368"/>
                <a:gd name="connsiteY2101" fmla="*/ 5043507 h 6479439"/>
                <a:gd name="connsiteX2102" fmla="*/ 7175279 w 9586368"/>
                <a:gd name="connsiteY2102" fmla="*/ 5039468 h 6479439"/>
                <a:gd name="connsiteX2103" fmla="*/ 7175279 w 9586368"/>
                <a:gd name="connsiteY2103" fmla="*/ 5029597 h 6479439"/>
                <a:gd name="connsiteX2104" fmla="*/ 6939983 w 9586368"/>
                <a:gd name="connsiteY2104" fmla="*/ 5025558 h 6479439"/>
                <a:gd name="connsiteX2105" fmla="*/ 6949894 w 9586368"/>
                <a:gd name="connsiteY2105" fmla="*/ 5025558 h 6479439"/>
                <a:gd name="connsiteX2106" fmla="*/ 6953913 w 9586368"/>
                <a:gd name="connsiteY2106" fmla="*/ 5029597 h 6479439"/>
                <a:gd name="connsiteX2107" fmla="*/ 6953913 w 9586368"/>
                <a:gd name="connsiteY2107" fmla="*/ 5039468 h 6479439"/>
                <a:gd name="connsiteX2108" fmla="*/ 6949894 w 9586368"/>
                <a:gd name="connsiteY2108" fmla="*/ 5043507 h 6479439"/>
                <a:gd name="connsiteX2109" fmla="*/ 6939983 w 9586368"/>
                <a:gd name="connsiteY2109" fmla="*/ 5043507 h 6479439"/>
                <a:gd name="connsiteX2110" fmla="*/ 6935964 w 9586368"/>
                <a:gd name="connsiteY2110" fmla="*/ 5039468 h 6479439"/>
                <a:gd name="connsiteX2111" fmla="*/ 6935964 w 9586368"/>
                <a:gd name="connsiteY2111" fmla="*/ 5029597 h 6479439"/>
                <a:gd name="connsiteX2112" fmla="*/ 6700670 w 9586368"/>
                <a:gd name="connsiteY2112" fmla="*/ 5025558 h 6479439"/>
                <a:gd name="connsiteX2113" fmla="*/ 6710581 w 9586368"/>
                <a:gd name="connsiteY2113" fmla="*/ 5025558 h 6479439"/>
                <a:gd name="connsiteX2114" fmla="*/ 6714600 w 9586368"/>
                <a:gd name="connsiteY2114" fmla="*/ 5029597 h 6479439"/>
                <a:gd name="connsiteX2115" fmla="*/ 6714600 w 9586368"/>
                <a:gd name="connsiteY2115" fmla="*/ 5039468 h 6479439"/>
                <a:gd name="connsiteX2116" fmla="*/ 6710581 w 9586368"/>
                <a:gd name="connsiteY2116" fmla="*/ 5043507 h 6479439"/>
                <a:gd name="connsiteX2117" fmla="*/ 6700670 w 9586368"/>
                <a:gd name="connsiteY2117" fmla="*/ 5043507 h 6479439"/>
                <a:gd name="connsiteX2118" fmla="*/ 6696651 w 9586368"/>
                <a:gd name="connsiteY2118" fmla="*/ 5039468 h 6479439"/>
                <a:gd name="connsiteX2119" fmla="*/ 6696651 w 9586368"/>
                <a:gd name="connsiteY2119" fmla="*/ 5029597 h 6479439"/>
                <a:gd name="connsiteX2120" fmla="*/ 6461356 w 9586368"/>
                <a:gd name="connsiteY2120" fmla="*/ 5025558 h 6479439"/>
                <a:gd name="connsiteX2121" fmla="*/ 6471266 w 9586368"/>
                <a:gd name="connsiteY2121" fmla="*/ 5025558 h 6479439"/>
                <a:gd name="connsiteX2122" fmla="*/ 6475285 w 9586368"/>
                <a:gd name="connsiteY2122" fmla="*/ 5029597 h 6479439"/>
                <a:gd name="connsiteX2123" fmla="*/ 6475285 w 9586368"/>
                <a:gd name="connsiteY2123" fmla="*/ 5039468 h 6479439"/>
                <a:gd name="connsiteX2124" fmla="*/ 6471266 w 9586368"/>
                <a:gd name="connsiteY2124" fmla="*/ 5043507 h 6479439"/>
                <a:gd name="connsiteX2125" fmla="*/ 6461356 w 9586368"/>
                <a:gd name="connsiteY2125" fmla="*/ 5043507 h 6479439"/>
                <a:gd name="connsiteX2126" fmla="*/ 6457337 w 9586368"/>
                <a:gd name="connsiteY2126" fmla="*/ 5039468 h 6479439"/>
                <a:gd name="connsiteX2127" fmla="*/ 6457337 w 9586368"/>
                <a:gd name="connsiteY2127" fmla="*/ 5029597 h 6479439"/>
                <a:gd name="connsiteX2128" fmla="*/ 6222042 w 9586368"/>
                <a:gd name="connsiteY2128" fmla="*/ 5025558 h 6479439"/>
                <a:gd name="connsiteX2129" fmla="*/ 6231952 w 9586368"/>
                <a:gd name="connsiteY2129" fmla="*/ 5025558 h 6479439"/>
                <a:gd name="connsiteX2130" fmla="*/ 6235971 w 9586368"/>
                <a:gd name="connsiteY2130" fmla="*/ 5029597 h 6479439"/>
                <a:gd name="connsiteX2131" fmla="*/ 6235971 w 9586368"/>
                <a:gd name="connsiteY2131" fmla="*/ 5039468 h 6479439"/>
                <a:gd name="connsiteX2132" fmla="*/ 6231952 w 9586368"/>
                <a:gd name="connsiteY2132" fmla="*/ 5043507 h 6479439"/>
                <a:gd name="connsiteX2133" fmla="*/ 6222042 w 9586368"/>
                <a:gd name="connsiteY2133" fmla="*/ 5043507 h 6479439"/>
                <a:gd name="connsiteX2134" fmla="*/ 6218023 w 9586368"/>
                <a:gd name="connsiteY2134" fmla="*/ 5039468 h 6479439"/>
                <a:gd name="connsiteX2135" fmla="*/ 6218023 w 9586368"/>
                <a:gd name="connsiteY2135" fmla="*/ 5029597 h 6479439"/>
                <a:gd name="connsiteX2136" fmla="*/ 5982729 w 9586368"/>
                <a:gd name="connsiteY2136" fmla="*/ 5025558 h 6479439"/>
                <a:gd name="connsiteX2137" fmla="*/ 5992639 w 9586368"/>
                <a:gd name="connsiteY2137" fmla="*/ 5025558 h 6479439"/>
                <a:gd name="connsiteX2138" fmla="*/ 5996658 w 9586368"/>
                <a:gd name="connsiteY2138" fmla="*/ 5029597 h 6479439"/>
                <a:gd name="connsiteX2139" fmla="*/ 5996658 w 9586368"/>
                <a:gd name="connsiteY2139" fmla="*/ 5039468 h 6479439"/>
                <a:gd name="connsiteX2140" fmla="*/ 5992639 w 9586368"/>
                <a:gd name="connsiteY2140" fmla="*/ 5043507 h 6479439"/>
                <a:gd name="connsiteX2141" fmla="*/ 5982729 w 9586368"/>
                <a:gd name="connsiteY2141" fmla="*/ 5043507 h 6479439"/>
                <a:gd name="connsiteX2142" fmla="*/ 5978710 w 9586368"/>
                <a:gd name="connsiteY2142" fmla="*/ 5039468 h 6479439"/>
                <a:gd name="connsiteX2143" fmla="*/ 5978710 w 9586368"/>
                <a:gd name="connsiteY2143" fmla="*/ 5029597 h 6479439"/>
                <a:gd name="connsiteX2144" fmla="*/ 5743412 w 9586368"/>
                <a:gd name="connsiteY2144" fmla="*/ 5025558 h 6479439"/>
                <a:gd name="connsiteX2145" fmla="*/ 5753323 w 9586368"/>
                <a:gd name="connsiteY2145" fmla="*/ 5025558 h 6479439"/>
                <a:gd name="connsiteX2146" fmla="*/ 5757342 w 9586368"/>
                <a:gd name="connsiteY2146" fmla="*/ 5029597 h 6479439"/>
                <a:gd name="connsiteX2147" fmla="*/ 5757342 w 9586368"/>
                <a:gd name="connsiteY2147" fmla="*/ 5039468 h 6479439"/>
                <a:gd name="connsiteX2148" fmla="*/ 5753323 w 9586368"/>
                <a:gd name="connsiteY2148" fmla="*/ 5043507 h 6479439"/>
                <a:gd name="connsiteX2149" fmla="*/ 5743412 w 9586368"/>
                <a:gd name="connsiteY2149" fmla="*/ 5043507 h 6479439"/>
                <a:gd name="connsiteX2150" fmla="*/ 5739393 w 9586368"/>
                <a:gd name="connsiteY2150" fmla="*/ 5039468 h 6479439"/>
                <a:gd name="connsiteX2151" fmla="*/ 5739393 w 9586368"/>
                <a:gd name="connsiteY2151" fmla="*/ 5029597 h 6479439"/>
                <a:gd name="connsiteX2152" fmla="*/ 5504099 w 9586368"/>
                <a:gd name="connsiteY2152" fmla="*/ 5025558 h 6479439"/>
                <a:gd name="connsiteX2153" fmla="*/ 5514010 w 9586368"/>
                <a:gd name="connsiteY2153" fmla="*/ 5025558 h 6479439"/>
                <a:gd name="connsiteX2154" fmla="*/ 5518029 w 9586368"/>
                <a:gd name="connsiteY2154" fmla="*/ 5029597 h 6479439"/>
                <a:gd name="connsiteX2155" fmla="*/ 5518029 w 9586368"/>
                <a:gd name="connsiteY2155" fmla="*/ 5039468 h 6479439"/>
                <a:gd name="connsiteX2156" fmla="*/ 5514010 w 9586368"/>
                <a:gd name="connsiteY2156" fmla="*/ 5043507 h 6479439"/>
                <a:gd name="connsiteX2157" fmla="*/ 5504099 w 9586368"/>
                <a:gd name="connsiteY2157" fmla="*/ 5043507 h 6479439"/>
                <a:gd name="connsiteX2158" fmla="*/ 5500080 w 9586368"/>
                <a:gd name="connsiteY2158" fmla="*/ 5039468 h 6479439"/>
                <a:gd name="connsiteX2159" fmla="*/ 5500080 w 9586368"/>
                <a:gd name="connsiteY2159" fmla="*/ 5029597 h 6479439"/>
                <a:gd name="connsiteX2160" fmla="*/ 5264784 w 9586368"/>
                <a:gd name="connsiteY2160" fmla="*/ 5025558 h 6479439"/>
                <a:gd name="connsiteX2161" fmla="*/ 5274694 w 9586368"/>
                <a:gd name="connsiteY2161" fmla="*/ 5025558 h 6479439"/>
                <a:gd name="connsiteX2162" fmla="*/ 5278713 w 9586368"/>
                <a:gd name="connsiteY2162" fmla="*/ 5029597 h 6479439"/>
                <a:gd name="connsiteX2163" fmla="*/ 5278713 w 9586368"/>
                <a:gd name="connsiteY2163" fmla="*/ 5039468 h 6479439"/>
                <a:gd name="connsiteX2164" fmla="*/ 5274694 w 9586368"/>
                <a:gd name="connsiteY2164" fmla="*/ 5043507 h 6479439"/>
                <a:gd name="connsiteX2165" fmla="*/ 5264784 w 9586368"/>
                <a:gd name="connsiteY2165" fmla="*/ 5043507 h 6479439"/>
                <a:gd name="connsiteX2166" fmla="*/ 5260765 w 9586368"/>
                <a:gd name="connsiteY2166" fmla="*/ 5039468 h 6479439"/>
                <a:gd name="connsiteX2167" fmla="*/ 5260765 w 9586368"/>
                <a:gd name="connsiteY2167" fmla="*/ 5029597 h 6479439"/>
                <a:gd name="connsiteX2168" fmla="*/ 5025470 w 9586368"/>
                <a:gd name="connsiteY2168" fmla="*/ 5025558 h 6479439"/>
                <a:gd name="connsiteX2169" fmla="*/ 5035381 w 9586368"/>
                <a:gd name="connsiteY2169" fmla="*/ 5025558 h 6479439"/>
                <a:gd name="connsiteX2170" fmla="*/ 5039400 w 9586368"/>
                <a:gd name="connsiteY2170" fmla="*/ 5029597 h 6479439"/>
                <a:gd name="connsiteX2171" fmla="*/ 5039400 w 9586368"/>
                <a:gd name="connsiteY2171" fmla="*/ 5039468 h 6479439"/>
                <a:gd name="connsiteX2172" fmla="*/ 5035381 w 9586368"/>
                <a:gd name="connsiteY2172" fmla="*/ 5043507 h 6479439"/>
                <a:gd name="connsiteX2173" fmla="*/ 5025470 w 9586368"/>
                <a:gd name="connsiteY2173" fmla="*/ 5043507 h 6479439"/>
                <a:gd name="connsiteX2174" fmla="*/ 5021451 w 9586368"/>
                <a:gd name="connsiteY2174" fmla="*/ 5039468 h 6479439"/>
                <a:gd name="connsiteX2175" fmla="*/ 5021451 w 9586368"/>
                <a:gd name="connsiteY2175" fmla="*/ 5029597 h 6479439"/>
                <a:gd name="connsiteX2176" fmla="*/ 4786241 w 9586368"/>
                <a:gd name="connsiteY2176" fmla="*/ 5025558 h 6479439"/>
                <a:gd name="connsiteX2177" fmla="*/ 4796152 w 9586368"/>
                <a:gd name="connsiteY2177" fmla="*/ 5025558 h 6479439"/>
                <a:gd name="connsiteX2178" fmla="*/ 4800171 w 9586368"/>
                <a:gd name="connsiteY2178" fmla="*/ 5029597 h 6479439"/>
                <a:gd name="connsiteX2179" fmla="*/ 4800171 w 9586368"/>
                <a:gd name="connsiteY2179" fmla="*/ 5039468 h 6479439"/>
                <a:gd name="connsiteX2180" fmla="*/ 4796152 w 9586368"/>
                <a:gd name="connsiteY2180" fmla="*/ 5043507 h 6479439"/>
                <a:gd name="connsiteX2181" fmla="*/ 4786241 w 9586368"/>
                <a:gd name="connsiteY2181" fmla="*/ 5043507 h 6479439"/>
                <a:gd name="connsiteX2182" fmla="*/ 4782224 w 9586368"/>
                <a:gd name="connsiteY2182" fmla="*/ 5039468 h 6479439"/>
                <a:gd name="connsiteX2183" fmla="*/ 4782224 w 9586368"/>
                <a:gd name="connsiteY2183" fmla="*/ 5029597 h 6479439"/>
                <a:gd name="connsiteX2184" fmla="*/ 4546929 w 9586368"/>
                <a:gd name="connsiteY2184" fmla="*/ 5025558 h 6479439"/>
                <a:gd name="connsiteX2185" fmla="*/ 4556840 w 9586368"/>
                <a:gd name="connsiteY2185" fmla="*/ 5025558 h 6479439"/>
                <a:gd name="connsiteX2186" fmla="*/ 4560859 w 9586368"/>
                <a:gd name="connsiteY2186" fmla="*/ 5029597 h 6479439"/>
                <a:gd name="connsiteX2187" fmla="*/ 4560859 w 9586368"/>
                <a:gd name="connsiteY2187" fmla="*/ 5039468 h 6479439"/>
                <a:gd name="connsiteX2188" fmla="*/ 4556840 w 9586368"/>
                <a:gd name="connsiteY2188" fmla="*/ 5043507 h 6479439"/>
                <a:gd name="connsiteX2189" fmla="*/ 4546929 w 9586368"/>
                <a:gd name="connsiteY2189" fmla="*/ 5043507 h 6479439"/>
                <a:gd name="connsiteX2190" fmla="*/ 4542910 w 9586368"/>
                <a:gd name="connsiteY2190" fmla="*/ 5039468 h 6479439"/>
                <a:gd name="connsiteX2191" fmla="*/ 4542910 w 9586368"/>
                <a:gd name="connsiteY2191" fmla="*/ 5029597 h 6479439"/>
                <a:gd name="connsiteX2192" fmla="*/ 4307612 w 9586368"/>
                <a:gd name="connsiteY2192" fmla="*/ 5025558 h 6479439"/>
                <a:gd name="connsiteX2193" fmla="*/ 4317523 w 9586368"/>
                <a:gd name="connsiteY2193" fmla="*/ 5025558 h 6479439"/>
                <a:gd name="connsiteX2194" fmla="*/ 4321543 w 9586368"/>
                <a:gd name="connsiteY2194" fmla="*/ 5029597 h 6479439"/>
                <a:gd name="connsiteX2195" fmla="*/ 4321543 w 9586368"/>
                <a:gd name="connsiteY2195" fmla="*/ 5039468 h 6479439"/>
                <a:gd name="connsiteX2196" fmla="*/ 4317523 w 9586368"/>
                <a:gd name="connsiteY2196" fmla="*/ 5043507 h 6479439"/>
                <a:gd name="connsiteX2197" fmla="*/ 4307612 w 9586368"/>
                <a:gd name="connsiteY2197" fmla="*/ 5043507 h 6479439"/>
                <a:gd name="connsiteX2198" fmla="*/ 4303595 w 9586368"/>
                <a:gd name="connsiteY2198" fmla="*/ 5039468 h 6479439"/>
                <a:gd name="connsiteX2199" fmla="*/ 4303595 w 9586368"/>
                <a:gd name="connsiteY2199" fmla="*/ 5029597 h 6479439"/>
                <a:gd name="connsiteX2200" fmla="*/ 4068297 w 9586368"/>
                <a:gd name="connsiteY2200" fmla="*/ 5025558 h 6479439"/>
                <a:gd name="connsiteX2201" fmla="*/ 4078210 w 9586368"/>
                <a:gd name="connsiteY2201" fmla="*/ 5025558 h 6479439"/>
                <a:gd name="connsiteX2202" fmla="*/ 4082229 w 9586368"/>
                <a:gd name="connsiteY2202" fmla="*/ 5029597 h 6479439"/>
                <a:gd name="connsiteX2203" fmla="*/ 4082229 w 9586368"/>
                <a:gd name="connsiteY2203" fmla="*/ 5039468 h 6479439"/>
                <a:gd name="connsiteX2204" fmla="*/ 4078210 w 9586368"/>
                <a:gd name="connsiteY2204" fmla="*/ 5043507 h 6479439"/>
                <a:gd name="connsiteX2205" fmla="*/ 4068297 w 9586368"/>
                <a:gd name="connsiteY2205" fmla="*/ 5043507 h 6479439"/>
                <a:gd name="connsiteX2206" fmla="*/ 4064278 w 9586368"/>
                <a:gd name="connsiteY2206" fmla="*/ 5039468 h 6479439"/>
                <a:gd name="connsiteX2207" fmla="*/ 4064278 w 9586368"/>
                <a:gd name="connsiteY2207" fmla="*/ 5029597 h 6479439"/>
                <a:gd name="connsiteX2208" fmla="*/ 3828990 w 9586368"/>
                <a:gd name="connsiteY2208" fmla="*/ 5025558 h 6479439"/>
                <a:gd name="connsiteX2209" fmla="*/ 3838899 w 9586368"/>
                <a:gd name="connsiteY2209" fmla="*/ 5025558 h 6479439"/>
                <a:gd name="connsiteX2210" fmla="*/ 3842917 w 9586368"/>
                <a:gd name="connsiteY2210" fmla="*/ 5029597 h 6479439"/>
                <a:gd name="connsiteX2211" fmla="*/ 3842917 w 9586368"/>
                <a:gd name="connsiteY2211" fmla="*/ 5039468 h 6479439"/>
                <a:gd name="connsiteX2212" fmla="*/ 3838899 w 9586368"/>
                <a:gd name="connsiteY2212" fmla="*/ 5043507 h 6479439"/>
                <a:gd name="connsiteX2213" fmla="*/ 3828990 w 9586368"/>
                <a:gd name="connsiteY2213" fmla="*/ 5043507 h 6479439"/>
                <a:gd name="connsiteX2214" fmla="*/ 3824971 w 9586368"/>
                <a:gd name="connsiteY2214" fmla="*/ 5039468 h 6479439"/>
                <a:gd name="connsiteX2215" fmla="*/ 3824971 w 9586368"/>
                <a:gd name="connsiteY2215" fmla="*/ 5029597 h 6479439"/>
                <a:gd name="connsiteX2216" fmla="*/ 3589676 w 9586368"/>
                <a:gd name="connsiteY2216" fmla="*/ 5025558 h 6479439"/>
                <a:gd name="connsiteX2217" fmla="*/ 3599585 w 9586368"/>
                <a:gd name="connsiteY2217" fmla="*/ 5025558 h 6479439"/>
                <a:gd name="connsiteX2218" fmla="*/ 3603604 w 9586368"/>
                <a:gd name="connsiteY2218" fmla="*/ 5029597 h 6479439"/>
                <a:gd name="connsiteX2219" fmla="*/ 3603604 w 9586368"/>
                <a:gd name="connsiteY2219" fmla="*/ 5039468 h 6479439"/>
                <a:gd name="connsiteX2220" fmla="*/ 3599585 w 9586368"/>
                <a:gd name="connsiteY2220" fmla="*/ 5043507 h 6479439"/>
                <a:gd name="connsiteX2221" fmla="*/ 3589676 w 9586368"/>
                <a:gd name="connsiteY2221" fmla="*/ 5043507 h 6479439"/>
                <a:gd name="connsiteX2222" fmla="*/ 3585657 w 9586368"/>
                <a:gd name="connsiteY2222" fmla="*/ 5039468 h 6479439"/>
                <a:gd name="connsiteX2223" fmla="*/ 3585657 w 9586368"/>
                <a:gd name="connsiteY2223" fmla="*/ 5029597 h 6479439"/>
                <a:gd name="connsiteX2224" fmla="*/ 3350359 w 9586368"/>
                <a:gd name="connsiteY2224" fmla="*/ 5025558 h 6479439"/>
                <a:gd name="connsiteX2225" fmla="*/ 3360268 w 9586368"/>
                <a:gd name="connsiteY2225" fmla="*/ 5025558 h 6479439"/>
                <a:gd name="connsiteX2226" fmla="*/ 3364287 w 9586368"/>
                <a:gd name="connsiteY2226" fmla="*/ 5029597 h 6479439"/>
                <a:gd name="connsiteX2227" fmla="*/ 3364287 w 9586368"/>
                <a:gd name="connsiteY2227" fmla="*/ 5039468 h 6479439"/>
                <a:gd name="connsiteX2228" fmla="*/ 3360268 w 9586368"/>
                <a:gd name="connsiteY2228" fmla="*/ 5043507 h 6479439"/>
                <a:gd name="connsiteX2229" fmla="*/ 3350359 w 9586368"/>
                <a:gd name="connsiteY2229" fmla="*/ 5043507 h 6479439"/>
                <a:gd name="connsiteX2230" fmla="*/ 3346340 w 9586368"/>
                <a:gd name="connsiteY2230" fmla="*/ 5039468 h 6479439"/>
                <a:gd name="connsiteX2231" fmla="*/ 3346340 w 9586368"/>
                <a:gd name="connsiteY2231" fmla="*/ 5029597 h 6479439"/>
                <a:gd name="connsiteX2232" fmla="*/ 3111048 w 9586368"/>
                <a:gd name="connsiteY2232" fmla="*/ 5025558 h 6479439"/>
                <a:gd name="connsiteX2233" fmla="*/ 3120959 w 9586368"/>
                <a:gd name="connsiteY2233" fmla="*/ 5025558 h 6479439"/>
                <a:gd name="connsiteX2234" fmla="*/ 3124977 w 9586368"/>
                <a:gd name="connsiteY2234" fmla="*/ 5029597 h 6479439"/>
                <a:gd name="connsiteX2235" fmla="*/ 3124977 w 9586368"/>
                <a:gd name="connsiteY2235" fmla="*/ 5039468 h 6479439"/>
                <a:gd name="connsiteX2236" fmla="*/ 3120959 w 9586368"/>
                <a:gd name="connsiteY2236" fmla="*/ 5043507 h 6479439"/>
                <a:gd name="connsiteX2237" fmla="*/ 3111048 w 9586368"/>
                <a:gd name="connsiteY2237" fmla="*/ 5043507 h 6479439"/>
                <a:gd name="connsiteX2238" fmla="*/ 3107029 w 9586368"/>
                <a:gd name="connsiteY2238" fmla="*/ 5039468 h 6479439"/>
                <a:gd name="connsiteX2239" fmla="*/ 3107029 w 9586368"/>
                <a:gd name="connsiteY2239" fmla="*/ 5029597 h 6479439"/>
                <a:gd name="connsiteX2240" fmla="*/ 2871737 w 9586368"/>
                <a:gd name="connsiteY2240" fmla="*/ 5025558 h 6479439"/>
                <a:gd name="connsiteX2241" fmla="*/ 2881646 w 9586368"/>
                <a:gd name="connsiteY2241" fmla="*/ 5025558 h 6479439"/>
                <a:gd name="connsiteX2242" fmla="*/ 2885666 w 9586368"/>
                <a:gd name="connsiteY2242" fmla="*/ 5029597 h 6479439"/>
                <a:gd name="connsiteX2243" fmla="*/ 2885666 w 9586368"/>
                <a:gd name="connsiteY2243" fmla="*/ 5039468 h 6479439"/>
                <a:gd name="connsiteX2244" fmla="*/ 2881646 w 9586368"/>
                <a:gd name="connsiteY2244" fmla="*/ 5043507 h 6479439"/>
                <a:gd name="connsiteX2245" fmla="*/ 2871737 w 9586368"/>
                <a:gd name="connsiteY2245" fmla="*/ 5043507 h 6479439"/>
                <a:gd name="connsiteX2246" fmla="*/ 2867717 w 9586368"/>
                <a:gd name="connsiteY2246" fmla="*/ 5039468 h 6479439"/>
                <a:gd name="connsiteX2247" fmla="*/ 2867717 w 9586368"/>
                <a:gd name="connsiteY2247" fmla="*/ 5029597 h 6479439"/>
                <a:gd name="connsiteX2248" fmla="*/ 2632423 w 9586368"/>
                <a:gd name="connsiteY2248" fmla="*/ 5025558 h 6479439"/>
                <a:gd name="connsiteX2249" fmla="*/ 2642334 w 9586368"/>
                <a:gd name="connsiteY2249" fmla="*/ 5025558 h 6479439"/>
                <a:gd name="connsiteX2250" fmla="*/ 2646352 w 9586368"/>
                <a:gd name="connsiteY2250" fmla="*/ 5029597 h 6479439"/>
                <a:gd name="connsiteX2251" fmla="*/ 2646352 w 9586368"/>
                <a:gd name="connsiteY2251" fmla="*/ 5039468 h 6479439"/>
                <a:gd name="connsiteX2252" fmla="*/ 2642334 w 9586368"/>
                <a:gd name="connsiteY2252" fmla="*/ 5043507 h 6479439"/>
                <a:gd name="connsiteX2253" fmla="*/ 2632423 w 9586368"/>
                <a:gd name="connsiteY2253" fmla="*/ 5043507 h 6479439"/>
                <a:gd name="connsiteX2254" fmla="*/ 2628404 w 9586368"/>
                <a:gd name="connsiteY2254" fmla="*/ 5039468 h 6479439"/>
                <a:gd name="connsiteX2255" fmla="*/ 2628404 w 9586368"/>
                <a:gd name="connsiteY2255" fmla="*/ 5029597 h 6479439"/>
                <a:gd name="connsiteX2256" fmla="*/ 2393104 w 9586368"/>
                <a:gd name="connsiteY2256" fmla="*/ 5025558 h 6479439"/>
                <a:gd name="connsiteX2257" fmla="*/ 2403015 w 9586368"/>
                <a:gd name="connsiteY2257" fmla="*/ 5025558 h 6479439"/>
                <a:gd name="connsiteX2258" fmla="*/ 2407034 w 9586368"/>
                <a:gd name="connsiteY2258" fmla="*/ 5029597 h 6479439"/>
                <a:gd name="connsiteX2259" fmla="*/ 2407034 w 9586368"/>
                <a:gd name="connsiteY2259" fmla="*/ 5039468 h 6479439"/>
                <a:gd name="connsiteX2260" fmla="*/ 2403015 w 9586368"/>
                <a:gd name="connsiteY2260" fmla="*/ 5043507 h 6479439"/>
                <a:gd name="connsiteX2261" fmla="*/ 2393104 w 9586368"/>
                <a:gd name="connsiteY2261" fmla="*/ 5043507 h 6479439"/>
                <a:gd name="connsiteX2262" fmla="*/ 2389087 w 9586368"/>
                <a:gd name="connsiteY2262" fmla="*/ 5039468 h 6479439"/>
                <a:gd name="connsiteX2263" fmla="*/ 2389087 w 9586368"/>
                <a:gd name="connsiteY2263" fmla="*/ 5029597 h 6479439"/>
                <a:gd name="connsiteX2264" fmla="*/ 721962 w 9586368"/>
                <a:gd name="connsiteY2264" fmla="*/ 5025558 h 6479439"/>
                <a:gd name="connsiteX2265" fmla="*/ 731872 w 9586368"/>
                <a:gd name="connsiteY2265" fmla="*/ 5025558 h 6479439"/>
                <a:gd name="connsiteX2266" fmla="*/ 735891 w 9586368"/>
                <a:gd name="connsiteY2266" fmla="*/ 5029597 h 6479439"/>
                <a:gd name="connsiteX2267" fmla="*/ 735891 w 9586368"/>
                <a:gd name="connsiteY2267" fmla="*/ 5039468 h 6479439"/>
                <a:gd name="connsiteX2268" fmla="*/ 731872 w 9586368"/>
                <a:gd name="connsiteY2268" fmla="*/ 5043507 h 6479439"/>
                <a:gd name="connsiteX2269" fmla="*/ 721962 w 9586368"/>
                <a:gd name="connsiteY2269" fmla="*/ 5043507 h 6479439"/>
                <a:gd name="connsiteX2270" fmla="*/ 717944 w 9586368"/>
                <a:gd name="connsiteY2270" fmla="*/ 5039468 h 6479439"/>
                <a:gd name="connsiteX2271" fmla="*/ 717944 w 9586368"/>
                <a:gd name="connsiteY2271" fmla="*/ 5029597 h 6479439"/>
                <a:gd name="connsiteX2272" fmla="*/ 482650 w 9586368"/>
                <a:gd name="connsiteY2272" fmla="*/ 5025558 h 6479439"/>
                <a:gd name="connsiteX2273" fmla="*/ 492560 w 9586368"/>
                <a:gd name="connsiteY2273" fmla="*/ 5025558 h 6479439"/>
                <a:gd name="connsiteX2274" fmla="*/ 496580 w 9586368"/>
                <a:gd name="connsiteY2274" fmla="*/ 5029597 h 6479439"/>
                <a:gd name="connsiteX2275" fmla="*/ 496580 w 9586368"/>
                <a:gd name="connsiteY2275" fmla="*/ 5039468 h 6479439"/>
                <a:gd name="connsiteX2276" fmla="*/ 492560 w 9586368"/>
                <a:gd name="connsiteY2276" fmla="*/ 5043507 h 6479439"/>
                <a:gd name="connsiteX2277" fmla="*/ 482650 w 9586368"/>
                <a:gd name="connsiteY2277" fmla="*/ 5043507 h 6479439"/>
                <a:gd name="connsiteX2278" fmla="*/ 478631 w 9586368"/>
                <a:gd name="connsiteY2278" fmla="*/ 5039468 h 6479439"/>
                <a:gd name="connsiteX2279" fmla="*/ 478631 w 9586368"/>
                <a:gd name="connsiteY2279" fmla="*/ 5029597 h 6479439"/>
                <a:gd name="connsiteX2280" fmla="*/ 243336 w 9586368"/>
                <a:gd name="connsiteY2280" fmla="*/ 5025558 h 6479439"/>
                <a:gd name="connsiteX2281" fmla="*/ 253247 w 9586368"/>
                <a:gd name="connsiteY2281" fmla="*/ 5025558 h 6479439"/>
                <a:gd name="connsiteX2282" fmla="*/ 257266 w 9586368"/>
                <a:gd name="connsiteY2282" fmla="*/ 5029597 h 6479439"/>
                <a:gd name="connsiteX2283" fmla="*/ 257266 w 9586368"/>
                <a:gd name="connsiteY2283" fmla="*/ 5039468 h 6479439"/>
                <a:gd name="connsiteX2284" fmla="*/ 253247 w 9586368"/>
                <a:gd name="connsiteY2284" fmla="*/ 5043507 h 6479439"/>
                <a:gd name="connsiteX2285" fmla="*/ 243336 w 9586368"/>
                <a:gd name="connsiteY2285" fmla="*/ 5043507 h 6479439"/>
                <a:gd name="connsiteX2286" fmla="*/ 239317 w 9586368"/>
                <a:gd name="connsiteY2286" fmla="*/ 5039468 h 6479439"/>
                <a:gd name="connsiteX2287" fmla="*/ 239317 w 9586368"/>
                <a:gd name="connsiteY2287" fmla="*/ 5029597 h 6479439"/>
                <a:gd name="connsiteX2288" fmla="*/ 4024 w 9586368"/>
                <a:gd name="connsiteY2288" fmla="*/ 5025558 h 6479439"/>
                <a:gd name="connsiteX2289" fmla="*/ 13933 w 9586368"/>
                <a:gd name="connsiteY2289" fmla="*/ 5025558 h 6479439"/>
                <a:gd name="connsiteX2290" fmla="*/ 17952 w 9586368"/>
                <a:gd name="connsiteY2290" fmla="*/ 5029597 h 6479439"/>
                <a:gd name="connsiteX2291" fmla="*/ 17952 w 9586368"/>
                <a:gd name="connsiteY2291" fmla="*/ 5039468 h 6479439"/>
                <a:gd name="connsiteX2292" fmla="*/ 13933 w 9586368"/>
                <a:gd name="connsiteY2292" fmla="*/ 5043507 h 6479439"/>
                <a:gd name="connsiteX2293" fmla="*/ 4024 w 9586368"/>
                <a:gd name="connsiteY2293" fmla="*/ 5043507 h 6479439"/>
                <a:gd name="connsiteX2294" fmla="*/ 4 w 9586368"/>
                <a:gd name="connsiteY2294" fmla="*/ 5039468 h 6479439"/>
                <a:gd name="connsiteX2295" fmla="*/ 4 w 9586368"/>
                <a:gd name="connsiteY2295" fmla="*/ 5029597 h 6479439"/>
                <a:gd name="connsiteX2296" fmla="*/ 9572438 w 9586368"/>
                <a:gd name="connsiteY2296" fmla="*/ 4786279 h 6479439"/>
                <a:gd name="connsiteX2297" fmla="*/ 9582349 w 9586368"/>
                <a:gd name="connsiteY2297" fmla="*/ 4786279 h 6479439"/>
                <a:gd name="connsiteX2298" fmla="*/ 9586368 w 9586368"/>
                <a:gd name="connsiteY2298" fmla="*/ 4790317 h 6479439"/>
                <a:gd name="connsiteX2299" fmla="*/ 9586368 w 9586368"/>
                <a:gd name="connsiteY2299" fmla="*/ 4800188 h 6479439"/>
                <a:gd name="connsiteX2300" fmla="*/ 9582349 w 9586368"/>
                <a:gd name="connsiteY2300" fmla="*/ 4804227 h 6479439"/>
                <a:gd name="connsiteX2301" fmla="*/ 9572438 w 9586368"/>
                <a:gd name="connsiteY2301" fmla="*/ 4804227 h 6479439"/>
                <a:gd name="connsiteX2302" fmla="*/ 9568419 w 9586368"/>
                <a:gd name="connsiteY2302" fmla="*/ 4800188 h 6479439"/>
                <a:gd name="connsiteX2303" fmla="*/ 9568419 w 9586368"/>
                <a:gd name="connsiteY2303" fmla="*/ 4790317 h 6479439"/>
                <a:gd name="connsiteX2304" fmla="*/ 9333125 w 9586368"/>
                <a:gd name="connsiteY2304" fmla="*/ 4786279 h 6479439"/>
                <a:gd name="connsiteX2305" fmla="*/ 9343036 w 9586368"/>
                <a:gd name="connsiteY2305" fmla="*/ 4786279 h 6479439"/>
                <a:gd name="connsiteX2306" fmla="*/ 9347055 w 9586368"/>
                <a:gd name="connsiteY2306" fmla="*/ 4790317 h 6479439"/>
                <a:gd name="connsiteX2307" fmla="*/ 9347055 w 9586368"/>
                <a:gd name="connsiteY2307" fmla="*/ 4800188 h 6479439"/>
                <a:gd name="connsiteX2308" fmla="*/ 9343036 w 9586368"/>
                <a:gd name="connsiteY2308" fmla="*/ 4804227 h 6479439"/>
                <a:gd name="connsiteX2309" fmla="*/ 9333125 w 9586368"/>
                <a:gd name="connsiteY2309" fmla="*/ 4804227 h 6479439"/>
                <a:gd name="connsiteX2310" fmla="*/ 9329106 w 9586368"/>
                <a:gd name="connsiteY2310" fmla="*/ 4800188 h 6479439"/>
                <a:gd name="connsiteX2311" fmla="*/ 9329106 w 9586368"/>
                <a:gd name="connsiteY2311" fmla="*/ 4790317 h 6479439"/>
                <a:gd name="connsiteX2312" fmla="*/ 9093811 w 9586368"/>
                <a:gd name="connsiteY2312" fmla="*/ 4786279 h 6479439"/>
                <a:gd name="connsiteX2313" fmla="*/ 9103722 w 9586368"/>
                <a:gd name="connsiteY2313" fmla="*/ 4786279 h 6479439"/>
                <a:gd name="connsiteX2314" fmla="*/ 9107741 w 9586368"/>
                <a:gd name="connsiteY2314" fmla="*/ 4790317 h 6479439"/>
                <a:gd name="connsiteX2315" fmla="*/ 9107741 w 9586368"/>
                <a:gd name="connsiteY2315" fmla="*/ 4800188 h 6479439"/>
                <a:gd name="connsiteX2316" fmla="*/ 9103722 w 9586368"/>
                <a:gd name="connsiteY2316" fmla="*/ 4804227 h 6479439"/>
                <a:gd name="connsiteX2317" fmla="*/ 9093811 w 9586368"/>
                <a:gd name="connsiteY2317" fmla="*/ 4804227 h 6479439"/>
                <a:gd name="connsiteX2318" fmla="*/ 9089792 w 9586368"/>
                <a:gd name="connsiteY2318" fmla="*/ 4800188 h 6479439"/>
                <a:gd name="connsiteX2319" fmla="*/ 9089792 w 9586368"/>
                <a:gd name="connsiteY2319" fmla="*/ 4790317 h 6479439"/>
                <a:gd name="connsiteX2320" fmla="*/ 8854496 w 9586368"/>
                <a:gd name="connsiteY2320" fmla="*/ 4786279 h 6479439"/>
                <a:gd name="connsiteX2321" fmla="*/ 8864407 w 9586368"/>
                <a:gd name="connsiteY2321" fmla="*/ 4786279 h 6479439"/>
                <a:gd name="connsiteX2322" fmla="*/ 8868426 w 9586368"/>
                <a:gd name="connsiteY2322" fmla="*/ 4790317 h 6479439"/>
                <a:gd name="connsiteX2323" fmla="*/ 8868426 w 9586368"/>
                <a:gd name="connsiteY2323" fmla="*/ 4800188 h 6479439"/>
                <a:gd name="connsiteX2324" fmla="*/ 8864407 w 9586368"/>
                <a:gd name="connsiteY2324" fmla="*/ 4804227 h 6479439"/>
                <a:gd name="connsiteX2325" fmla="*/ 8854496 w 9586368"/>
                <a:gd name="connsiteY2325" fmla="*/ 4804227 h 6479439"/>
                <a:gd name="connsiteX2326" fmla="*/ 8850477 w 9586368"/>
                <a:gd name="connsiteY2326" fmla="*/ 4800188 h 6479439"/>
                <a:gd name="connsiteX2327" fmla="*/ 8850477 w 9586368"/>
                <a:gd name="connsiteY2327" fmla="*/ 4790317 h 6479439"/>
                <a:gd name="connsiteX2328" fmla="*/ 8615184 w 9586368"/>
                <a:gd name="connsiteY2328" fmla="*/ 4786279 h 6479439"/>
                <a:gd name="connsiteX2329" fmla="*/ 8625095 w 9586368"/>
                <a:gd name="connsiteY2329" fmla="*/ 4786279 h 6479439"/>
                <a:gd name="connsiteX2330" fmla="*/ 8629114 w 9586368"/>
                <a:gd name="connsiteY2330" fmla="*/ 4790317 h 6479439"/>
                <a:gd name="connsiteX2331" fmla="*/ 8629114 w 9586368"/>
                <a:gd name="connsiteY2331" fmla="*/ 4800188 h 6479439"/>
                <a:gd name="connsiteX2332" fmla="*/ 8625095 w 9586368"/>
                <a:gd name="connsiteY2332" fmla="*/ 4804227 h 6479439"/>
                <a:gd name="connsiteX2333" fmla="*/ 8615184 w 9586368"/>
                <a:gd name="connsiteY2333" fmla="*/ 4804227 h 6479439"/>
                <a:gd name="connsiteX2334" fmla="*/ 8611165 w 9586368"/>
                <a:gd name="connsiteY2334" fmla="*/ 4800188 h 6479439"/>
                <a:gd name="connsiteX2335" fmla="*/ 8611165 w 9586368"/>
                <a:gd name="connsiteY2335" fmla="*/ 4790317 h 6479439"/>
                <a:gd name="connsiteX2336" fmla="*/ 8375869 w 9586368"/>
                <a:gd name="connsiteY2336" fmla="*/ 4786279 h 6479439"/>
                <a:gd name="connsiteX2337" fmla="*/ 8385779 w 9586368"/>
                <a:gd name="connsiteY2337" fmla="*/ 4786279 h 6479439"/>
                <a:gd name="connsiteX2338" fmla="*/ 8389799 w 9586368"/>
                <a:gd name="connsiteY2338" fmla="*/ 4790317 h 6479439"/>
                <a:gd name="connsiteX2339" fmla="*/ 8389799 w 9586368"/>
                <a:gd name="connsiteY2339" fmla="*/ 4800188 h 6479439"/>
                <a:gd name="connsiteX2340" fmla="*/ 8385779 w 9586368"/>
                <a:gd name="connsiteY2340" fmla="*/ 4804227 h 6479439"/>
                <a:gd name="connsiteX2341" fmla="*/ 8375869 w 9586368"/>
                <a:gd name="connsiteY2341" fmla="*/ 4804227 h 6479439"/>
                <a:gd name="connsiteX2342" fmla="*/ 8371850 w 9586368"/>
                <a:gd name="connsiteY2342" fmla="*/ 4800188 h 6479439"/>
                <a:gd name="connsiteX2343" fmla="*/ 8371850 w 9586368"/>
                <a:gd name="connsiteY2343" fmla="*/ 4790317 h 6479439"/>
                <a:gd name="connsiteX2344" fmla="*/ 8136553 w 9586368"/>
                <a:gd name="connsiteY2344" fmla="*/ 4786279 h 6479439"/>
                <a:gd name="connsiteX2345" fmla="*/ 8146464 w 9586368"/>
                <a:gd name="connsiteY2345" fmla="*/ 4786279 h 6479439"/>
                <a:gd name="connsiteX2346" fmla="*/ 8150483 w 9586368"/>
                <a:gd name="connsiteY2346" fmla="*/ 4790317 h 6479439"/>
                <a:gd name="connsiteX2347" fmla="*/ 8150483 w 9586368"/>
                <a:gd name="connsiteY2347" fmla="*/ 4800188 h 6479439"/>
                <a:gd name="connsiteX2348" fmla="*/ 8146464 w 9586368"/>
                <a:gd name="connsiteY2348" fmla="*/ 4804227 h 6479439"/>
                <a:gd name="connsiteX2349" fmla="*/ 8136553 w 9586368"/>
                <a:gd name="connsiteY2349" fmla="*/ 4804227 h 6479439"/>
                <a:gd name="connsiteX2350" fmla="*/ 8132534 w 9586368"/>
                <a:gd name="connsiteY2350" fmla="*/ 4800188 h 6479439"/>
                <a:gd name="connsiteX2351" fmla="*/ 8132534 w 9586368"/>
                <a:gd name="connsiteY2351" fmla="*/ 4790317 h 6479439"/>
                <a:gd name="connsiteX2352" fmla="*/ 7897241 w 9586368"/>
                <a:gd name="connsiteY2352" fmla="*/ 4786279 h 6479439"/>
                <a:gd name="connsiteX2353" fmla="*/ 7907151 w 9586368"/>
                <a:gd name="connsiteY2353" fmla="*/ 4786279 h 6479439"/>
                <a:gd name="connsiteX2354" fmla="*/ 7911170 w 9586368"/>
                <a:gd name="connsiteY2354" fmla="*/ 4790317 h 6479439"/>
                <a:gd name="connsiteX2355" fmla="*/ 7911170 w 9586368"/>
                <a:gd name="connsiteY2355" fmla="*/ 4800188 h 6479439"/>
                <a:gd name="connsiteX2356" fmla="*/ 7907151 w 9586368"/>
                <a:gd name="connsiteY2356" fmla="*/ 4804227 h 6479439"/>
                <a:gd name="connsiteX2357" fmla="*/ 7897241 w 9586368"/>
                <a:gd name="connsiteY2357" fmla="*/ 4804227 h 6479439"/>
                <a:gd name="connsiteX2358" fmla="*/ 7893222 w 9586368"/>
                <a:gd name="connsiteY2358" fmla="*/ 4800188 h 6479439"/>
                <a:gd name="connsiteX2359" fmla="*/ 7893222 w 9586368"/>
                <a:gd name="connsiteY2359" fmla="*/ 4790317 h 6479439"/>
                <a:gd name="connsiteX2360" fmla="*/ 7657926 w 9586368"/>
                <a:gd name="connsiteY2360" fmla="*/ 4786279 h 6479439"/>
                <a:gd name="connsiteX2361" fmla="*/ 7667836 w 9586368"/>
                <a:gd name="connsiteY2361" fmla="*/ 4786279 h 6479439"/>
                <a:gd name="connsiteX2362" fmla="*/ 7671855 w 9586368"/>
                <a:gd name="connsiteY2362" fmla="*/ 4790317 h 6479439"/>
                <a:gd name="connsiteX2363" fmla="*/ 7671855 w 9586368"/>
                <a:gd name="connsiteY2363" fmla="*/ 4800188 h 6479439"/>
                <a:gd name="connsiteX2364" fmla="*/ 7667836 w 9586368"/>
                <a:gd name="connsiteY2364" fmla="*/ 4804227 h 6479439"/>
                <a:gd name="connsiteX2365" fmla="*/ 7657926 w 9586368"/>
                <a:gd name="connsiteY2365" fmla="*/ 4804227 h 6479439"/>
                <a:gd name="connsiteX2366" fmla="*/ 7653906 w 9586368"/>
                <a:gd name="connsiteY2366" fmla="*/ 4800188 h 6479439"/>
                <a:gd name="connsiteX2367" fmla="*/ 7653906 w 9586368"/>
                <a:gd name="connsiteY2367" fmla="*/ 4790317 h 6479439"/>
                <a:gd name="connsiteX2368" fmla="*/ 7418611 w 9586368"/>
                <a:gd name="connsiteY2368" fmla="*/ 4786279 h 6479439"/>
                <a:gd name="connsiteX2369" fmla="*/ 7428521 w 9586368"/>
                <a:gd name="connsiteY2369" fmla="*/ 4786279 h 6479439"/>
                <a:gd name="connsiteX2370" fmla="*/ 7432540 w 9586368"/>
                <a:gd name="connsiteY2370" fmla="*/ 4790317 h 6479439"/>
                <a:gd name="connsiteX2371" fmla="*/ 7432540 w 9586368"/>
                <a:gd name="connsiteY2371" fmla="*/ 4800188 h 6479439"/>
                <a:gd name="connsiteX2372" fmla="*/ 7428521 w 9586368"/>
                <a:gd name="connsiteY2372" fmla="*/ 4804227 h 6479439"/>
                <a:gd name="connsiteX2373" fmla="*/ 7418611 w 9586368"/>
                <a:gd name="connsiteY2373" fmla="*/ 4804227 h 6479439"/>
                <a:gd name="connsiteX2374" fmla="*/ 7414592 w 9586368"/>
                <a:gd name="connsiteY2374" fmla="*/ 4800188 h 6479439"/>
                <a:gd name="connsiteX2375" fmla="*/ 7414592 w 9586368"/>
                <a:gd name="connsiteY2375" fmla="*/ 4790317 h 6479439"/>
                <a:gd name="connsiteX2376" fmla="*/ 7179298 w 9586368"/>
                <a:gd name="connsiteY2376" fmla="*/ 4786279 h 6479439"/>
                <a:gd name="connsiteX2377" fmla="*/ 7189209 w 9586368"/>
                <a:gd name="connsiteY2377" fmla="*/ 4786279 h 6479439"/>
                <a:gd name="connsiteX2378" fmla="*/ 7193228 w 9586368"/>
                <a:gd name="connsiteY2378" fmla="*/ 4790317 h 6479439"/>
                <a:gd name="connsiteX2379" fmla="*/ 7193228 w 9586368"/>
                <a:gd name="connsiteY2379" fmla="*/ 4800188 h 6479439"/>
                <a:gd name="connsiteX2380" fmla="*/ 7189209 w 9586368"/>
                <a:gd name="connsiteY2380" fmla="*/ 4804227 h 6479439"/>
                <a:gd name="connsiteX2381" fmla="*/ 7179298 w 9586368"/>
                <a:gd name="connsiteY2381" fmla="*/ 4804227 h 6479439"/>
                <a:gd name="connsiteX2382" fmla="*/ 7175279 w 9586368"/>
                <a:gd name="connsiteY2382" fmla="*/ 4800188 h 6479439"/>
                <a:gd name="connsiteX2383" fmla="*/ 7175279 w 9586368"/>
                <a:gd name="connsiteY2383" fmla="*/ 4790317 h 6479439"/>
                <a:gd name="connsiteX2384" fmla="*/ 6939983 w 9586368"/>
                <a:gd name="connsiteY2384" fmla="*/ 4786279 h 6479439"/>
                <a:gd name="connsiteX2385" fmla="*/ 6949894 w 9586368"/>
                <a:gd name="connsiteY2385" fmla="*/ 4786279 h 6479439"/>
                <a:gd name="connsiteX2386" fmla="*/ 6953913 w 9586368"/>
                <a:gd name="connsiteY2386" fmla="*/ 4790317 h 6479439"/>
                <a:gd name="connsiteX2387" fmla="*/ 6953913 w 9586368"/>
                <a:gd name="connsiteY2387" fmla="*/ 4800188 h 6479439"/>
                <a:gd name="connsiteX2388" fmla="*/ 6949894 w 9586368"/>
                <a:gd name="connsiteY2388" fmla="*/ 4804227 h 6479439"/>
                <a:gd name="connsiteX2389" fmla="*/ 6939983 w 9586368"/>
                <a:gd name="connsiteY2389" fmla="*/ 4804227 h 6479439"/>
                <a:gd name="connsiteX2390" fmla="*/ 6935964 w 9586368"/>
                <a:gd name="connsiteY2390" fmla="*/ 4800188 h 6479439"/>
                <a:gd name="connsiteX2391" fmla="*/ 6935964 w 9586368"/>
                <a:gd name="connsiteY2391" fmla="*/ 4790317 h 6479439"/>
                <a:gd name="connsiteX2392" fmla="*/ 6700670 w 9586368"/>
                <a:gd name="connsiteY2392" fmla="*/ 4786279 h 6479439"/>
                <a:gd name="connsiteX2393" fmla="*/ 6710581 w 9586368"/>
                <a:gd name="connsiteY2393" fmla="*/ 4786279 h 6479439"/>
                <a:gd name="connsiteX2394" fmla="*/ 6714600 w 9586368"/>
                <a:gd name="connsiteY2394" fmla="*/ 4790317 h 6479439"/>
                <a:gd name="connsiteX2395" fmla="*/ 6714600 w 9586368"/>
                <a:gd name="connsiteY2395" fmla="*/ 4800188 h 6479439"/>
                <a:gd name="connsiteX2396" fmla="*/ 6710581 w 9586368"/>
                <a:gd name="connsiteY2396" fmla="*/ 4804227 h 6479439"/>
                <a:gd name="connsiteX2397" fmla="*/ 6700670 w 9586368"/>
                <a:gd name="connsiteY2397" fmla="*/ 4804227 h 6479439"/>
                <a:gd name="connsiteX2398" fmla="*/ 6696651 w 9586368"/>
                <a:gd name="connsiteY2398" fmla="*/ 4800188 h 6479439"/>
                <a:gd name="connsiteX2399" fmla="*/ 6696651 w 9586368"/>
                <a:gd name="connsiteY2399" fmla="*/ 4790317 h 6479439"/>
                <a:gd name="connsiteX2400" fmla="*/ 6461356 w 9586368"/>
                <a:gd name="connsiteY2400" fmla="*/ 4786279 h 6479439"/>
                <a:gd name="connsiteX2401" fmla="*/ 6471266 w 9586368"/>
                <a:gd name="connsiteY2401" fmla="*/ 4786279 h 6479439"/>
                <a:gd name="connsiteX2402" fmla="*/ 6475285 w 9586368"/>
                <a:gd name="connsiteY2402" fmla="*/ 4790317 h 6479439"/>
                <a:gd name="connsiteX2403" fmla="*/ 6475285 w 9586368"/>
                <a:gd name="connsiteY2403" fmla="*/ 4800188 h 6479439"/>
                <a:gd name="connsiteX2404" fmla="*/ 6471266 w 9586368"/>
                <a:gd name="connsiteY2404" fmla="*/ 4804227 h 6479439"/>
                <a:gd name="connsiteX2405" fmla="*/ 6461356 w 9586368"/>
                <a:gd name="connsiteY2405" fmla="*/ 4804227 h 6479439"/>
                <a:gd name="connsiteX2406" fmla="*/ 6457337 w 9586368"/>
                <a:gd name="connsiteY2406" fmla="*/ 4800188 h 6479439"/>
                <a:gd name="connsiteX2407" fmla="*/ 6457337 w 9586368"/>
                <a:gd name="connsiteY2407" fmla="*/ 4790317 h 6479439"/>
                <a:gd name="connsiteX2408" fmla="*/ 6222042 w 9586368"/>
                <a:gd name="connsiteY2408" fmla="*/ 4786279 h 6479439"/>
                <a:gd name="connsiteX2409" fmla="*/ 6231952 w 9586368"/>
                <a:gd name="connsiteY2409" fmla="*/ 4786279 h 6479439"/>
                <a:gd name="connsiteX2410" fmla="*/ 6235971 w 9586368"/>
                <a:gd name="connsiteY2410" fmla="*/ 4790317 h 6479439"/>
                <a:gd name="connsiteX2411" fmla="*/ 6235971 w 9586368"/>
                <a:gd name="connsiteY2411" fmla="*/ 4800188 h 6479439"/>
                <a:gd name="connsiteX2412" fmla="*/ 6231952 w 9586368"/>
                <a:gd name="connsiteY2412" fmla="*/ 4804227 h 6479439"/>
                <a:gd name="connsiteX2413" fmla="*/ 6222042 w 9586368"/>
                <a:gd name="connsiteY2413" fmla="*/ 4804227 h 6479439"/>
                <a:gd name="connsiteX2414" fmla="*/ 6218023 w 9586368"/>
                <a:gd name="connsiteY2414" fmla="*/ 4800188 h 6479439"/>
                <a:gd name="connsiteX2415" fmla="*/ 6218023 w 9586368"/>
                <a:gd name="connsiteY2415" fmla="*/ 4790317 h 6479439"/>
                <a:gd name="connsiteX2416" fmla="*/ 5982729 w 9586368"/>
                <a:gd name="connsiteY2416" fmla="*/ 4786279 h 6479439"/>
                <a:gd name="connsiteX2417" fmla="*/ 5992639 w 9586368"/>
                <a:gd name="connsiteY2417" fmla="*/ 4786279 h 6479439"/>
                <a:gd name="connsiteX2418" fmla="*/ 5996658 w 9586368"/>
                <a:gd name="connsiteY2418" fmla="*/ 4790317 h 6479439"/>
                <a:gd name="connsiteX2419" fmla="*/ 5996658 w 9586368"/>
                <a:gd name="connsiteY2419" fmla="*/ 4800188 h 6479439"/>
                <a:gd name="connsiteX2420" fmla="*/ 5992639 w 9586368"/>
                <a:gd name="connsiteY2420" fmla="*/ 4804227 h 6479439"/>
                <a:gd name="connsiteX2421" fmla="*/ 5982729 w 9586368"/>
                <a:gd name="connsiteY2421" fmla="*/ 4804227 h 6479439"/>
                <a:gd name="connsiteX2422" fmla="*/ 5978710 w 9586368"/>
                <a:gd name="connsiteY2422" fmla="*/ 4800188 h 6479439"/>
                <a:gd name="connsiteX2423" fmla="*/ 5978710 w 9586368"/>
                <a:gd name="connsiteY2423" fmla="*/ 4790317 h 6479439"/>
                <a:gd name="connsiteX2424" fmla="*/ 5743412 w 9586368"/>
                <a:gd name="connsiteY2424" fmla="*/ 4786279 h 6479439"/>
                <a:gd name="connsiteX2425" fmla="*/ 5753323 w 9586368"/>
                <a:gd name="connsiteY2425" fmla="*/ 4786279 h 6479439"/>
                <a:gd name="connsiteX2426" fmla="*/ 5757342 w 9586368"/>
                <a:gd name="connsiteY2426" fmla="*/ 4790317 h 6479439"/>
                <a:gd name="connsiteX2427" fmla="*/ 5757342 w 9586368"/>
                <a:gd name="connsiteY2427" fmla="*/ 4800188 h 6479439"/>
                <a:gd name="connsiteX2428" fmla="*/ 5753323 w 9586368"/>
                <a:gd name="connsiteY2428" fmla="*/ 4804227 h 6479439"/>
                <a:gd name="connsiteX2429" fmla="*/ 5743412 w 9586368"/>
                <a:gd name="connsiteY2429" fmla="*/ 4804227 h 6479439"/>
                <a:gd name="connsiteX2430" fmla="*/ 5739393 w 9586368"/>
                <a:gd name="connsiteY2430" fmla="*/ 4800188 h 6479439"/>
                <a:gd name="connsiteX2431" fmla="*/ 5739393 w 9586368"/>
                <a:gd name="connsiteY2431" fmla="*/ 4790317 h 6479439"/>
                <a:gd name="connsiteX2432" fmla="*/ 5504099 w 9586368"/>
                <a:gd name="connsiteY2432" fmla="*/ 4786279 h 6479439"/>
                <a:gd name="connsiteX2433" fmla="*/ 5514010 w 9586368"/>
                <a:gd name="connsiteY2433" fmla="*/ 4786279 h 6479439"/>
                <a:gd name="connsiteX2434" fmla="*/ 5518029 w 9586368"/>
                <a:gd name="connsiteY2434" fmla="*/ 4790317 h 6479439"/>
                <a:gd name="connsiteX2435" fmla="*/ 5518029 w 9586368"/>
                <a:gd name="connsiteY2435" fmla="*/ 4800188 h 6479439"/>
                <a:gd name="connsiteX2436" fmla="*/ 5514010 w 9586368"/>
                <a:gd name="connsiteY2436" fmla="*/ 4804227 h 6479439"/>
                <a:gd name="connsiteX2437" fmla="*/ 5504099 w 9586368"/>
                <a:gd name="connsiteY2437" fmla="*/ 4804227 h 6479439"/>
                <a:gd name="connsiteX2438" fmla="*/ 5500080 w 9586368"/>
                <a:gd name="connsiteY2438" fmla="*/ 4800188 h 6479439"/>
                <a:gd name="connsiteX2439" fmla="*/ 5500080 w 9586368"/>
                <a:gd name="connsiteY2439" fmla="*/ 4790317 h 6479439"/>
                <a:gd name="connsiteX2440" fmla="*/ 5264784 w 9586368"/>
                <a:gd name="connsiteY2440" fmla="*/ 4786279 h 6479439"/>
                <a:gd name="connsiteX2441" fmla="*/ 5274694 w 9586368"/>
                <a:gd name="connsiteY2441" fmla="*/ 4786279 h 6479439"/>
                <a:gd name="connsiteX2442" fmla="*/ 5278713 w 9586368"/>
                <a:gd name="connsiteY2442" fmla="*/ 4790317 h 6479439"/>
                <a:gd name="connsiteX2443" fmla="*/ 5278713 w 9586368"/>
                <a:gd name="connsiteY2443" fmla="*/ 4800188 h 6479439"/>
                <a:gd name="connsiteX2444" fmla="*/ 5274694 w 9586368"/>
                <a:gd name="connsiteY2444" fmla="*/ 4804227 h 6479439"/>
                <a:gd name="connsiteX2445" fmla="*/ 5264784 w 9586368"/>
                <a:gd name="connsiteY2445" fmla="*/ 4804227 h 6479439"/>
                <a:gd name="connsiteX2446" fmla="*/ 5260765 w 9586368"/>
                <a:gd name="connsiteY2446" fmla="*/ 4800188 h 6479439"/>
                <a:gd name="connsiteX2447" fmla="*/ 5260765 w 9586368"/>
                <a:gd name="connsiteY2447" fmla="*/ 4790317 h 6479439"/>
                <a:gd name="connsiteX2448" fmla="*/ 5025470 w 9586368"/>
                <a:gd name="connsiteY2448" fmla="*/ 4786279 h 6479439"/>
                <a:gd name="connsiteX2449" fmla="*/ 5035381 w 9586368"/>
                <a:gd name="connsiteY2449" fmla="*/ 4786279 h 6479439"/>
                <a:gd name="connsiteX2450" fmla="*/ 5039400 w 9586368"/>
                <a:gd name="connsiteY2450" fmla="*/ 4790317 h 6479439"/>
                <a:gd name="connsiteX2451" fmla="*/ 5039400 w 9586368"/>
                <a:gd name="connsiteY2451" fmla="*/ 4800188 h 6479439"/>
                <a:gd name="connsiteX2452" fmla="*/ 5035381 w 9586368"/>
                <a:gd name="connsiteY2452" fmla="*/ 4804227 h 6479439"/>
                <a:gd name="connsiteX2453" fmla="*/ 5025470 w 9586368"/>
                <a:gd name="connsiteY2453" fmla="*/ 4804227 h 6479439"/>
                <a:gd name="connsiteX2454" fmla="*/ 5021451 w 9586368"/>
                <a:gd name="connsiteY2454" fmla="*/ 4800188 h 6479439"/>
                <a:gd name="connsiteX2455" fmla="*/ 5021451 w 9586368"/>
                <a:gd name="connsiteY2455" fmla="*/ 4790317 h 6479439"/>
                <a:gd name="connsiteX2456" fmla="*/ 4786241 w 9586368"/>
                <a:gd name="connsiteY2456" fmla="*/ 4786279 h 6479439"/>
                <a:gd name="connsiteX2457" fmla="*/ 4796152 w 9586368"/>
                <a:gd name="connsiteY2457" fmla="*/ 4786279 h 6479439"/>
                <a:gd name="connsiteX2458" fmla="*/ 4800171 w 9586368"/>
                <a:gd name="connsiteY2458" fmla="*/ 4790317 h 6479439"/>
                <a:gd name="connsiteX2459" fmla="*/ 4800171 w 9586368"/>
                <a:gd name="connsiteY2459" fmla="*/ 4800188 h 6479439"/>
                <a:gd name="connsiteX2460" fmla="*/ 4796152 w 9586368"/>
                <a:gd name="connsiteY2460" fmla="*/ 4804227 h 6479439"/>
                <a:gd name="connsiteX2461" fmla="*/ 4786241 w 9586368"/>
                <a:gd name="connsiteY2461" fmla="*/ 4804227 h 6479439"/>
                <a:gd name="connsiteX2462" fmla="*/ 4782224 w 9586368"/>
                <a:gd name="connsiteY2462" fmla="*/ 4800188 h 6479439"/>
                <a:gd name="connsiteX2463" fmla="*/ 4782224 w 9586368"/>
                <a:gd name="connsiteY2463" fmla="*/ 4790317 h 6479439"/>
                <a:gd name="connsiteX2464" fmla="*/ 4546929 w 9586368"/>
                <a:gd name="connsiteY2464" fmla="*/ 4786279 h 6479439"/>
                <a:gd name="connsiteX2465" fmla="*/ 4556840 w 9586368"/>
                <a:gd name="connsiteY2465" fmla="*/ 4786279 h 6479439"/>
                <a:gd name="connsiteX2466" fmla="*/ 4560859 w 9586368"/>
                <a:gd name="connsiteY2466" fmla="*/ 4790317 h 6479439"/>
                <a:gd name="connsiteX2467" fmla="*/ 4560859 w 9586368"/>
                <a:gd name="connsiteY2467" fmla="*/ 4800188 h 6479439"/>
                <a:gd name="connsiteX2468" fmla="*/ 4556840 w 9586368"/>
                <a:gd name="connsiteY2468" fmla="*/ 4804227 h 6479439"/>
                <a:gd name="connsiteX2469" fmla="*/ 4546929 w 9586368"/>
                <a:gd name="connsiteY2469" fmla="*/ 4804227 h 6479439"/>
                <a:gd name="connsiteX2470" fmla="*/ 4542910 w 9586368"/>
                <a:gd name="connsiteY2470" fmla="*/ 4800188 h 6479439"/>
                <a:gd name="connsiteX2471" fmla="*/ 4542910 w 9586368"/>
                <a:gd name="connsiteY2471" fmla="*/ 4790317 h 6479439"/>
                <a:gd name="connsiteX2472" fmla="*/ 4307612 w 9586368"/>
                <a:gd name="connsiteY2472" fmla="*/ 4786279 h 6479439"/>
                <a:gd name="connsiteX2473" fmla="*/ 4317523 w 9586368"/>
                <a:gd name="connsiteY2473" fmla="*/ 4786279 h 6479439"/>
                <a:gd name="connsiteX2474" fmla="*/ 4321543 w 9586368"/>
                <a:gd name="connsiteY2474" fmla="*/ 4790317 h 6479439"/>
                <a:gd name="connsiteX2475" fmla="*/ 4321543 w 9586368"/>
                <a:gd name="connsiteY2475" fmla="*/ 4800188 h 6479439"/>
                <a:gd name="connsiteX2476" fmla="*/ 4317523 w 9586368"/>
                <a:gd name="connsiteY2476" fmla="*/ 4804227 h 6479439"/>
                <a:gd name="connsiteX2477" fmla="*/ 4307612 w 9586368"/>
                <a:gd name="connsiteY2477" fmla="*/ 4804227 h 6479439"/>
                <a:gd name="connsiteX2478" fmla="*/ 4303595 w 9586368"/>
                <a:gd name="connsiteY2478" fmla="*/ 4800188 h 6479439"/>
                <a:gd name="connsiteX2479" fmla="*/ 4303595 w 9586368"/>
                <a:gd name="connsiteY2479" fmla="*/ 4790317 h 6479439"/>
                <a:gd name="connsiteX2480" fmla="*/ 4068297 w 9586368"/>
                <a:gd name="connsiteY2480" fmla="*/ 4786279 h 6479439"/>
                <a:gd name="connsiteX2481" fmla="*/ 4078210 w 9586368"/>
                <a:gd name="connsiteY2481" fmla="*/ 4786279 h 6479439"/>
                <a:gd name="connsiteX2482" fmla="*/ 4082229 w 9586368"/>
                <a:gd name="connsiteY2482" fmla="*/ 4790317 h 6479439"/>
                <a:gd name="connsiteX2483" fmla="*/ 4082229 w 9586368"/>
                <a:gd name="connsiteY2483" fmla="*/ 4800188 h 6479439"/>
                <a:gd name="connsiteX2484" fmla="*/ 4078210 w 9586368"/>
                <a:gd name="connsiteY2484" fmla="*/ 4804227 h 6479439"/>
                <a:gd name="connsiteX2485" fmla="*/ 4068297 w 9586368"/>
                <a:gd name="connsiteY2485" fmla="*/ 4804227 h 6479439"/>
                <a:gd name="connsiteX2486" fmla="*/ 4064278 w 9586368"/>
                <a:gd name="connsiteY2486" fmla="*/ 4800188 h 6479439"/>
                <a:gd name="connsiteX2487" fmla="*/ 4064278 w 9586368"/>
                <a:gd name="connsiteY2487" fmla="*/ 4790317 h 6479439"/>
                <a:gd name="connsiteX2488" fmla="*/ 3828990 w 9586368"/>
                <a:gd name="connsiteY2488" fmla="*/ 4786279 h 6479439"/>
                <a:gd name="connsiteX2489" fmla="*/ 3838899 w 9586368"/>
                <a:gd name="connsiteY2489" fmla="*/ 4786279 h 6479439"/>
                <a:gd name="connsiteX2490" fmla="*/ 3842917 w 9586368"/>
                <a:gd name="connsiteY2490" fmla="*/ 4790317 h 6479439"/>
                <a:gd name="connsiteX2491" fmla="*/ 3842917 w 9586368"/>
                <a:gd name="connsiteY2491" fmla="*/ 4800188 h 6479439"/>
                <a:gd name="connsiteX2492" fmla="*/ 3838899 w 9586368"/>
                <a:gd name="connsiteY2492" fmla="*/ 4804227 h 6479439"/>
                <a:gd name="connsiteX2493" fmla="*/ 3828990 w 9586368"/>
                <a:gd name="connsiteY2493" fmla="*/ 4804227 h 6479439"/>
                <a:gd name="connsiteX2494" fmla="*/ 3824971 w 9586368"/>
                <a:gd name="connsiteY2494" fmla="*/ 4800188 h 6479439"/>
                <a:gd name="connsiteX2495" fmla="*/ 3824971 w 9586368"/>
                <a:gd name="connsiteY2495" fmla="*/ 4790317 h 6479439"/>
                <a:gd name="connsiteX2496" fmla="*/ 3589676 w 9586368"/>
                <a:gd name="connsiteY2496" fmla="*/ 4786279 h 6479439"/>
                <a:gd name="connsiteX2497" fmla="*/ 3599585 w 9586368"/>
                <a:gd name="connsiteY2497" fmla="*/ 4786279 h 6479439"/>
                <a:gd name="connsiteX2498" fmla="*/ 3603604 w 9586368"/>
                <a:gd name="connsiteY2498" fmla="*/ 4790317 h 6479439"/>
                <a:gd name="connsiteX2499" fmla="*/ 3603604 w 9586368"/>
                <a:gd name="connsiteY2499" fmla="*/ 4800188 h 6479439"/>
                <a:gd name="connsiteX2500" fmla="*/ 3599585 w 9586368"/>
                <a:gd name="connsiteY2500" fmla="*/ 4804227 h 6479439"/>
                <a:gd name="connsiteX2501" fmla="*/ 3589676 w 9586368"/>
                <a:gd name="connsiteY2501" fmla="*/ 4804227 h 6479439"/>
                <a:gd name="connsiteX2502" fmla="*/ 3585657 w 9586368"/>
                <a:gd name="connsiteY2502" fmla="*/ 4800188 h 6479439"/>
                <a:gd name="connsiteX2503" fmla="*/ 3585657 w 9586368"/>
                <a:gd name="connsiteY2503" fmla="*/ 4790317 h 6479439"/>
                <a:gd name="connsiteX2504" fmla="*/ 3350359 w 9586368"/>
                <a:gd name="connsiteY2504" fmla="*/ 4786279 h 6479439"/>
                <a:gd name="connsiteX2505" fmla="*/ 3360268 w 9586368"/>
                <a:gd name="connsiteY2505" fmla="*/ 4786279 h 6479439"/>
                <a:gd name="connsiteX2506" fmla="*/ 3364287 w 9586368"/>
                <a:gd name="connsiteY2506" fmla="*/ 4790317 h 6479439"/>
                <a:gd name="connsiteX2507" fmla="*/ 3364287 w 9586368"/>
                <a:gd name="connsiteY2507" fmla="*/ 4800188 h 6479439"/>
                <a:gd name="connsiteX2508" fmla="*/ 3360268 w 9586368"/>
                <a:gd name="connsiteY2508" fmla="*/ 4804227 h 6479439"/>
                <a:gd name="connsiteX2509" fmla="*/ 3350359 w 9586368"/>
                <a:gd name="connsiteY2509" fmla="*/ 4804227 h 6479439"/>
                <a:gd name="connsiteX2510" fmla="*/ 3346340 w 9586368"/>
                <a:gd name="connsiteY2510" fmla="*/ 4800188 h 6479439"/>
                <a:gd name="connsiteX2511" fmla="*/ 3346340 w 9586368"/>
                <a:gd name="connsiteY2511" fmla="*/ 4790317 h 6479439"/>
                <a:gd name="connsiteX2512" fmla="*/ 3111048 w 9586368"/>
                <a:gd name="connsiteY2512" fmla="*/ 4786279 h 6479439"/>
                <a:gd name="connsiteX2513" fmla="*/ 3120959 w 9586368"/>
                <a:gd name="connsiteY2513" fmla="*/ 4786279 h 6479439"/>
                <a:gd name="connsiteX2514" fmla="*/ 3124977 w 9586368"/>
                <a:gd name="connsiteY2514" fmla="*/ 4790317 h 6479439"/>
                <a:gd name="connsiteX2515" fmla="*/ 3124977 w 9586368"/>
                <a:gd name="connsiteY2515" fmla="*/ 4800188 h 6479439"/>
                <a:gd name="connsiteX2516" fmla="*/ 3120959 w 9586368"/>
                <a:gd name="connsiteY2516" fmla="*/ 4804227 h 6479439"/>
                <a:gd name="connsiteX2517" fmla="*/ 3111048 w 9586368"/>
                <a:gd name="connsiteY2517" fmla="*/ 4804227 h 6479439"/>
                <a:gd name="connsiteX2518" fmla="*/ 3107029 w 9586368"/>
                <a:gd name="connsiteY2518" fmla="*/ 4800188 h 6479439"/>
                <a:gd name="connsiteX2519" fmla="*/ 3107029 w 9586368"/>
                <a:gd name="connsiteY2519" fmla="*/ 4790317 h 6479439"/>
                <a:gd name="connsiteX2520" fmla="*/ 2871737 w 9586368"/>
                <a:gd name="connsiteY2520" fmla="*/ 4786279 h 6479439"/>
                <a:gd name="connsiteX2521" fmla="*/ 2881646 w 9586368"/>
                <a:gd name="connsiteY2521" fmla="*/ 4786279 h 6479439"/>
                <a:gd name="connsiteX2522" fmla="*/ 2885666 w 9586368"/>
                <a:gd name="connsiteY2522" fmla="*/ 4790317 h 6479439"/>
                <a:gd name="connsiteX2523" fmla="*/ 2885666 w 9586368"/>
                <a:gd name="connsiteY2523" fmla="*/ 4800188 h 6479439"/>
                <a:gd name="connsiteX2524" fmla="*/ 2881646 w 9586368"/>
                <a:gd name="connsiteY2524" fmla="*/ 4804227 h 6479439"/>
                <a:gd name="connsiteX2525" fmla="*/ 2871737 w 9586368"/>
                <a:gd name="connsiteY2525" fmla="*/ 4804227 h 6479439"/>
                <a:gd name="connsiteX2526" fmla="*/ 2867717 w 9586368"/>
                <a:gd name="connsiteY2526" fmla="*/ 4800188 h 6479439"/>
                <a:gd name="connsiteX2527" fmla="*/ 2867717 w 9586368"/>
                <a:gd name="connsiteY2527" fmla="*/ 4790317 h 6479439"/>
                <a:gd name="connsiteX2528" fmla="*/ 2632423 w 9586368"/>
                <a:gd name="connsiteY2528" fmla="*/ 4786279 h 6479439"/>
                <a:gd name="connsiteX2529" fmla="*/ 2642334 w 9586368"/>
                <a:gd name="connsiteY2529" fmla="*/ 4786279 h 6479439"/>
                <a:gd name="connsiteX2530" fmla="*/ 2646352 w 9586368"/>
                <a:gd name="connsiteY2530" fmla="*/ 4790317 h 6479439"/>
                <a:gd name="connsiteX2531" fmla="*/ 2646352 w 9586368"/>
                <a:gd name="connsiteY2531" fmla="*/ 4800188 h 6479439"/>
                <a:gd name="connsiteX2532" fmla="*/ 2642334 w 9586368"/>
                <a:gd name="connsiteY2532" fmla="*/ 4804227 h 6479439"/>
                <a:gd name="connsiteX2533" fmla="*/ 2632423 w 9586368"/>
                <a:gd name="connsiteY2533" fmla="*/ 4804227 h 6479439"/>
                <a:gd name="connsiteX2534" fmla="*/ 2628404 w 9586368"/>
                <a:gd name="connsiteY2534" fmla="*/ 4800188 h 6479439"/>
                <a:gd name="connsiteX2535" fmla="*/ 2628404 w 9586368"/>
                <a:gd name="connsiteY2535" fmla="*/ 4790317 h 6479439"/>
                <a:gd name="connsiteX2536" fmla="*/ 2393104 w 9586368"/>
                <a:gd name="connsiteY2536" fmla="*/ 4786279 h 6479439"/>
                <a:gd name="connsiteX2537" fmla="*/ 2403015 w 9586368"/>
                <a:gd name="connsiteY2537" fmla="*/ 4786279 h 6479439"/>
                <a:gd name="connsiteX2538" fmla="*/ 2407034 w 9586368"/>
                <a:gd name="connsiteY2538" fmla="*/ 4790317 h 6479439"/>
                <a:gd name="connsiteX2539" fmla="*/ 2407034 w 9586368"/>
                <a:gd name="connsiteY2539" fmla="*/ 4800188 h 6479439"/>
                <a:gd name="connsiteX2540" fmla="*/ 2403015 w 9586368"/>
                <a:gd name="connsiteY2540" fmla="*/ 4804227 h 6479439"/>
                <a:gd name="connsiteX2541" fmla="*/ 2393104 w 9586368"/>
                <a:gd name="connsiteY2541" fmla="*/ 4804227 h 6479439"/>
                <a:gd name="connsiteX2542" fmla="*/ 2389087 w 9586368"/>
                <a:gd name="connsiteY2542" fmla="*/ 4800188 h 6479439"/>
                <a:gd name="connsiteX2543" fmla="*/ 2389087 w 9586368"/>
                <a:gd name="connsiteY2543" fmla="*/ 4790317 h 6479439"/>
                <a:gd name="connsiteX2544" fmla="*/ 2157819 w 9586368"/>
                <a:gd name="connsiteY2544" fmla="*/ 4786279 h 6479439"/>
                <a:gd name="connsiteX2545" fmla="*/ 2167729 w 9586368"/>
                <a:gd name="connsiteY2545" fmla="*/ 4786279 h 6479439"/>
                <a:gd name="connsiteX2546" fmla="*/ 2171748 w 9586368"/>
                <a:gd name="connsiteY2546" fmla="*/ 4790317 h 6479439"/>
                <a:gd name="connsiteX2547" fmla="*/ 2171748 w 9586368"/>
                <a:gd name="connsiteY2547" fmla="*/ 4800188 h 6479439"/>
                <a:gd name="connsiteX2548" fmla="*/ 2167729 w 9586368"/>
                <a:gd name="connsiteY2548" fmla="*/ 4804227 h 6479439"/>
                <a:gd name="connsiteX2549" fmla="*/ 2157819 w 9586368"/>
                <a:gd name="connsiteY2549" fmla="*/ 4804227 h 6479439"/>
                <a:gd name="connsiteX2550" fmla="*/ 2153800 w 9586368"/>
                <a:gd name="connsiteY2550" fmla="*/ 4800188 h 6479439"/>
                <a:gd name="connsiteX2551" fmla="*/ 2153800 w 9586368"/>
                <a:gd name="connsiteY2551" fmla="*/ 4790317 h 6479439"/>
                <a:gd name="connsiteX2552" fmla="*/ 1918510 w 9586368"/>
                <a:gd name="connsiteY2552" fmla="*/ 4786279 h 6479439"/>
                <a:gd name="connsiteX2553" fmla="*/ 1928420 w 9586368"/>
                <a:gd name="connsiteY2553" fmla="*/ 4786279 h 6479439"/>
                <a:gd name="connsiteX2554" fmla="*/ 1932440 w 9586368"/>
                <a:gd name="connsiteY2554" fmla="*/ 4790317 h 6479439"/>
                <a:gd name="connsiteX2555" fmla="*/ 1932440 w 9586368"/>
                <a:gd name="connsiteY2555" fmla="*/ 4800188 h 6479439"/>
                <a:gd name="connsiteX2556" fmla="*/ 1928420 w 9586368"/>
                <a:gd name="connsiteY2556" fmla="*/ 4804227 h 6479439"/>
                <a:gd name="connsiteX2557" fmla="*/ 1918510 w 9586368"/>
                <a:gd name="connsiteY2557" fmla="*/ 4804227 h 6479439"/>
                <a:gd name="connsiteX2558" fmla="*/ 1914492 w 9586368"/>
                <a:gd name="connsiteY2558" fmla="*/ 4800188 h 6479439"/>
                <a:gd name="connsiteX2559" fmla="*/ 1914492 w 9586368"/>
                <a:gd name="connsiteY2559" fmla="*/ 4790317 h 6479439"/>
                <a:gd name="connsiteX2560" fmla="*/ 1679205 w 9586368"/>
                <a:gd name="connsiteY2560" fmla="*/ 4786279 h 6479439"/>
                <a:gd name="connsiteX2561" fmla="*/ 1689115 w 9586368"/>
                <a:gd name="connsiteY2561" fmla="*/ 4786279 h 6479439"/>
                <a:gd name="connsiteX2562" fmla="*/ 1693134 w 9586368"/>
                <a:gd name="connsiteY2562" fmla="*/ 4790317 h 6479439"/>
                <a:gd name="connsiteX2563" fmla="*/ 1693134 w 9586368"/>
                <a:gd name="connsiteY2563" fmla="*/ 4800188 h 6479439"/>
                <a:gd name="connsiteX2564" fmla="*/ 1689115 w 9586368"/>
                <a:gd name="connsiteY2564" fmla="*/ 4804227 h 6479439"/>
                <a:gd name="connsiteX2565" fmla="*/ 1679205 w 9586368"/>
                <a:gd name="connsiteY2565" fmla="*/ 4804227 h 6479439"/>
                <a:gd name="connsiteX2566" fmla="*/ 1675187 w 9586368"/>
                <a:gd name="connsiteY2566" fmla="*/ 4800188 h 6479439"/>
                <a:gd name="connsiteX2567" fmla="*/ 1675187 w 9586368"/>
                <a:gd name="connsiteY2567" fmla="*/ 4790317 h 6479439"/>
                <a:gd name="connsiteX2568" fmla="*/ 1439890 w 9586368"/>
                <a:gd name="connsiteY2568" fmla="*/ 4786279 h 6479439"/>
                <a:gd name="connsiteX2569" fmla="*/ 1449800 w 9586368"/>
                <a:gd name="connsiteY2569" fmla="*/ 4786279 h 6479439"/>
                <a:gd name="connsiteX2570" fmla="*/ 1453818 w 9586368"/>
                <a:gd name="connsiteY2570" fmla="*/ 4790317 h 6479439"/>
                <a:gd name="connsiteX2571" fmla="*/ 1453818 w 9586368"/>
                <a:gd name="connsiteY2571" fmla="*/ 4800188 h 6479439"/>
                <a:gd name="connsiteX2572" fmla="*/ 1449800 w 9586368"/>
                <a:gd name="connsiteY2572" fmla="*/ 4804227 h 6479439"/>
                <a:gd name="connsiteX2573" fmla="*/ 1439890 w 9586368"/>
                <a:gd name="connsiteY2573" fmla="*/ 4804227 h 6479439"/>
                <a:gd name="connsiteX2574" fmla="*/ 1435870 w 9586368"/>
                <a:gd name="connsiteY2574" fmla="*/ 4800188 h 6479439"/>
                <a:gd name="connsiteX2575" fmla="*/ 1435870 w 9586368"/>
                <a:gd name="connsiteY2575" fmla="*/ 4790317 h 6479439"/>
                <a:gd name="connsiteX2576" fmla="*/ 1200574 w 9586368"/>
                <a:gd name="connsiteY2576" fmla="*/ 4786279 h 6479439"/>
                <a:gd name="connsiteX2577" fmla="*/ 1210484 w 9586368"/>
                <a:gd name="connsiteY2577" fmla="*/ 4786279 h 6479439"/>
                <a:gd name="connsiteX2578" fmla="*/ 1214503 w 9586368"/>
                <a:gd name="connsiteY2578" fmla="*/ 4790317 h 6479439"/>
                <a:gd name="connsiteX2579" fmla="*/ 1214503 w 9586368"/>
                <a:gd name="connsiteY2579" fmla="*/ 4800188 h 6479439"/>
                <a:gd name="connsiteX2580" fmla="*/ 1210484 w 9586368"/>
                <a:gd name="connsiteY2580" fmla="*/ 4804227 h 6479439"/>
                <a:gd name="connsiteX2581" fmla="*/ 1200574 w 9586368"/>
                <a:gd name="connsiteY2581" fmla="*/ 4804227 h 6479439"/>
                <a:gd name="connsiteX2582" fmla="*/ 1196555 w 9586368"/>
                <a:gd name="connsiteY2582" fmla="*/ 4800188 h 6479439"/>
                <a:gd name="connsiteX2583" fmla="*/ 1196555 w 9586368"/>
                <a:gd name="connsiteY2583" fmla="*/ 4790317 h 6479439"/>
                <a:gd name="connsiteX2584" fmla="*/ 961262 w 9586368"/>
                <a:gd name="connsiteY2584" fmla="*/ 4786279 h 6479439"/>
                <a:gd name="connsiteX2585" fmla="*/ 971172 w 9586368"/>
                <a:gd name="connsiteY2585" fmla="*/ 4786279 h 6479439"/>
                <a:gd name="connsiteX2586" fmla="*/ 975190 w 9586368"/>
                <a:gd name="connsiteY2586" fmla="*/ 4790317 h 6479439"/>
                <a:gd name="connsiteX2587" fmla="*/ 975190 w 9586368"/>
                <a:gd name="connsiteY2587" fmla="*/ 4800188 h 6479439"/>
                <a:gd name="connsiteX2588" fmla="*/ 971172 w 9586368"/>
                <a:gd name="connsiteY2588" fmla="*/ 4804227 h 6479439"/>
                <a:gd name="connsiteX2589" fmla="*/ 961262 w 9586368"/>
                <a:gd name="connsiteY2589" fmla="*/ 4804227 h 6479439"/>
                <a:gd name="connsiteX2590" fmla="*/ 957242 w 9586368"/>
                <a:gd name="connsiteY2590" fmla="*/ 4800188 h 6479439"/>
                <a:gd name="connsiteX2591" fmla="*/ 957242 w 9586368"/>
                <a:gd name="connsiteY2591" fmla="*/ 4790317 h 6479439"/>
                <a:gd name="connsiteX2592" fmla="*/ 721963 w 9586368"/>
                <a:gd name="connsiteY2592" fmla="*/ 4786279 h 6479439"/>
                <a:gd name="connsiteX2593" fmla="*/ 731873 w 9586368"/>
                <a:gd name="connsiteY2593" fmla="*/ 4786279 h 6479439"/>
                <a:gd name="connsiteX2594" fmla="*/ 735892 w 9586368"/>
                <a:gd name="connsiteY2594" fmla="*/ 4790317 h 6479439"/>
                <a:gd name="connsiteX2595" fmla="*/ 735892 w 9586368"/>
                <a:gd name="connsiteY2595" fmla="*/ 4800188 h 6479439"/>
                <a:gd name="connsiteX2596" fmla="*/ 731873 w 9586368"/>
                <a:gd name="connsiteY2596" fmla="*/ 4804227 h 6479439"/>
                <a:gd name="connsiteX2597" fmla="*/ 721963 w 9586368"/>
                <a:gd name="connsiteY2597" fmla="*/ 4804227 h 6479439"/>
                <a:gd name="connsiteX2598" fmla="*/ 717944 w 9586368"/>
                <a:gd name="connsiteY2598" fmla="*/ 4800188 h 6479439"/>
                <a:gd name="connsiteX2599" fmla="*/ 717944 w 9586368"/>
                <a:gd name="connsiteY2599" fmla="*/ 4790317 h 6479439"/>
                <a:gd name="connsiteX2600" fmla="*/ 482651 w 9586368"/>
                <a:gd name="connsiteY2600" fmla="*/ 4786279 h 6479439"/>
                <a:gd name="connsiteX2601" fmla="*/ 492561 w 9586368"/>
                <a:gd name="connsiteY2601" fmla="*/ 4786279 h 6479439"/>
                <a:gd name="connsiteX2602" fmla="*/ 496580 w 9586368"/>
                <a:gd name="connsiteY2602" fmla="*/ 4790317 h 6479439"/>
                <a:gd name="connsiteX2603" fmla="*/ 496580 w 9586368"/>
                <a:gd name="connsiteY2603" fmla="*/ 4800188 h 6479439"/>
                <a:gd name="connsiteX2604" fmla="*/ 492561 w 9586368"/>
                <a:gd name="connsiteY2604" fmla="*/ 4804227 h 6479439"/>
                <a:gd name="connsiteX2605" fmla="*/ 482651 w 9586368"/>
                <a:gd name="connsiteY2605" fmla="*/ 4804227 h 6479439"/>
                <a:gd name="connsiteX2606" fmla="*/ 478632 w 9586368"/>
                <a:gd name="connsiteY2606" fmla="*/ 4800188 h 6479439"/>
                <a:gd name="connsiteX2607" fmla="*/ 478632 w 9586368"/>
                <a:gd name="connsiteY2607" fmla="*/ 4790317 h 6479439"/>
                <a:gd name="connsiteX2608" fmla="*/ 243338 w 9586368"/>
                <a:gd name="connsiteY2608" fmla="*/ 4786279 h 6479439"/>
                <a:gd name="connsiteX2609" fmla="*/ 253247 w 9586368"/>
                <a:gd name="connsiteY2609" fmla="*/ 4786279 h 6479439"/>
                <a:gd name="connsiteX2610" fmla="*/ 257266 w 9586368"/>
                <a:gd name="connsiteY2610" fmla="*/ 4790317 h 6479439"/>
                <a:gd name="connsiteX2611" fmla="*/ 257266 w 9586368"/>
                <a:gd name="connsiteY2611" fmla="*/ 4800188 h 6479439"/>
                <a:gd name="connsiteX2612" fmla="*/ 253247 w 9586368"/>
                <a:gd name="connsiteY2612" fmla="*/ 4804227 h 6479439"/>
                <a:gd name="connsiteX2613" fmla="*/ 243338 w 9586368"/>
                <a:gd name="connsiteY2613" fmla="*/ 4804227 h 6479439"/>
                <a:gd name="connsiteX2614" fmla="*/ 239318 w 9586368"/>
                <a:gd name="connsiteY2614" fmla="*/ 4800188 h 6479439"/>
                <a:gd name="connsiteX2615" fmla="*/ 239318 w 9586368"/>
                <a:gd name="connsiteY2615" fmla="*/ 4790317 h 6479439"/>
                <a:gd name="connsiteX2616" fmla="*/ 4024 w 9586368"/>
                <a:gd name="connsiteY2616" fmla="*/ 4786279 h 6479439"/>
                <a:gd name="connsiteX2617" fmla="*/ 13934 w 9586368"/>
                <a:gd name="connsiteY2617" fmla="*/ 4786279 h 6479439"/>
                <a:gd name="connsiteX2618" fmla="*/ 17954 w 9586368"/>
                <a:gd name="connsiteY2618" fmla="*/ 4790317 h 6479439"/>
                <a:gd name="connsiteX2619" fmla="*/ 17954 w 9586368"/>
                <a:gd name="connsiteY2619" fmla="*/ 4800188 h 6479439"/>
                <a:gd name="connsiteX2620" fmla="*/ 13934 w 9586368"/>
                <a:gd name="connsiteY2620" fmla="*/ 4804227 h 6479439"/>
                <a:gd name="connsiteX2621" fmla="*/ 4024 w 9586368"/>
                <a:gd name="connsiteY2621" fmla="*/ 4804227 h 6479439"/>
                <a:gd name="connsiteX2622" fmla="*/ 5 w 9586368"/>
                <a:gd name="connsiteY2622" fmla="*/ 4800188 h 6479439"/>
                <a:gd name="connsiteX2623" fmla="*/ 5 w 9586368"/>
                <a:gd name="connsiteY2623" fmla="*/ 4790317 h 6479439"/>
                <a:gd name="connsiteX2624" fmla="*/ 2157819 w 9586368"/>
                <a:gd name="connsiteY2624" fmla="*/ 4546999 h 6479439"/>
                <a:gd name="connsiteX2625" fmla="*/ 2167729 w 9586368"/>
                <a:gd name="connsiteY2625" fmla="*/ 4546999 h 6479439"/>
                <a:gd name="connsiteX2626" fmla="*/ 2171748 w 9586368"/>
                <a:gd name="connsiteY2626" fmla="*/ 4551038 h 6479439"/>
                <a:gd name="connsiteX2627" fmla="*/ 2171748 w 9586368"/>
                <a:gd name="connsiteY2627" fmla="*/ 4560909 h 6479439"/>
                <a:gd name="connsiteX2628" fmla="*/ 2167729 w 9586368"/>
                <a:gd name="connsiteY2628" fmla="*/ 4564948 h 6479439"/>
                <a:gd name="connsiteX2629" fmla="*/ 2157819 w 9586368"/>
                <a:gd name="connsiteY2629" fmla="*/ 4564948 h 6479439"/>
                <a:gd name="connsiteX2630" fmla="*/ 2153801 w 9586368"/>
                <a:gd name="connsiteY2630" fmla="*/ 4560909 h 6479439"/>
                <a:gd name="connsiteX2631" fmla="*/ 2153801 w 9586368"/>
                <a:gd name="connsiteY2631" fmla="*/ 4551038 h 6479439"/>
                <a:gd name="connsiteX2632" fmla="*/ 1918510 w 9586368"/>
                <a:gd name="connsiteY2632" fmla="*/ 4546999 h 6479439"/>
                <a:gd name="connsiteX2633" fmla="*/ 1928421 w 9586368"/>
                <a:gd name="connsiteY2633" fmla="*/ 4546999 h 6479439"/>
                <a:gd name="connsiteX2634" fmla="*/ 1932440 w 9586368"/>
                <a:gd name="connsiteY2634" fmla="*/ 4551038 h 6479439"/>
                <a:gd name="connsiteX2635" fmla="*/ 1932440 w 9586368"/>
                <a:gd name="connsiteY2635" fmla="*/ 4560909 h 6479439"/>
                <a:gd name="connsiteX2636" fmla="*/ 1928421 w 9586368"/>
                <a:gd name="connsiteY2636" fmla="*/ 4564948 h 6479439"/>
                <a:gd name="connsiteX2637" fmla="*/ 1918510 w 9586368"/>
                <a:gd name="connsiteY2637" fmla="*/ 4564948 h 6479439"/>
                <a:gd name="connsiteX2638" fmla="*/ 1914492 w 9586368"/>
                <a:gd name="connsiteY2638" fmla="*/ 4560909 h 6479439"/>
                <a:gd name="connsiteX2639" fmla="*/ 1914492 w 9586368"/>
                <a:gd name="connsiteY2639" fmla="*/ 4551038 h 6479439"/>
                <a:gd name="connsiteX2640" fmla="*/ 1679206 w 9586368"/>
                <a:gd name="connsiteY2640" fmla="*/ 4546999 h 6479439"/>
                <a:gd name="connsiteX2641" fmla="*/ 1689116 w 9586368"/>
                <a:gd name="connsiteY2641" fmla="*/ 4546999 h 6479439"/>
                <a:gd name="connsiteX2642" fmla="*/ 1693134 w 9586368"/>
                <a:gd name="connsiteY2642" fmla="*/ 4551038 h 6479439"/>
                <a:gd name="connsiteX2643" fmla="*/ 1693134 w 9586368"/>
                <a:gd name="connsiteY2643" fmla="*/ 4560909 h 6479439"/>
                <a:gd name="connsiteX2644" fmla="*/ 1689116 w 9586368"/>
                <a:gd name="connsiteY2644" fmla="*/ 4564948 h 6479439"/>
                <a:gd name="connsiteX2645" fmla="*/ 1679206 w 9586368"/>
                <a:gd name="connsiteY2645" fmla="*/ 4564948 h 6479439"/>
                <a:gd name="connsiteX2646" fmla="*/ 1675187 w 9586368"/>
                <a:gd name="connsiteY2646" fmla="*/ 4560909 h 6479439"/>
                <a:gd name="connsiteX2647" fmla="*/ 1675187 w 9586368"/>
                <a:gd name="connsiteY2647" fmla="*/ 4551038 h 6479439"/>
                <a:gd name="connsiteX2648" fmla="*/ 1439890 w 9586368"/>
                <a:gd name="connsiteY2648" fmla="*/ 4546999 h 6479439"/>
                <a:gd name="connsiteX2649" fmla="*/ 1449800 w 9586368"/>
                <a:gd name="connsiteY2649" fmla="*/ 4546999 h 6479439"/>
                <a:gd name="connsiteX2650" fmla="*/ 1453819 w 9586368"/>
                <a:gd name="connsiteY2650" fmla="*/ 4551038 h 6479439"/>
                <a:gd name="connsiteX2651" fmla="*/ 1453819 w 9586368"/>
                <a:gd name="connsiteY2651" fmla="*/ 4560909 h 6479439"/>
                <a:gd name="connsiteX2652" fmla="*/ 1449800 w 9586368"/>
                <a:gd name="connsiteY2652" fmla="*/ 4564948 h 6479439"/>
                <a:gd name="connsiteX2653" fmla="*/ 1439890 w 9586368"/>
                <a:gd name="connsiteY2653" fmla="*/ 4564948 h 6479439"/>
                <a:gd name="connsiteX2654" fmla="*/ 1435871 w 9586368"/>
                <a:gd name="connsiteY2654" fmla="*/ 4560909 h 6479439"/>
                <a:gd name="connsiteX2655" fmla="*/ 1435871 w 9586368"/>
                <a:gd name="connsiteY2655" fmla="*/ 4551038 h 6479439"/>
                <a:gd name="connsiteX2656" fmla="*/ 1200575 w 9586368"/>
                <a:gd name="connsiteY2656" fmla="*/ 4546999 h 6479439"/>
                <a:gd name="connsiteX2657" fmla="*/ 1210485 w 9586368"/>
                <a:gd name="connsiteY2657" fmla="*/ 4546999 h 6479439"/>
                <a:gd name="connsiteX2658" fmla="*/ 1214504 w 9586368"/>
                <a:gd name="connsiteY2658" fmla="*/ 4551038 h 6479439"/>
                <a:gd name="connsiteX2659" fmla="*/ 1214504 w 9586368"/>
                <a:gd name="connsiteY2659" fmla="*/ 4560909 h 6479439"/>
                <a:gd name="connsiteX2660" fmla="*/ 1210485 w 9586368"/>
                <a:gd name="connsiteY2660" fmla="*/ 4564948 h 6479439"/>
                <a:gd name="connsiteX2661" fmla="*/ 1200575 w 9586368"/>
                <a:gd name="connsiteY2661" fmla="*/ 4564948 h 6479439"/>
                <a:gd name="connsiteX2662" fmla="*/ 1196556 w 9586368"/>
                <a:gd name="connsiteY2662" fmla="*/ 4560909 h 6479439"/>
                <a:gd name="connsiteX2663" fmla="*/ 1196556 w 9586368"/>
                <a:gd name="connsiteY2663" fmla="*/ 4551038 h 6479439"/>
                <a:gd name="connsiteX2664" fmla="*/ 961262 w 9586368"/>
                <a:gd name="connsiteY2664" fmla="*/ 4546999 h 6479439"/>
                <a:gd name="connsiteX2665" fmla="*/ 971172 w 9586368"/>
                <a:gd name="connsiteY2665" fmla="*/ 4546999 h 6479439"/>
                <a:gd name="connsiteX2666" fmla="*/ 975191 w 9586368"/>
                <a:gd name="connsiteY2666" fmla="*/ 4551038 h 6479439"/>
                <a:gd name="connsiteX2667" fmla="*/ 975191 w 9586368"/>
                <a:gd name="connsiteY2667" fmla="*/ 4560909 h 6479439"/>
                <a:gd name="connsiteX2668" fmla="*/ 971172 w 9586368"/>
                <a:gd name="connsiteY2668" fmla="*/ 4564948 h 6479439"/>
                <a:gd name="connsiteX2669" fmla="*/ 961262 w 9586368"/>
                <a:gd name="connsiteY2669" fmla="*/ 4564948 h 6479439"/>
                <a:gd name="connsiteX2670" fmla="*/ 957243 w 9586368"/>
                <a:gd name="connsiteY2670" fmla="*/ 4560909 h 6479439"/>
                <a:gd name="connsiteX2671" fmla="*/ 957243 w 9586368"/>
                <a:gd name="connsiteY2671" fmla="*/ 4551038 h 6479439"/>
                <a:gd name="connsiteX2672" fmla="*/ 9572438 w 9586368"/>
                <a:gd name="connsiteY2672" fmla="*/ 4546948 h 6479439"/>
                <a:gd name="connsiteX2673" fmla="*/ 9582349 w 9586368"/>
                <a:gd name="connsiteY2673" fmla="*/ 4546948 h 6479439"/>
                <a:gd name="connsiteX2674" fmla="*/ 9586368 w 9586368"/>
                <a:gd name="connsiteY2674" fmla="*/ 4550987 h 6479439"/>
                <a:gd name="connsiteX2675" fmla="*/ 9586368 w 9586368"/>
                <a:gd name="connsiteY2675" fmla="*/ 4560858 h 6479439"/>
                <a:gd name="connsiteX2676" fmla="*/ 9582349 w 9586368"/>
                <a:gd name="connsiteY2676" fmla="*/ 4564897 h 6479439"/>
                <a:gd name="connsiteX2677" fmla="*/ 9572438 w 9586368"/>
                <a:gd name="connsiteY2677" fmla="*/ 4564897 h 6479439"/>
                <a:gd name="connsiteX2678" fmla="*/ 9568419 w 9586368"/>
                <a:gd name="connsiteY2678" fmla="*/ 4560858 h 6479439"/>
                <a:gd name="connsiteX2679" fmla="*/ 9568419 w 9586368"/>
                <a:gd name="connsiteY2679" fmla="*/ 4550987 h 6479439"/>
                <a:gd name="connsiteX2680" fmla="*/ 9333125 w 9586368"/>
                <a:gd name="connsiteY2680" fmla="*/ 4546948 h 6479439"/>
                <a:gd name="connsiteX2681" fmla="*/ 9343036 w 9586368"/>
                <a:gd name="connsiteY2681" fmla="*/ 4546948 h 6479439"/>
                <a:gd name="connsiteX2682" fmla="*/ 9347055 w 9586368"/>
                <a:gd name="connsiteY2682" fmla="*/ 4550987 h 6479439"/>
                <a:gd name="connsiteX2683" fmla="*/ 9347055 w 9586368"/>
                <a:gd name="connsiteY2683" fmla="*/ 4560858 h 6479439"/>
                <a:gd name="connsiteX2684" fmla="*/ 9343036 w 9586368"/>
                <a:gd name="connsiteY2684" fmla="*/ 4564897 h 6479439"/>
                <a:gd name="connsiteX2685" fmla="*/ 9333125 w 9586368"/>
                <a:gd name="connsiteY2685" fmla="*/ 4564897 h 6479439"/>
                <a:gd name="connsiteX2686" fmla="*/ 9329106 w 9586368"/>
                <a:gd name="connsiteY2686" fmla="*/ 4560858 h 6479439"/>
                <a:gd name="connsiteX2687" fmla="*/ 9329106 w 9586368"/>
                <a:gd name="connsiteY2687" fmla="*/ 4550987 h 6479439"/>
                <a:gd name="connsiteX2688" fmla="*/ 9093811 w 9586368"/>
                <a:gd name="connsiteY2688" fmla="*/ 4546948 h 6479439"/>
                <a:gd name="connsiteX2689" fmla="*/ 9103722 w 9586368"/>
                <a:gd name="connsiteY2689" fmla="*/ 4546948 h 6479439"/>
                <a:gd name="connsiteX2690" fmla="*/ 9107741 w 9586368"/>
                <a:gd name="connsiteY2690" fmla="*/ 4550987 h 6479439"/>
                <a:gd name="connsiteX2691" fmla="*/ 9107741 w 9586368"/>
                <a:gd name="connsiteY2691" fmla="*/ 4560858 h 6479439"/>
                <a:gd name="connsiteX2692" fmla="*/ 9103722 w 9586368"/>
                <a:gd name="connsiteY2692" fmla="*/ 4564897 h 6479439"/>
                <a:gd name="connsiteX2693" fmla="*/ 9093811 w 9586368"/>
                <a:gd name="connsiteY2693" fmla="*/ 4564897 h 6479439"/>
                <a:gd name="connsiteX2694" fmla="*/ 9089792 w 9586368"/>
                <a:gd name="connsiteY2694" fmla="*/ 4560858 h 6479439"/>
                <a:gd name="connsiteX2695" fmla="*/ 9089792 w 9586368"/>
                <a:gd name="connsiteY2695" fmla="*/ 4550987 h 6479439"/>
                <a:gd name="connsiteX2696" fmla="*/ 8854496 w 9586368"/>
                <a:gd name="connsiteY2696" fmla="*/ 4546948 h 6479439"/>
                <a:gd name="connsiteX2697" fmla="*/ 8864407 w 9586368"/>
                <a:gd name="connsiteY2697" fmla="*/ 4546948 h 6479439"/>
                <a:gd name="connsiteX2698" fmla="*/ 8868426 w 9586368"/>
                <a:gd name="connsiteY2698" fmla="*/ 4550987 h 6479439"/>
                <a:gd name="connsiteX2699" fmla="*/ 8868426 w 9586368"/>
                <a:gd name="connsiteY2699" fmla="*/ 4560858 h 6479439"/>
                <a:gd name="connsiteX2700" fmla="*/ 8864407 w 9586368"/>
                <a:gd name="connsiteY2700" fmla="*/ 4564897 h 6479439"/>
                <a:gd name="connsiteX2701" fmla="*/ 8854496 w 9586368"/>
                <a:gd name="connsiteY2701" fmla="*/ 4564897 h 6479439"/>
                <a:gd name="connsiteX2702" fmla="*/ 8850477 w 9586368"/>
                <a:gd name="connsiteY2702" fmla="*/ 4560858 h 6479439"/>
                <a:gd name="connsiteX2703" fmla="*/ 8850477 w 9586368"/>
                <a:gd name="connsiteY2703" fmla="*/ 4550987 h 6479439"/>
                <a:gd name="connsiteX2704" fmla="*/ 8615184 w 9586368"/>
                <a:gd name="connsiteY2704" fmla="*/ 4546948 h 6479439"/>
                <a:gd name="connsiteX2705" fmla="*/ 8625095 w 9586368"/>
                <a:gd name="connsiteY2705" fmla="*/ 4546948 h 6479439"/>
                <a:gd name="connsiteX2706" fmla="*/ 8629114 w 9586368"/>
                <a:gd name="connsiteY2706" fmla="*/ 4550987 h 6479439"/>
                <a:gd name="connsiteX2707" fmla="*/ 8629114 w 9586368"/>
                <a:gd name="connsiteY2707" fmla="*/ 4560858 h 6479439"/>
                <a:gd name="connsiteX2708" fmla="*/ 8625095 w 9586368"/>
                <a:gd name="connsiteY2708" fmla="*/ 4564897 h 6479439"/>
                <a:gd name="connsiteX2709" fmla="*/ 8615184 w 9586368"/>
                <a:gd name="connsiteY2709" fmla="*/ 4564897 h 6479439"/>
                <a:gd name="connsiteX2710" fmla="*/ 8611165 w 9586368"/>
                <a:gd name="connsiteY2710" fmla="*/ 4560858 h 6479439"/>
                <a:gd name="connsiteX2711" fmla="*/ 8611165 w 9586368"/>
                <a:gd name="connsiteY2711" fmla="*/ 4550987 h 6479439"/>
                <a:gd name="connsiteX2712" fmla="*/ 8375869 w 9586368"/>
                <a:gd name="connsiteY2712" fmla="*/ 4546948 h 6479439"/>
                <a:gd name="connsiteX2713" fmla="*/ 8385779 w 9586368"/>
                <a:gd name="connsiteY2713" fmla="*/ 4546948 h 6479439"/>
                <a:gd name="connsiteX2714" fmla="*/ 8389799 w 9586368"/>
                <a:gd name="connsiteY2714" fmla="*/ 4550987 h 6479439"/>
                <a:gd name="connsiteX2715" fmla="*/ 8389799 w 9586368"/>
                <a:gd name="connsiteY2715" fmla="*/ 4560858 h 6479439"/>
                <a:gd name="connsiteX2716" fmla="*/ 8385779 w 9586368"/>
                <a:gd name="connsiteY2716" fmla="*/ 4564897 h 6479439"/>
                <a:gd name="connsiteX2717" fmla="*/ 8375869 w 9586368"/>
                <a:gd name="connsiteY2717" fmla="*/ 4564897 h 6479439"/>
                <a:gd name="connsiteX2718" fmla="*/ 8371850 w 9586368"/>
                <a:gd name="connsiteY2718" fmla="*/ 4560858 h 6479439"/>
                <a:gd name="connsiteX2719" fmla="*/ 8371850 w 9586368"/>
                <a:gd name="connsiteY2719" fmla="*/ 4550987 h 6479439"/>
                <a:gd name="connsiteX2720" fmla="*/ 8136553 w 9586368"/>
                <a:gd name="connsiteY2720" fmla="*/ 4546948 h 6479439"/>
                <a:gd name="connsiteX2721" fmla="*/ 8146464 w 9586368"/>
                <a:gd name="connsiteY2721" fmla="*/ 4546948 h 6479439"/>
                <a:gd name="connsiteX2722" fmla="*/ 8150483 w 9586368"/>
                <a:gd name="connsiteY2722" fmla="*/ 4550987 h 6479439"/>
                <a:gd name="connsiteX2723" fmla="*/ 8150483 w 9586368"/>
                <a:gd name="connsiteY2723" fmla="*/ 4560858 h 6479439"/>
                <a:gd name="connsiteX2724" fmla="*/ 8146464 w 9586368"/>
                <a:gd name="connsiteY2724" fmla="*/ 4564897 h 6479439"/>
                <a:gd name="connsiteX2725" fmla="*/ 8136553 w 9586368"/>
                <a:gd name="connsiteY2725" fmla="*/ 4564897 h 6479439"/>
                <a:gd name="connsiteX2726" fmla="*/ 8132534 w 9586368"/>
                <a:gd name="connsiteY2726" fmla="*/ 4560858 h 6479439"/>
                <a:gd name="connsiteX2727" fmla="*/ 8132534 w 9586368"/>
                <a:gd name="connsiteY2727" fmla="*/ 4550987 h 6479439"/>
                <a:gd name="connsiteX2728" fmla="*/ 7897241 w 9586368"/>
                <a:gd name="connsiteY2728" fmla="*/ 4546948 h 6479439"/>
                <a:gd name="connsiteX2729" fmla="*/ 7907151 w 9586368"/>
                <a:gd name="connsiteY2729" fmla="*/ 4546948 h 6479439"/>
                <a:gd name="connsiteX2730" fmla="*/ 7911170 w 9586368"/>
                <a:gd name="connsiteY2730" fmla="*/ 4550987 h 6479439"/>
                <a:gd name="connsiteX2731" fmla="*/ 7911170 w 9586368"/>
                <a:gd name="connsiteY2731" fmla="*/ 4560858 h 6479439"/>
                <a:gd name="connsiteX2732" fmla="*/ 7907151 w 9586368"/>
                <a:gd name="connsiteY2732" fmla="*/ 4564897 h 6479439"/>
                <a:gd name="connsiteX2733" fmla="*/ 7897241 w 9586368"/>
                <a:gd name="connsiteY2733" fmla="*/ 4564897 h 6479439"/>
                <a:gd name="connsiteX2734" fmla="*/ 7893222 w 9586368"/>
                <a:gd name="connsiteY2734" fmla="*/ 4560858 h 6479439"/>
                <a:gd name="connsiteX2735" fmla="*/ 7893222 w 9586368"/>
                <a:gd name="connsiteY2735" fmla="*/ 4550987 h 6479439"/>
                <a:gd name="connsiteX2736" fmla="*/ 7657926 w 9586368"/>
                <a:gd name="connsiteY2736" fmla="*/ 4546948 h 6479439"/>
                <a:gd name="connsiteX2737" fmla="*/ 7667836 w 9586368"/>
                <a:gd name="connsiteY2737" fmla="*/ 4546948 h 6479439"/>
                <a:gd name="connsiteX2738" fmla="*/ 7671855 w 9586368"/>
                <a:gd name="connsiteY2738" fmla="*/ 4550987 h 6479439"/>
                <a:gd name="connsiteX2739" fmla="*/ 7671855 w 9586368"/>
                <a:gd name="connsiteY2739" fmla="*/ 4560858 h 6479439"/>
                <a:gd name="connsiteX2740" fmla="*/ 7667836 w 9586368"/>
                <a:gd name="connsiteY2740" fmla="*/ 4564897 h 6479439"/>
                <a:gd name="connsiteX2741" fmla="*/ 7657926 w 9586368"/>
                <a:gd name="connsiteY2741" fmla="*/ 4564897 h 6479439"/>
                <a:gd name="connsiteX2742" fmla="*/ 7653906 w 9586368"/>
                <a:gd name="connsiteY2742" fmla="*/ 4560858 h 6479439"/>
                <a:gd name="connsiteX2743" fmla="*/ 7653906 w 9586368"/>
                <a:gd name="connsiteY2743" fmla="*/ 4550987 h 6479439"/>
                <a:gd name="connsiteX2744" fmla="*/ 7418611 w 9586368"/>
                <a:gd name="connsiteY2744" fmla="*/ 4546948 h 6479439"/>
                <a:gd name="connsiteX2745" fmla="*/ 7428521 w 9586368"/>
                <a:gd name="connsiteY2745" fmla="*/ 4546948 h 6479439"/>
                <a:gd name="connsiteX2746" fmla="*/ 7432540 w 9586368"/>
                <a:gd name="connsiteY2746" fmla="*/ 4550987 h 6479439"/>
                <a:gd name="connsiteX2747" fmla="*/ 7432540 w 9586368"/>
                <a:gd name="connsiteY2747" fmla="*/ 4560858 h 6479439"/>
                <a:gd name="connsiteX2748" fmla="*/ 7428521 w 9586368"/>
                <a:gd name="connsiteY2748" fmla="*/ 4564897 h 6479439"/>
                <a:gd name="connsiteX2749" fmla="*/ 7418611 w 9586368"/>
                <a:gd name="connsiteY2749" fmla="*/ 4564897 h 6479439"/>
                <a:gd name="connsiteX2750" fmla="*/ 7414592 w 9586368"/>
                <a:gd name="connsiteY2750" fmla="*/ 4560858 h 6479439"/>
                <a:gd name="connsiteX2751" fmla="*/ 7414592 w 9586368"/>
                <a:gd name="connsiteY2751" fmla="*/ 4550987 h 6479439"/>
                <a:gd name="connsiteX2752" fmla="*/ 7179298 w 9586368"/>
                <a:gd name="connsiteY2752" fmla="*/ 4546948 h 6479439"/>
                <a:gd name="connsiteX2753" fmla="*/ 7189209 w 9586368"/>
                <a:gd name="connsiteY2753" fmla="*/ 4546948 h 6479439"/>
                <a:gd name="connsiteX2754" fmla="*/ 7193228 w 9586368"/>
                <a:gd name="connsiteY2754" fmla="*/ 4550987 h 6479439"/>
                <a:gd name="connsiteX2755" fmla="*/ 7193228 w 9586368"/>
                <a:gd name="connsiteY2755" fmla="*/ 4560858 h 6479439"/>
                <a:gd name="connsiteX2756" fmla="*/ 7189209 w 9586368"/>
                <a:gd name="connsiteY2756" fmla="*/ 4564897 h 6479439"/>
                <a:gd name="connsiteX2757" fmla="*/ 7179298 w 9586368"/>
                <a:gd name="connsiteY2757" fmla="*/ 4564897 h 6479439"/>
                <a:gd name="connsiteX2758" fmla="*/ 7175279 w 9586368"/>
                <a:gd name="connsiteY2758" fmla="*/ 4560858 h 6479439"/>
                <a:gd name="connsiteX2759" fmla="*/ 7175279 w 9586368"/>
                <a:gd name="connsiteY2759" fmla="*/ 4550987 h 6479439"/>
                <a:gd name="connsiteX2760" fmla="*/ 6939983 w 9586368"/>
                <a:gd name="connsiteY2760" fmla="*/ 4546948 h 6479439"/>
                <a:gd name="connsiteX2761" fmla="*/ 6949894 w 9586368"/>
                <a:gd name="connsiteY2761" fmla="*/ 4546948 h 6479439"/>
                <a:gd name="connsiteX2762" fmla="*/ 6953913 w 9586368"/>
                <a:gd name="connsiteY2762" fmla="*/ 4550987 h 6479439"/>
                <a:gd name="connsiteX2763" fmla="*/ 6953913 w 9586368"/>
                <a:gd name="connsiteY2763" fmla="*/ 4560858 h 6479439"/>
                <a:gd name="connsiteX2764" fmla="*/ 6949894 w 9586368"/>
                <a:gd name="connsiteY2764" fmla="*/ 4564897 h 6479439"/>
                <a:gd name="connsiteX2765" fmla="*/ 6939983 w 9586368"/>
                <a:gd name="connsiteY2765" fmla="*/ 4564897 h 6479439"/>
                <a:gd name="connsiteX2766" fmla="*/ 6935964 w 9586368"/>
                <a:gd name="connsiteY2766" fmla="*/ 4560858 h 6479439"/>
                <a:gd name="connsiteX2767" fmla="*/ 6935964 w 9586368"/>
                <a:gd name="connsiteY2767" fmla="*/ 4550987 h 6479439"/>
                <a:gd name="connsiteX2768" fmla="*/ 6700670 w 9586368"/>
                <a:gd name="connsiteY2768" fmla="*/ 4546948 h 6479439"/>
                <a:gd name="connsiteX2769" fmla="*/ 6710581 w 9586368"/>
                <a:gd name="connsiteY2769" fmla="*/ 4546948 h 6479439"/>
                <a:gd name="connsiteX2770" fmla="*/ 6714600 w 9586368"/>
                <a:gd name="connsiteY2770" fmla="*/ 4550987 h 6479439"/>
                <a:gd name="connsiteX2771" fmla="*/ 6714600 w 9586368"/>
                <a:gd name="connsiteY2771" fmla="*/ 4560858 h 6479439"/>
                <a:gd name="connsiteX2772" fmla="*/ 6710581 w 9586368"/>
                <a:gd name="connsiteY2772" fmla="*/ 4564897 h 6479439"/>
                <a:gd name="connsiteX2773" fmla="*/ 6700670 w 9586368"/>
                <a:gd name="connsiteY2773" fmla="*/ 4564897 h 6479439"/>
                <a:gd name="connsiteX2774" fmla="*/ 6696651 w 9586368"/>
                <a:gd name="connsiteY2774" fmla="*/ 4560858 h 6479439"/>
                <a:gd name="connsiteX2775" fmla="*/ 6696651 w 9586368"/>
                <a:gd name="connsiteY2775" fmla="*/ 4550987 h 6479439"/>
                <a:gd name="connsiteX2776" fmla="*/ 6461356 w 9586368"/>
                <a:gd name="connsiteY2776" fmla="*/ 4546948 h 6479439"/>
                <a:gd name="connsiteX2777" fmla="*/ 6471266 w 9586368"/>
                <a:gd name="connsiteY2777" fmla="*/ 4546948 h 6479439"/>
                <a:gd name="connsiteX2778" fmla="*/ 6475285 w 9586368"/>
                <a:gd name="connsiteY2778" fmla="*/ 4550987 h 6479439"/>
                <a:gd name="connsiteX2779" fmla="*/ 6475285 w 9586368"/>
                <a:gd name="connsiteY2779" fmla="*/ 4560858 h 6479439"/>
                <a:gd name="connsiteX2780" fmla="*/ 6471266 w 9586368"/>
                <a:gd name="connsiteY2780" fmla="*/ 4564897 h 6479439"/>
                <a:gd name="connsiteX2781" fmla="*/ 6461356 w 9586368"/>
                <a:gd name="connsiteY2781" fmla="*/ 4564897 h 6479439"/>
                <a:gd name="connsiteX2782" fmla="*/ 6457337 w 9586368"/>
                <a:gd name="connsiteY2782" fmla="*/ 4560858 h 6479439"/>
                <a:gd name="connsiteX2783" fmla="*/ 6457337 w 9586368"/>
                <a:gd name="connsiteY2783" fmla="*/ 4550987 h 6479439"/>
                <a:gd name="connsiteX2784" fmla="*/ 6222042 w 9586368"/>
                <a:gd name="connsiteY2784" fmla="*/ 4546948 h 6479439"/>
                <a:gd name="connsiteX2785" fmla="*/ 6231952 w 9586368"/>
                <a:gd name="connsiteY2785" fmla="*/ 4546948 h 6479439"/>
                <a:gd name="connsiteX2786" fmla="*/ 6235971 w 9586368"/>
                <a:gd name="connsiteY2786" fmla="*/ 4550987 h 6479439"/>
                <a:gd name="connsiteX2787" fmla="*/ 6235971 w 9586368"/>
                <a:gd name="connsiteY2787" fmla="*/ 4560858 h 6479439"/>
                <a:gd name="connsiteX2788" fmla="*/ 6231952 w 9586368"/>
                <a:gd name="connsiteY2788" fmla="*/ 4564897 h 6479439"/>
                <a:gd name="connsiteX2789" fmla="*/ 6222042 w 9586368"/>
                <a:gd name="connsiteY2789" fmla="*/ 4564897 h 6479439"/>
                <a:gd name="connsiteX2790" fmla="*/ 6218023 w 9586368"/>
                <a:gd name="connsiteY2790" fmla="*/ 4560858 h 6479439"/>
                <a:gd name="connsiteX2791" fmla="*/ 6218023 w 9586368"/>
                <a:gd name="connsiteY2791" fmla="*/ 4550987 h 6479439"/>
                <a:gd name="connsiteX2792" fmla="*/ 5982729 w 9586368"/>
                <a:gd name="connsiteY2792" fmla="*/ 4546948 h 6479439"/>
                <a:gd name="connsiteX2793" fmla="*/ 5992639 w 9586368"/>
                <a:gd name="connsiteY2793" fmla="*/ 4546948 h 6479439"/>
                <a:gd name="connsiteX2794" fmla="*/ 5996658 w 9586368"/>
                <a:gd name="connsiteY2794" fmla="*/ 4550987 h 6479439"/>
                <a:gd name="connsiteX2795" fmla="*/ 5996658 w 9586368"/>
                <a:gd name="connsiteY2795" fmla="*/ 4560858 h 6479439"/>
                <a:gd name="connsiteX2796" fmla="*/ 5992639 w 9586368"/>
                <a:gd name="connsiteY2796" fmla="*/ 4564897 h 6479439"/>
                <a:gd name="connsiteX2797" fmla="*/ 5982729 w 9586368"/>
                <a:gd name="connsiteY2797" fmla="*/ 4564897 h 6479439"/>
                <a:gd name="connsiteX2798" fmla="*/ 5978710 w 9586368"/>
                <a:gd name="connsiteY2798" fmla="*/ 4560858 h 6479439"/>
                <a:gd name="connsiteX2799" fmla="*/ 5978710 w 9586368"/>
                <a:gd name="connsiteY2799" fmla="*/ 4550987 h 6479439"/>
                <a:gd name="connsiteX2800" fmla="*/ 5743412 w 9586368"/>
                <a:gd name="connsiteY2800" fmla="*/ 4546948 h 6479439"/>
                <a:gd name="connsiteX2801" fmla="*/ 5753323 w 9586368"/>
                <a:gd name="connsiteY2801" fmla="*/ 4546948 h 6479439"/>
                <a:gd name="connsiteX2802" fmla="*/ 5757342 w 9586368"/>
                <a:gd name="connsiteY2802" fmla="*/ 4550987 h 6479439"/>
                <a:gd name="connsiteX2803" fmla="*/ 5757342 w 9586368"/>
                <a:gd name="connsiteY2803" fmla="*/ 4560858 h 6479439"/>
                <a:gd name="connsiteX2804" fmla="*/ 5753323 w 9586368"/>
                <a:gd name="connsiteY2804" fmla="*/ 4564897 h 6479439"/>
                <a:gd name="connsiteX2805" fmla="*/ 5743412 w 9586368"/>
                <a:gd name="connsiteY2805" fmla="*/ 4564897 h 6479439"/>
                <a:gd name="connsiteX2806" fmla="*/ 5739393 w 9586368"/>
                <a:gd name="connsiteY2806" fmla="*/ 4560858 h 6479439"/>
                <a:gd name="connsiteX2807" fmla="*/ 5739393 w 9586368"/>
                <a:gd name="connsiteY2807" fmla="*/ 4550987 h 6479439"/>
                <a:gd name="connsiteX2808" fmla="*/ 5504099 w 9586368"/>
                <a:gd name="connsiteY2808" fmla="*/ 4546948 h 6479439"/>
                <a:gd name="connsiteX2809" fmla="*/ 5514010 w 9586368"/>
                <a:gd name="connsiteY2809" fmla="*/ 4546948 h 6479439"/>
                <a:gd name="connsiteX2810" fmla="*/ 5518029 w 9586368"/>
                <a:gd name="connsiteY2810" fmla="*/ 4550987 h 6479439"/>
                <a:gd name="connsiteX2811" fmla="*/ 5518029 w 9586368"/>
                <a:gd name="connsiteY2811" fmla="*/ 4560858 h 6479439"/>
                <a:gd name="connsiteX2812" fmla="*/ 5514010 w 9586368"/>
                <a:gd name="connsiteY2812" fmla="*/ 4564897 h 6479439"/>
                <a:gd name="connsiteX2813" fmla="*/ 5504099 w 9586368"/>
                <a:gd name="connsiteY2813" fmla="*/ 4564897 h 6479439"/>
                <a:gd name="connsiteX2814" fmla="*/ 5500080 w 9586368"/>
                <a:gd name="connsiteY2814" fmla="*/ 4560858 h 6479439"/>
                <a:gd name="connsiteX2815" fmla="*/ 5500080 w 9586368"/>
                <a:gd name="connsiteY2815" fmla="*/ 4550987 h 6479439"/>
                <a:gd name="connsiteX2816" fmla="*/ 5264784 w 9586368"/>
                <a:gd name="connsiteY2816" fmla="*/ 4546948 h 6479439"/>
                <a:gd name="connsiteX2817" fmla="*/ 5274694 w 9586368"/>
                <a:gd name="connsiteY2817" fmla="*/ 4546948 h 6479439"/>
                <a:gd name="connsiteX2818" fmla="*/ 5278713 w 9586368"/>
                <a:gd name="connsiteY2818" fmla="*/ 4550987 h 6479439"/>
                <a:gd name="connsiteX2819" fmla="*/ 5278713 w 9586368"/>
                <a:gd name="connsiteY2819" fmla="*/ 4560858 h 6479439"/>
                <a:gd name="connsiteX2820" fmla="*/ 5274694 w 9586368"/>
                <a:gd name="connsiteY2820" fmla="*/ 4564897 h 6479439"/>
                <a:gd name="connsiteX2821" fmla="*/ 5264784 w 9586368"/>
                <a:gd name="connsiteY2821" fmla="*/ 4564897 h 6479439"/>
                <a:gd name="connsiteX2822" fmla="*/ 5260765 w 9586368"/>
                <a:gd name="connsiteY2822" fmla="*/ 4560858 h 6479439"/>
                <a:gd name="connsiteX2823" fmla="*/ 5260765 w 9586368"/>
                <a:gd name="connsiteY2823" fmla="*/ 4550987 h 6479439"/>
                <a:gd name="connsiteX2824" fmla="*/ 5025470 w 9586368"/>
                <a:gd name="connsiteY2824" fmla="*/ 4546948 h 6479439"/>
                <a:gd name="connsiteX2825" fmla="*/ 5035381 w 9586368"/>
                <a:gd name="connsiteY2825" fmla="*/ 4546948 h 6479439"/>
                <a:gd name="connsiteX2826" fmla="*/ 5039400 w 9586368"/>
                <a:gd name="connsiteY2826" fmla="*/ 4550987 h 6479439"/>
                <a:gd name="connsiteX2827" fmla="*/ 5039400 w 9586368"/>
                <a:gd name="connsiteY2827" fmla="*/ 4560858 h 6479439"/>
                <a:gd name="connsiteX2828" fmla="*/ 5035381 w 9586368"/>
                <a:gd name="connsiteY2828" fmla="*/ 4564897 h 6479439"/>
                <a:gd name="connsiteX2829" fmla="*/ 5025470 w 9586368"/>
                <a:gd name="connsiteY2829" fmla="*/ 4564897 h 6479439"/>
                <a:gd name="connsiteX2830" fmla="*/ 5021451 w 9586368"/>
                <a:gd name="connsiteY2830" fmla="*/ 4560858 h 6479439"/>
                <a:gd name="connsiteX2831" fmla="*/ 5021451 w 9586368"/>
                <a:gd name="connsiteY2831" fmla="*/ 4550987 h 6479439"/>
                <a:gd name="connsiteX2832" fmla="*/ 4786241 w 9586368"/>
                <a:gd name="connsiteY2832" fmla="*/ 4546948 h 6479439"/>
                <a:gd name="connsiteX2833" fmla="*/ 4796152 w 9586368"/>
                <a:gd name="connsiteY2833" fmla="*/ 4546948 h 6479439"/>
                <a:gd name="connsiteX2834" fmla="*/ 4800171 w 9586368"/>
                <a:gd name="connsiteY2834" fmla="*/ 4550987 h 6479439"/>
                <a:gd name="connsiteX2835" fmla="*/ 4800171 w 9586368"/>
                <a:gd name="connsiteY2835" fmla="*/ 4560858 h 6479439"/>
                <a:gd name="connsiteX2836" fmla="*/ 4796152 w 9586368"/>
                <a:gd name="connsiteY2836" fmla="*/ 4564897 h 6479439"/>
                <a:gd name="connsiteX2837" fmla="*/ 4786241 w 9586368"/>
                <a:gd name="connsiteY2837" fmla="*/ 4564897 h 6479439"/>
                <a:gd name="connsiteX2838" fmla="*/ 4782224 w 9586368"/>
                <a:gd name="connsiteY2838" fmla="*/ 4560858 h 6479439"/>
                <a:gd name="connsiteX2839" fmla="*/ 4782224 w 9586368"/>
                <a:gd name="connsiteY2839" fmla="*/ 4550987 h 6479439"/>
                <a:gd name="connsiteX2840" fmla="*/ 4546929 w 9586368"/>
                <a:gd name="connsiteY2840" fmla="*/ 4546948 h 6479439"/>
                <a:gd name="connsiteX2841" fmla="*/ 4556840 w 9586368"/>
                <a:gd name="connsiteY2841" fmla="*/ 4546948 h 6479439"/>
                <a:gd name="connsiteX2842" fmla="*/ 4560859 w 9586368"/>
                <a:gd name="connsiteY2842" fmla="*/ 4550987 h 6479439"/>
                <a:gd name="connsiteX2843" fmla="*/ 4560859 w 9586368"/>
                <a:gd name="connsiteY2843" fmla="*/ 4560858 h 6479439"/>
                <a:gd name="connsiteX2844" fmla="*/ 4556840 w 9586368"/>
                <a:gd name="connsiteY2844" fmla="*/ 4564897 h 6479439"/>
                <a:gd name="connsiteX2845" fmla="*/ 4546929 w 9586368"/>
                <a:gd name="connsiteY2845" fmla="*/ 4564897 h 6479439"/>
                <a:gd name="connsiteX2846" fmla="*/ 4542910 w 9586368"/>
                <a:gd name="connsiteY2846" fmla="*/ 4560858 h 6479439"/>
                <a:gd name="connsiteX2847" fmla="*/ 4542910 w 9586368"/>
                <a:gd name="connsiteY2847" fmla="*/ 4550987 h 6479439"/>
                <a:gd name="connsiteX2848" fmla="*/ 4307612 w 9586368"/>
                <a:gd name="connsiteY2848" fmla="*/ 4546948 h 6479439"/>
                <a:gd name="connsiteX2849" fmla="*/ 4317523 w 9586368"/>
                <a:gd name="connsiteY2849" fmla="*/ 4546948 h 6479439"/>
                <a:gd name="connsiteX2850" fmla="*/ 4321543 w 9586368"/>
                <a:gd name="connsiteY2850" fmla="*/ 4550987 h 6479439"/>
                <a:gd name="connsiteX2851" fmla="*/ 4321543 w 9586368"/>
                <a:gd name="connsiteY2851" fmla="*/ 4560858 h 6479439"/>
                <a:gd name="connsiteX2852" fmla="*/ 4317523 w 9586368"/>
                <a:gd name="connsiteY2852" fmla="*/ 4564897 h 6479439"/>
                <a:gd name="connsiteX2853" fmla="*/ 4307612 w 9586368"/>
                <a:gd name="connsiteY2853" fmla="*/ 4564897 h 6479439"/>
                <a:gd name="connsiteX2854" fmla="*/ 4303595 w 9586368"/>
                <a:gd name="connsiteY2854" fmla="*/ 4560858 h 6479439"/>
                <a:gd name="connsiteX2855" fmla="*/ 4303595 w 9586368"/>
                <a:gd name="connsiteY2855" fmla="*/ 4550987 h 6479439"/>
                <a:gd name="connsiteX2856" fmla="*/ 4068297 w 9586368"/>
                <a:gd name="connsiteY2856" fmla="*/ 4546948 h 6479439"/>
                <a:gd name="connsiteX2857" fmla="*/ 4078210 w 9586368"/>
                <a:gd name="connsiteY2857" fmla="*/ 4546948 h 6479439"/>
                <a:gd name="connsiteX2858" fmla="*/ 4082229 w 9586368"/>
                <a:gd name="connsiteY2858" fmla="*/ 4550987 h 6479439"/>
                <a:gd name="connsiteX2859" fmla="*/ 4082229 w 9586368"/>
                <a:gd name="connsiteY2859" fmla="*/ 4560858 h 6479439"/>
                <a:gd name="connsiteX2860" fmla="*/ 4078210 w 9586368"/>
                <a:gd name="connsiteY2860" fmla="*/ 4564897 h 6479439"/>
                <a:gd name="connsiteX2861" fmla="*/ 4068297 w 9586368"/>
                <a:gd name="connsiteY2861" fmla="*/ 4564897 h 6479439"/>
                <a:gd name="connsiteX2862" fmla="*/ 4064278 w 9586368"/>
                <a:gd name="connsiteY2862" fmla="*/ 4560858 h 6479439"/>
                <a:gd name="connsiteX2863" fmla="*/ 4064278 w 9586368"/>
                <a:gd name="connsiteY2863" fmla="*/ 4550987 h 6479439"/>
                <a:gd name="connsiteX2864" fmla="*/ 3828990 w 9586368"/>
                <a:gd name="connsiteY2864" fmla="*/ 4546948 h 6479439"/>
                <a:gd name="connsiteX2865" fmla="*/ 3838899 w 9586368"/>
                <a:gd name="connsiteY2865" fmla="*/ 4546948 h 6479439"/>
                <a:gd name="connsiteX2866" fmla="*/ 3842917 w 9586368"/>
                <a:gd name="connsiteY2866" fmla="*/ 4550987 h 6479439"/>
                <a:gd name="connsiteX2867" fmla="*/ 3842917 w 9586368"/>
                <a:gd name="connsiteY2867" fmla="*/ 4560858 h 6479439"/>
                <a:gd name="connsiteX2868" fmla="*/ 3838899 w 9586368"/>
                <a:gd name="connsiteY2868" fmla="*/ 4564897 h 6479439"/>
                <a:gd name="connsiteX2869" fmla="*/ 3828990 w 9586368"/>
                <a:gd name="connsiteY2869" fmla="*/ 4564897 h 6479439"/>
                <a:gd name="connsiteX2870" fmla="*/ 3824971 w 9586368"/>
                <a:gd name="connsiteY2870" fmla="*/ 4560858 h 6479439"/>
                <a:gd name="connsiteX2871" fmla="*/ 3824971 w 9586368"/>
                <a:gd name="connsiteY2871" fmla="*/ 4550987 h 6479439"/>
                <a:gd name="connsiteX2872" fmla="*/ 3589676 w 9586368"/>
                <a:gd name="connsiteY2872" fmla="*/ 4546948 h 6479439"/>
                <a:gd name="connsiteX2873" fmla="*/ 3599585 w 9586368"/>
                <a:gd name="connsiteY2873" fmla="*/ 4546948 h 6479439"/>
                <a:gd name="connsiteX2874" fmla="*/ 3603604 w 9586368"/>
                <a:gd name="connsiteY2874" fmla="*/ 4550987 h 6479439"/>
                <a:gd name="connsiteX2875" fmla="*/ 3603604 w 9586368"/>
                <a:gd name="connsiteY2875" fmla="*/ 4560858 h 6479439"/>
                <a:gd name="connsiteX2876" fmla="*/ 3599585 w 9586368"/>
                <a:gd name="connsiteY2876" fmla="*/ 4564897 h 6479439"/>
                <a:gd name="connsiteX2877" fmla="*/ 3589676 w 9586368"/>
                <a:gd name="connsiteY2877" fmla="*/ 4564897 h 6479439"/>
                <a:gd name="connsiteX2878" fmla="*/ 3585657 w 9586368"/>
                <a:gd name="connsiteY2878" fmla="*/ 4560858 h 6479439"/>
                <a:gd name="connsiteX2879" fmla="*/ 3585657 w 9586368"/>
                <a:gd name="connsiteY2879" fmla="*/ 4550987 h 6479439"/>
                <a:gd name="connsiteX2880" fmla="*/ 3350359 w 9586368"/>
                <a:gd name="connsiteY2880" fmla="*/ 4546948 h 6479439"/>
                <a:gd name="connsiteX2881" fmla="*/ 3360268 w 9586368"/>
                <a:gd name="connsiteY2881" fmla="*/ 4546948 h 6479439"/>
                <a:gd name="connsiteX2882" fmla="*/ 3364287 w 9586368"/>
                <a:gd name="connsiteY2882" fmla="*/ 4550987 h 6479439"/>
                <a:gd name="connsiteX2883" fmla="*/ 3364287 w 9586368"/>
                <a:gd name="connsiteY2883" fmla="*/ 4560858 h 6479439"/>
                <a:gd name="connsiteX2884" fmla="*/ 3360268 w 9586368"/>
                <a:gd name="connsiteY2884" fmla="*/ 4564897 h 6479439"/>
                <a:gd name="connsiteX2885" fmla="*/ 3350359 w 9586368"/>
                <a:gd name="connsiteY2885" fmla="*/ 4564897 h 6479439"/>
                <a:gd name="connsiteX2886" fmla="*/ 3346340 w 9586368"/>
                <a:gd name="connsiteY2886" fmla="*/ 4560858 h 6479439"/>
                <a:gd name="connsiteX2887" fmla="*/ 3346340 w 9586368"/>
                <a:gd name="connsiteY2887" fmla="*/ 4550987 h 6479439"/>
                <a:gd name="connsiteX2888" fmla="*/ 3111048 w 9586368"/>
                <a:gd name="connsiteY2888" fmla="*/ 4546948 h 6479439"/>
                <a:gd name="connsiteX2889" fmla="*/ 3120959 w 9586368"/>
                <a:gd name="connsiteY2889" fmla="*/ 4546948 h 6479439"/>
                <a:gd name="connsiteX2890" fmla="*/ 3124977 w 9586368"/>
                <a:gd name="connsiteY2890" fmla="*/ 4550987 h 6479439"/>
                <a:gd name="connsiteX2891" fmla="*/ 3124977 w 9586368"/>
                <a:gd name="connsiteY2891" fmla="*/ 4560858 h 6479439"/>
                <a:gd name="connsiteX2892" fmla="*/ 3120959 w 9586368"/>
                <a:gd name="connsiteY2892" fmla="*/ 4564897 h 6479439"/>
                <a:gd name="connsiteX2893" fmla="*/ 3111048 w 9586368"/>
                <a:gd name="connsiteY2893" fmla="*/ 4564897 h 6479439"/>
                <a:gd name="connsiteX2894" fmla="*/ 3107029 w 9586368"/>
                <a:gd name="connsiteY2894" fmla="*/ 4560858 h 6479439"/>
                <a:gd name="connsiteX2895" fmla="*/ 3107029 w 9586368"/>
                <a:gd name="connsiteY2895" fmla="*/ 4550987 h 6479439"/>
                <a:gd name="connsiteX2896" fmla="*/ 2871737 w 9586368"/>
                <a:gd name="connsiteY2896" fmla="*/ 4546948 h 6479439"/>
                <a:gd name="connsiteX2897" fmla="*/ 2881646 w 9586368"/>
                <a:gd name="connsiteY2897" fmla="*/ 4546948 h 6479439"/>
                <a:gd name="connsiteX2898" fmla="*/ 2885666 w 9586368"/>
                <a:gd name="connsiteY2898" fmla="*/ 4550987 h 6479439"/>
                <a:gd name="connsiteX2899" fmla="*/ 2885666 w 9586368"/>
                <a:gd name="connsiteY2899" fmla="*/ 4560858 h 6479439"/>
                <a:gd name="connsiteX2900" fmla="*/ 2881646 w 9586368"/>
                <a:gd name="connsiteY2900" fmla="*/ 4564897 h 6479439"/>
                <a:gd name="connsiteX2901" fmla="*/ 2871737 w 9586368"/>
                <a:gd name="connsiteY2901" fmla="*/ 4564897 h 6479439"/>
                <a:gd name="connsiteX2902" fmla="*/ 2867717 w 9586368"/>
                <a:gd name="connsiteY2902" fmla="*/ 4560858 h 6479439"/>
                <a:gd name="connsiteX2903" fmla="*/ 2867717 w 9586368"/>
                <a:gd name="connsiteY2903" fmla="*/ 4550987 h 6479439"/>
                <a:gd name="connsiteX2904" fmla="*/ 2632423 w 9586368"/>
                <a:gd name="connsiteY2904" fmla="*/ 4546948 h 6479439"/>
                <a:gd name="connsiteX2905" fmla="*/ 2642334 w 9586368"/>
                <a:gd name="connsiteY2905" fmla="*/ 4546948 h 6479439"/>
                <a:gd name="connsiteX2906" fmla="*/ 2646352 w 9586368"/>
                <a:gd name="connsiteY2906" fmla="*/ 4550987 h 6479439"/>
                <a:gd name="connsiteX2907" fmla="*/ 2646352 w 9586368"/>
                <a:gd name="connsiteY2907" fmla="*/ 4560858 h 6479439"/>
                <a:gd name="connsiteX2908" fmla="*/ 2642334 w 9586368"/>
                <a:gd name="connsiteY2908" fmla="*/ 4564897 h 6479439"/>
                <a:gd name="connsiteX2909" fmla="*/ 2632423 w 9586368"/>
                <a:gd name="connsiteY2909" fmla="*/ 4564897 h 6479439"/>
                <a:gd name="connsiteX2910" fmla="*/ 2628404 w 9586368"/>
                <a:gd name="connsiteY2910" fmla="*/ 4560858 h 6479439"/>
                <a:gd name="connsiteX2911" fmla="*/ 2628404 w 9586368"/>
                <a:gd name="connsiteY2911" fmla="*/ 4550987 h 6479439"/>
                <a:gd name="connsiteX2912" fmla="*/ 2393104 w 9586368"/>
                <a:gd name="connsiteY2912" fmla="*/ 4546948 h 6479439"/>
                <a:gd name="connsiteX2913" fmla="*/ 2403015 w 9586368"/>
                <a:gd name="connsiteY2913" fmla="*/ 4546948 h 6479439"/>
                <a:gd name="connsiteX2914" fmla="*/ 2407034 w 9586368"/>
                <a:gd name="connsiteY2914" fmla="*/ 4550987 h 6479439"/>
                <a:gd name="connsiteX2915" fmla="*/ 2407034 w 9586368"/>
                <a:gd name="connsiteY2915" fmla="*/ 4560858 h 6479439"/>
                <a:gd name="connsiteX2916" fmla="*/ 2403015 w 9586368"/>
                <a:gd name="connsiteY2916" fmla="*/ 4564897 h 6479439"/>
                <a:gd name="connsiteX2917" fmla="*/ 2393104 w 9586368"/>
                <a:gd name="connsiteY2917" fmla="*/ 4564897 h 6479439"/>
                <a:gd name="connsiteX2918" fmla="*/ 2389087 w 9586368"/>
                <a:gd name="connsiteY2918" fmla="*/ 4560858 h 6479439"/>
                <a:gd name="connsiteX2919" fmla="*/ 2389087 w 9586368"/>
                <a:gd name="connsiteY2919" fmla="*/ 4550987 h 6479439"/>
                <a:gd name="connsiteX2920" fmla="*/ 721964 w 9586368"/>
                <a:gd name="connsiteY2920" fmla="*/ 4546948 h 6479439"/>
                <a:gd name="connsiteX2921" fmla="*/ 731874 w 9586368"/>
                <a:gd name="connsiteY2921" fmla="*/ 4546948 h 6479439"/>
                <a:gd name="connsiteX2922" fmla="*/ 735893 w 9586368"/>
                <a:gd name="connsiteY2922" fmla="*/ 4550987 h 6479439"/>
                <a:gd name="connsiteX2923" fmla="*/ 735893 w 9586368"/>
                <a:gd name="connsiteY2923" fmla="*/ 4560858 h 6479439"/>
                <a:gd name="connsiteX2924" fmla="*/ 731874 w 9586368"/>
                <a:gd name="connsiteY2924" fmla="*/ 4564897 h 6479439"/>
                <a:gd name="connsiteX2925" fmla="*/ 721964 w 9586368"/>
                <a:gd name="connsiteY2925" fmla="*/ 4564897 h 6479439"/>
                <a:gd name="connsiteX2926" fmla="*/ 717945 w 9586368"/>
                <a:gd name="connsiteY2926" fmla="*/ 4560858 h 6479439"/>
                <a:gd name="connsiteX2927" fmla="*/ 717945 w 9586368"/>
                <a:gd name="connsiteY2927" fmla="*/ 4550987 h 6479439"/>
                <a:gd name="connsiteX2928" fmla="*/ 482651 w 9586368"/>
                <a:gd name="connsiteY2928" fmla="*/ 4546948 h 6479439"/>
                <a:gd name="connsiteX2929" fmla="*/ 492562 w 9586368"/>
                <a:gd name="connsiteY2929" fmla="*/ 4546948 h 6479439"/>
                <a:gd name="connsiteX2930" fmla="*/ 496581 w 9586368"/>
                <a:gd name="connsiteY2930" fmla="*/ 4550987 h 6479439"/>
                <a:gd name="connsiteX2931" fmla="*/ 496581 w 9586368"/>
                <a:gd name="connsiteY2931" fmla="*/ 4560858 h 6479439"/>
                <a:gd name="connsiteX2932" fmla="*/ 492562 w 9586368"/>
                <a:gd name="connsiteY2932" fmla="*/ 4564897 h 6479439"/>
                <a:gd name="connsiteX2933" fmla="*/ 482651 w 9586368"/>
                <a:gd name="connsiteY2933" fmla="*/ 4564897 h 6479439"/>
                <a:gd name="connsiteX2934" fmla="*/ 478632 w 9586368"/>
                <a:gd name="connsiteY2934" fmla="*/ 4560858 h 6479439"/>
                <a:gd name="connsiteX2935" fmla="*/ 478632 w 9586368"/>
                <a:gd name="connsiteY2935" fmla="*/ 4550987 h 6479439"/>
                <a:gd name="connsiteX2936" fmla="*/ 243338 w 9586368"/>
                <a:gd name="connsiteY2936" fmla="*/ 4546948 h 6479439"/>
                <a:gd name="connsiteX2937" fmla="*/ 253248 w 9586368"/>
                <a:gd name="connsiteY2937" fmla="*/ 4546948 h 6479439"/>
                <a:gd name="connsiteX2938" fmla="*/ 257267 w 9586368"/>
                <a:gd name="connsiteY2938" fmla="*/ 4550987 h 6479439"/>
                <a:gd name="connsiteX2939" fmla="*/ 257267 w 9586368"/>
                <a:gd name="connsiteY2939" fmla="*/ 4560858 h 6479439"/>
                <a:gd name="connsiteX2940" fmla="*/ 253248 w 9586368"/>
                <a:gd name="connsiteY2940" fmla="*/ 4564897 h 6479439"/>
                <a:gd name="connsiteX2941" fmla="*/ 243338 w 9586368"/>
                <a:gd name="connsiteY2941" fmla="*/ 4564897 h 6479439"/>
                <a:gd name="connsiteX2942" fmla="*/ 239319 w 9586368"/>
                <a:gd name="connsiteY2942" fmla="*/ 4560858 h 6479439"/>
                <a:gd name="connsiteX2943" fmla="*/ 239319 w 9586368"/>
                <a:gd name="connsiteY2943" fmla="*/ 4550987 h 6479439"/>
                <a:gd name="connsiteX2944" fmla="*/ 4025 w 9586368"/>
                <a:gd name="connsiteY2944" fmla="*/ 4546948 h 6479439"/>
                <a:gd name="connsiteX2945" fmla="*/ 13935 w 9586368"/>
                <a:gd name="connsiteY2945" fmla="*/ 4546948 h 6479439"/>
                <a:gd name="connsiteX2946" fmla="*/ 17954 w 9586368"/>
                <a:gd name="connsiteY2946" fmla="*/ 4550987 h 6479439"/>
                <a:gd name="connsiteX2947" fmla="*/ 17954 w 9586368"/>
                <a:gd name="connsiteY2947" fmla="*/ 4560858 h 6479439"/>
                <a:gd name="connsiteX2948" fmla="*/ 13935 w 9586368"/>
                <a:gd name="connsiteY2948" fmla="*/ 4564897 h 6479439"/>
                <a:gd name="connsiteX2949" fmla="*/ 4025 w 9586368"/>
                <a:gd name="connsiteY2949" fmla="*/ 4564897 h 6479439"/>
                <a:gd name="connsiteX2950" fmla="*/ 6 w 9586368"/>
                <a:gd name="connsiteY2950" fmla="*/ 4560858 h 6479439"/>
                <a:gd name="connsiteX2951" fmla="*/ 6 w 9586368"/>
                <a:gd name="connsiteY2951" fmla="*/ 4550987 h 6479439"/>
                <a:gd name="connsiteX2952" fmla="*/ 2157819 w 9586368"/>
                <a:gd name="connsiteY2952" fmla="*/ 4307669 h 6479439"/>
                <a:gd name="connsiteX2953" fmla="*/ 2167729 w 9586368"/>
                <a:gd name="connsiteY2953" fmla="*/ 4307669 h 6479439"/>
                <a:gd name="connsiteX2954" fmla="*/ 2171749 w 9586368"/>
                <a:gd name="connsiteY2954" fmla="*/ 4311708 h 6479439"/>
                <a:gd name="connsiteX2955" fmla="*/ 2171749 w 9586368"/>
                <a:gd name="connsiteY2955" fmla="*/ 4321579 h 6479439"/>
                <a:gd name="connsiteX2956" fmla="*/ 2167729 w 9586368"/>
                <a:gd name="connsiteY2956" fmla="*/ 4325618 h 6479439"/>
                <a:gd name="connsiteX2957" fmla="*/ 2157819 w 9586368"/>
                <a:gd name="connsiteY2957" fmla="*/ 4325618 h 6479439"/>
                <a:gd name="connsiteX2958" fmla="*/ 2153801 w 9586368"/>
                <a:gd name="connsiteY2958" fmla="*/ 4321579 h 6479439"/>
                <a:gd name="connsiteX2959" fmla="*/ 2153801 w 9586368"/>
                <a:gd name="connsiteY2959" fmla="*/ 4311708 h 6479439"/>
                <a:gd name="connsiteX2960" fmla="*/ 1918511 w 9586368"/>
                <a:gd name="connsiteY2960" fmla="*/ 4307669 h 6479439"/>
                <a:gd name="connsiteX2961" fmla="*/ 1928421 w 9586368"/>
                <a:gd name="connsiteY2961" fmla="*/ 4307669 h 6479439"/>
                <a:gd name="connsiteX2962" fmla="*/ 1932440 w 9586368"/>
                <a:gd name="connsiteY2962" fmla="*/ 4311708 h 6479439"/>
                <a:gd name="connsiteX2963" fmla="*/ 1932440 w 9586368"/>
                <a:gd name="connsiteY2963" fmla="*/ 4321579 h 6479439"/>
                <a:gd name="connsiteX2964" fmla="*/ 1928421 w 9586368"/>
                <a:gd name="connsiteY2964" fmla="*/ 4325618 h 6479439"/>
                <a:gd name="connsiteX2965" fmla="*/ 1918511 w 9586368"/>
                <a:gd name="connsiteY2965" fmla="*/ 4325618 h 6479439"/>
                <a:gd name="connsiteX2966" fmla="*/ 1914492 w 9586368"/>
                <a:gd name="connsiteY2966" fmla="*/ 4321579 h 6479439"/>
                <a:gd name="connsiteX2967" fmla="*/ 1914492 w 9586368"/>
                <a:gd name="connsiteY2967" fmla="*/ 4311708 h 6479439"/>
                <a:gd name="connsiteX2968" fmla="*/ 1679206 w 9586368"/>
                <a:gd name="connsiteY2968" fmla="*/ 4307669 h 6479439"/>
                <a:gd name="connsiteX2969" fmla="*/ 1689117 w 9586368"/>
                <a:gd name="connsiteY2969" fmla="*/ 4307669 h 6479439"/>
                <a:gd name="connsiteX2970" fmla="*/ 1693136 w 9586368"/>
                <a:gd name="connsiteY2970" fmla="*/ 4311708 h 6479439"/>
                <a:gd name="connsiteX2971" fmla="*/ 1693136 w 9586368"/>
                <a:gd name="connsiteY2971" fmla="*/ 4321579 h 6479439"/>
                <a:gd name="connsiteX2972" fmla="*/ 1689117 w 9586368"/>
                <a:gd name="connsiteY2972" fmla="*/ 4325618 h 6479439"/>
                <a:gd name="connsiteX2973" fmla="*/ 1679206 w 9586368"/>
                <a:gd name="connsiteY2973" fmla="*/ 4325618 h 6479439"/>
                <a:gd name="connsiteX2974" fmla="*/ 1675188 w 9586368"/>
                <a:gd name="connsiteY2974" fmla="*/ 4321579 h 6479439"/>
                <a:gd name="connsiteX2975" fmla="*/ 1675188 w 9586368"/>
                <a:gd name="connsiteY2975" fmla="*/ 4311708 h 6479439"/>
                <a:gd name="connsiteX2976" fmla="*/ 1439891 w 9586368"/>
                <a:gd name="connsiteY2976" fmla="*/ 4307669 h 6479439"/>
                <a:gd name="connsiteX2977" fmla="*/ 1449801 w 9586368"/>
                <a:gd name="connsiteY2977" fmla="*/ 4307669 h 6479439"/>
                <a:gd name="connsiteX2978" fmla="*/ 1453819 w 9586368"/>
                <a:gd name="connsiteY2978" fmla="*/ 4311708 h 6479439"/>
                <a:gd name="connsiteX2979" fmla="*/ 1453819 w 9586368"/>
                <a:gd name="connsiteY2979" fmla="*/ 4321579 h 6479439"/>
                <a:gd name="connsiteX2980" fmla="*/ 1449801 w 9586368"/>
                <a:gd name="connsiteY2980" fmla="*/ 4325618 h 6479439"/>
                <a:gd name="connsiteX2981" fmla="*/ 1439891 w 9586368"/>
                <a:gd name="connsiteY2981" fmla="*/ 4325618 h 6479439"/>
                <a:gd name="connsiteX2982" fmla="*/ 1435871 w 9586368"/>
                <a:gd name="connsiteY2982" fmla="*/ 4321579 h 6479439"/>
                <a:gd name="connsiteX2983" fmla="*/ 1435871 w 9586368"/>
                <a:gd name="connsiteY2983" fmla="*/ 4311708 h 6479439"/>
                <a:gd name="connsiteX2984" fmla="*/ 1200575 w 9586368"/>
                <a:gd name="connsiteY2984" fmla="*/ 4307669 h 6479439"/>
                <a:gd name="connsiteX2985" fmla="*/ 1210486 w 9586368"/>
                <a:gd name="connsiteY2985" fmla="*/ 4307669 h 6479439"/>
                <a:gd name="connsiteX2986" fmla="*/ 1214505 w 9586368"/>
                <a:gd name="connsiteY2986" fmla="*/ 4311708 h 6479439"/>
                <a:gd name="connsiteX2987" fmla="*/ 1214505 w 9586368"/>
                <a:gd name="connsiteY2987" fmla="*/ 4321579 h 6479439"/>
                <a:gd name="connsiteX2988" fmla="*/ 1210486 w 9586368"/>
                <a:gd name="connsiteY2988" fmla="*/ 4325618 h 6479439"/>
                <a:gd name="connsiteX2989" fmla="*/ 1200575 w 9586368"/>
                <a:gd name="connsiteY2989" fmla="*/ 4325618 h 6479439"/>
                <a:gd name="connsiteX2990" fmla="*/ 1196556 w 9586368"/>
                <a:gd name="connsiteY2990" fmla="*/ 4321579 h 6479439"/>
                <a:gd name="connsiteX2991" fmla="*/ 1196556 w 9586368"/>
                <a:gd name="connsiteY2991" fmla="*/ 4311708 h 6479439"/>
                <a:gd name="connsiteX2992" fmla="*/ 961263 w 9586368"/>
                <a:gd name="connsiteY2992" fmla="*/ 4307669 h 6479439"/>
                <a:gd name="connsiteX2993" fmla="*/ 971173 w 9586368"/>
                <a:gd name="connsiteY2993" fmla="*/ 4307669 h 6479439"/>
                <a:gd name="connsiteX2994" fmla="*/ 975191 w 9586368"/>
                <a:gd name="connsiteY2994" fmla="*/ 4311708 h 6479439"/>
                <a:gd name="connsiteX2995" fmla="*/ 975191 w 9586368"/>
                <a:gd name="connsiteY2995" fmla="*/ 4321579 h 6479439"/>
                <a:gd name="connsiteX2996" fmla="*/ 971173 w 9586368"/>
                <a:gd name="connsiteY2996" fmla="*/ 4325618 h 6479439"/>
                <a:gd name="connsiteX2997" fmla="*/ 961263 w 9586368"/>
                <a:gd name="connsiteY2997" fmla="*/ 4325618 h 6479439"/>
                <a:gd name="connsiteX2998" fmla="*/ 957244 w 9586368"/>
                <a:gd name="connsiteY2998" fmla="*/ 4321579 h 6479439"/>
                <a:gd name="connsiteX2999" fmla="*/ 957244 w 9586368"/>
                <a:gd name="connsiteY2999" fmla="*/ 4311708 h 6479439"/>
                <a:gd name="connsiteX3000" fmla="*/ 9572438 w 9586368"/>
                <a:gd name="connsiteY3000" fmla="*/ 4307617 h 6479439"/>
                <a:gd name="connsiteX3001" fmla="*/ 9582349 w 9586368"/>
                <a:gd name="connsiteY3001" fmla="*/ 4307617 h 6479439"/>
                <a:gd name="connsiteX3002" fmla="*/ 9586368 w 9586368"/>
                <a:gd name="connsiteY3002" fmla="*/ 4311656 h 6479439"/>
                <a:gd name="connsiteX3003" fmla="*/ 9586368 w 9586368"/>
                <a:gd name="connsiteY3003" fmla="*/ 4321527 h 6479439"/>
                <a:gd name="connsiteX3004" fmla="*/ 9582349 w 9586368"/>
                <a:gd name="connsiteY3004" fmla="*/ 4325566 h 6479439"/>
                <a:gd name="connsiteX3005" fmla="*/ 9572438 w 9586368"/>
                <a:gd name="connsiteY3005" fmla="*/ 4325566 h 6479439"/>
                <a:gd name="connsiteX3006" fmla="*/ 9568419 w 9586368"/>
                <a:gd name="connsiteY3006" fmla="*/ 4321527 h 6479439"/>
                <a:gd name="connsiteX3007" fmla="*/ 9568419 w 9586368"/>
                <a:gd name="connsiteY3007" fmla="*/ 4311656 h 6479439"/>
                <a:gd name="connsiteX3008" fmla="*/ 9333125 w 9586368"/>
                <a:gd name="connsiteY3008" fmla="*/ 4307617 h 6479439"/>
                <a:gd name="connsiteX3009" fmla="*/ 9343036 w 9586368"/>
                <a:gd name="connsiteY3009" fmla="*/ 4307617 h 6479439"/>
                <a:gd name="connsiteX3010" fmla="*/ 9347055 w 9586368"/>
                <a:gd name="connsiteY3010" fmla="*/ 4311656 h 6479439"/>
                <a:gd name="connsiteX3011" fmla="*/ 9347055 w 9586368"/>
                <a:gd name="connsiteY3011" fmla="*/ 4321527 h 6479439"/>
                <a:gd name="connsiteX3012" fmla="*/ 9343036 w 9586368"/>
                <a:gd name="connsiteY3012" fmla="*/ 4325566 h 6479439"/>
                <a:gd name="connsiteX3013" fmla="*/ 9333125 w 9586368"/>
                <a:gd name="connsiteY3013" fmla="*/ 4325566 h 6479439"/>
                <a:gd name="connsiteX3014" fmla="*/ 9329106 w 9586368"/>
                <a:gd name="connsiteY3014" fmla="*/ 4321527 h 6479439"/>
                <a:gd name="connsiteX3015" fmla="*/ 9329106 w 9586368"/>
                <a:gd name="connsiteY3015" fmla="*/ 4311656 h 6479439"/>
                <a:gd name="connsiteX3016" fmla="*/ 9093811 w 9586368"/>
                <a:gd name="connsiteY3016" fmla="*/ 4307617 h 6479439"/>
                <a:gd name="connsiteX3017" fmla="*/ 9103722 w 9586368"/>
                <a:gd name="connsiteY3017" fmla="*/ 4307617 h 6479439"/>
                <a:gd name="connsiteX3018" fmla="*/ 9107741 w 9586368"/>
                <a:gd name="connsiteY3018" fmla="*/ 4311656 h 6479439"/>
                <a:gd name="connsiteX3019" fmla="*/ 9107741 w 9586368"/>
                <a:gd name="connsiteY3019" fmla="*/ 4321527 h 6479439"/>
                <a:gd name="connsiteX3020" fmla="*/ 9103722 w 9586368"/>
                <a:gd name="connsiteY3020" fmla="*/ 4325566 h 6479439"/>
                <a:gd name="connsiteX3021" fmla="*/ 9093811 w 9586368"/>
                <a:gd name="connsiteY3021" fmla="*/ 4325566 h 6479439"/>
                <a:gd name="connsiteX3022" fmla="*/ 9089792 w 9586368"/>
                <a:gd name="connsiteY3022" fmla="*/ 4321527 h 6479439"/>
                <a:gd name="connsiteX3023" fmla="*/ 9089792 w 9586368"/>
                <a:gd name="connsiteY3023" fmla="*/ 4311656 h 6479439"/>
                <a:gd name="connsiteX3024" fmla="*/ 8854496 w 9586368"/>
                <a:gd name="connsiteY3024" fmla="*/ 4307617 h 6479439"/>
                <a:gd name="connsiteX3025" fmla="*/ 8864407 w 9586368"/>
                <a:gd name="connsiteY3025" fmla="*/ 4307617 h 6479439"/>
                <a:gd name="connsiteX3026" fmla="*/ 8868426 w 9586368"/>
                <a:gd name="connsiteY3026" fmla="*/ 4311656 h 6479439"/>
                <a:gd name="connsiteX3027" fmla="*/ 8868426 w 9586368"/>
                <a:gd name="connsiteY3027" fmla="*/ 4321527 h 6479439"/>
                <a:gd name="connsiteX3028" fmla="*/ 8864407 w 9586368"/>
                <a:gd name="connsiteY3028" fmla="*/ 4325566 h 6479439"/>
                <a:gd name="connsiteX3029" fmla="*/ 8854496 w 9586368"/>
                <a:gd name="connsiteY3029" fmla="*/ 4325566 h 6479439"/>
                <a:gd name="connsiteX3030" fmla="*/ 8850477 w 9586368"/>
                <a:gd name="connsiteY3030" fmla="*/ 4321527 h 6479439"/>
                <a:gd name="connsiteX3031" fmla="*/ 8850477 w 9586368"/>
                <a:gd name="connsiteY3031" fmla="*/ 4311656 h 6479439"/>
                <a:gd name="connsiteX3032" fmla="*/ 8615184 w 9586368"/>
                <a:gd name="connsiteY3032" fmla="*/ 4307617 h 6479439"/>
                <a:gd name="connsiteX3033" fmla="*/ 8625095 w 9586368"/>
                <a:gd name="connsiteY3033" fmla="*/ 4307617 h 6479439"/>
                <a:gd name="connsiteX3034" fmla="*/ 8629114 w 9586368"/>
                <a:gd name="connsiteY3034" fmla="*/ 4311656 h 6479439"/>
                <a:gd name="connsiteX3035" fmla="*/ 8629114 w 9586368"/>
                <a:gd name="connsiteY3035" fmla="*/ 4321527 h 6479439"/>
                <a:gd name="connsiteX3036" fmla="*/ 8625095 w 9586368"/>
                <a:gd name="connsiteY3036" fmla="*/ 4325566 h 6479439"/>
                <a:gd name="connsiteX3037" fmla="*/ 8615184 w 9586368"/>
                <a:gd name="connsiteY3037" fmla="*/ 4325566 h 6479439"/>
                <a:gd name="connsiteX3038" fmla="*/ 8611165 w 9586368"/>
                <a:gd name="connsiteY3038" fmla="*/ 4321527 h 6479439"/>
                <a:gd name="connsiteX3039" fmla="*/ 8611165 w 9586368"/>
                <a:gd name="connsiteY3039" fmla="*/ 4311656 h 6479439"/>
                <a:gd name="connsiteX3040" fmla="*/ 8375869 w 9586368"/>
                <a:gd name="connsiteY3040" fmla="*/ 4307617 h 6479439"/>
                <a:gd name="connsiteX3041" fmla="*/ 8385779 w 9586368"/>
                <a:gd name="connsiteY3041" fmla="*/ 4307617 h 6479439"/>
                <a:gd name="connsiteX3042" fmla="*/ 8389799 w 9586368"/>
                <a:gd name="connsiteY3042" fmla="*/ 4311656 h 6479439"/>
                <a:gd name="connsiteX3043" fmla="*/ 8389799 w 9586368"/>
                <a:gd name="connsiteY3043" fmla="*/ 4321527 h 6479439"/>
                <a:gd name="connsiteX3044" fmla="*/ 8385779 w 9586368"/>
                <a:gd name="connsiteY3044" fmla="*/ 4325566 h 6479439"/>
                <a:gd name="connsiteX3045" fmla="*/ 8375869 w 9586368"/>
                <a:gd name="connsiteY3045" fmla="*/ 4325566 h 6479439"/>
                <a:gd name="connsiteX3046" fmla="*/ 8371850 w 9586368"/>
                <a:gd name="connsiteY3046" fmla="*/ 4321527 h 6479439"/>
                <a:gd name="connsiteX3047" fmla="*/ 8371850 w 9586368"/>
                <a:gd name="connsiteY3047" fmla="*/ 4311656 h 6479439"/>
                <a:gd name="connsiteX3048" fmla="*/ 8136553 w 9586368"/>
                <a:gd name="connsiteY3048" fmla="*/ 4307617 h 6479439"/>
                <a:gd name="connsiteX3049" fmla="*/ 8146464 w 9586368"/>
                <a:gd name="connsiteY3049" fmla="*/ 4307617 h 6479439"/>
                <a:gd name="connsiteX3050" fmla="*/ 8150483 w 9586368"/>
                <a:gd name="connsiteY3050" fmla="*/ 4311656 h 6479439"/>
                <a:gd name="connsiteX3051" fmla="*/ 8150483 w 9586368"/>
                <a:gd name="connsiteY3051" fmla="*/ 4321527 h 6479439"/>
                <a:gd name="connsiteX3052" fmla="*/ 8146464 w 9586368"/>
                <a:gd name="connsiteY3052" fmla="*/ 4325566 h 6479439"/>
                <a:gd name="connsiteX3053" fmla="*/ 8136553 w 9586368"/>
                <a:gd name="connsiteY3053" fmla="*/ 4325566 h 6479439"/>
                <a:gd name="connsiteX3054" fmla="*/ 8132534 w 9586368"/>
                <a:gd name="connsiteY3054" fmla="*/ 4321527 h 6479439"/>
                <a:gd name="connsiteX3055" fmla="*/ 8132534 w 9586368"/>
                <a:gd name="connsiteY3055" fmla="*/ 4311656 h 6479439"/>
                <a:gd name="connsiteX3056" fmla="*/ 7897241 w 9586368"/>
                <a:gd name="connsiteY3056" fmla="*/ 4307617 h 6479439"/>
                <a:gd name="connsiteX3057" fmla="*/ 7907151 w 9586368"/>
                <a:gd name="connsiteY3057" fmla="*/ 4307617 h 6479439"/>
                <a:gd name="connsiteX3058" fmla="*/ 7911170 w 9586368"/>
                <a:gd name="connsiteY3058" fmla="*/ 4311656 h 6479439"/>
                <a:gd name="connsiteX3059" fmla="*/ 7911170 w 9586368"/>
                <a:gd name="connsiteY3059" fmla="*/ 4321527 h 6479439"/>
                <a:gd name="connsiteX3060" fmla="*/ 7907151 w 9586368"/>
                <a:gd name="connsiteY3060" fmla="*/ 4325566 h 6479439"/>
                <a:gd name="connsiteX3061" fmla="*/ 7897241 w 9586368"/>
                <a:gd name="connsiteY3061" fmla="*/ 4325566 h 6479439"/>
                <a:gd name="connsiteX3062" fmla="*/ 7893222 w 9586368"/>
                <a:gd name="connsiteY3062" fmla="*/ 4321527 h 6479439"/>
                <a:gd name="connsiteX3063" fmla="*/ 7893222 w 9586368"/>
                <a:gd name="connsiteY3063" fmla="*/ 4311656 h 6479439"/>
                <a:gd name="connsiteX3064" fmla="*/ 7657926 w 9586368"/>
                <a:gd name="connsiteY3064" fmla="*/ 4307617 h 6479439"/>
                <a:gd name="connsiteX3065" fmla="*/ 7667836 w 9586368"/>
                <a:gd name="connsiteY3065" fmla="*/ 4307617 h 6479439"/>
                <a:gd name="connsiteX3066" fmla="*/ 7671855 w 9586368"/>
                <a:gd name="connsiteY3066" fmla="*/ 4311656 h 6479439"/>
                <a:gd name="connsiteX3067" fmla="*/ 7671855 w 9586368"/>
                <a:gd name="connsiteY3067" fmla="*/ 4321527 h 6479439"/>
                <a:gd name="connsiteX3068" fmla="*/ 7667836 w 9586368"/>
                <a:gd name="connsiteY3068" fmla="*/ 4325566 h 6479439"/>
                <a:gd name="connsiteX3069" fmla="*/ 7657926 w 9586368"/>
                <a:gd name="connsiteY3069" fmla="*/ 4325566 h 6479439"/>
                <a:gd name="connsiteX3070" fmla="*/ 7653906 w 9586368"/>
                <a:gd name="connsiteY3070" fmla="*/ 4321527 h 6479439"/>
                <a:gd name="connsiteX3071" fmla="*/ 7653906 w 9586368"/>
                <a:gd name="connsiteY3071" fmla="*/ 4311656 h 6479439"/>
                <a:gd name="connsiteX3072" fmla="*/ 7418611 w 9586368"/>
                <a:gd name="connsiteY3072" fmla="*/ 4307617 h 6479439"/>
                <a:gd name="connsiteX3073" fmla="*/ 7428521 w 9586368"/>
                <a:gd name="connsiteY3073" fmla="*/ 4307617 h 6479439"/>
                <a:gd name="connsiteX3074" fmla="*/ 7432540 w 9586368"/>
                <a:gd name="connsiteY3074" fmla="*/ 4311656 h 6479439"/>
                <a:gd name="connsiteX3075" fmla="*/ 7432540 w 9586368"/>
                <a:gd name="connsiteY3075" fmla="*/ 4321527 h 6479439"/>
                <a:gd name="connsiteX3076" fmla="*/ 7428521 w 9586368"/>
                <a:gd name="connsiteY3076" fmla="*/ 4325566 h 6479439"/>
                <a:gd name="connsiteX3077" fmla="*/ 7418611 w 9586368"/>
                <a:gd name="connsiteY3077" fmla="*/ 4325566 h 6479439"/>
                <a:gd name="connsiteX3078" fmla="*/ 7414592 w 9586368"/>
                <a:gd name="connsiteY3078" fmla="*/ 4321527 h 6479439"/>
                <a:gd name="connsiteX3079" fmla="*/ 7414592 w 9586368"/>
                <a:gd name="connsiteY3079" fmla="*/ 4311656 h 6479439"/>
                <a:gd name="connsiteX3080" fmla="*/ 7179298 w 9586368"/>
                <a:gd name="connsiteY3080" fmla="*/ 4307617 h 6479439"/>
                <a:gd name="connsiteX3081" fmla="*/ 7189209 w 9586368"/>
                <a:gd name="connsiteY3081" fmla="*/ 4307617 h 6479439"/>
                <a:gd name="connsiteX3082" fmla="*/ 7193228 w 9586368"/>
                <a:gd name="connsiteY3082" fmla="*/ 4311656 h 6479439"/>
                <a:gd name="connsiteX3083" fmla="*/ 7193228 w 9586368"/>
                <a:gd name="connsiteY3083" fmla="*/ 4321527 h 6479439"/>
                <a:gd name="connsiteX3084" fmla="*/ 7189209 w 9586368"/>
                <a:gd name="connsiteY3084" fmla="*/ 4325566 h 6479439"/>
                <a:gd name="connsiteX3085" fmla="*/ 7179298 w 9586368"/>
                <a:gd name="connsiteY3085" fmla="*/ 4325566 h 6479439"/>
                <a:gd name="connsiteX3086" fmla="*/ 7175279 w 9586368"/>
                <a:gd name="connsiteY3086" fmla="*/ 4321527 h 6479439"/>
                <a:gd name="connsiteX3087" fmla="*/ 7175279 w 9586368"/>
                <a:gd name="connsiteY3087" fmla="*/ 4311656 h 6479439"/>
                <a:gd name="connsiteX3088" fmla="*/ 6939983 w 9586368"/>
                <a:gd name="connsiteY3088" fmla="*/ 4307617 h 6479439"/>
                <a:gd name="connsiteX3089" fmla="*/ 6949894 w 9586368"/>
                <a:gd name="connsiteY3089" fmla="*/ 4307617 h 6479439"/>
                <a:gd name="connsiteX3090" fmla="*/ 6953913 w 9586368"/>
                <a:gd name="connsiteY3090" fmla="*/ 4311656 h 6479439"/>
                <a:gd name="connsiteX3091" fmla="*/ 6953913 w 9586368"/>
                <a:gd name="connsiteY3091" fmla="*/ 4321527 h 6479439"/>
                <a:gd name="connsiteX3092" fmla="*/ 6949894 w 9586368"/>
                <a:gd name="connsiteY3092" fmla="*/ 4325566 h 6479439"/>
                <a:gd name="connsiteX3093" fmla="*/ 6939983 w 9586368"/>
                <a:gd name="connsiteY3093" fmla="*/ 4325566 h 6479439"/>
                <a:gd name="connsiteX3094" fmla="*/ 6935964 w 9586368"/>
                <a:gd name="connsiteY3094" fmla="*/ 4321527 h 6479439"/>
                <a:gd name="connsiteX3095" fmla="*/ 6935964 w 9586368"/>
                <a:gd name="connsiteY3095" fmla="*/ 4311656 h 6479439"/>
                <a:gd name="connsiteX3096" fmla="*/ 6700670 w 9586368"/>
                <a:gd name="connsiteY3096" fmla="*/ 4307617 h 6479439"/>
                <a:gd name="connsiteX3097" fmla="*/ 6710581 w 9586368"/>
                <a:gd name="connsiteY3097" fmla="*/ 4307617 h 6479439"/>
                <a:gd name="connsiteX3098" fmla="*/ 6714600 w 9586368"/>
                <a:gd name="connsiteY3098" fmla="*/ 4311656 h 6479439"/>
                <a:gd name="connsiteX3099" fmla="*/ 6714600 w 9586368"/>
                <a:gd name="connsiteY3099" fmla="*/ 4321527 h 6479439"/>
                <a:gd name="connsiteX3100" fmla="*/ 6710581 w 9586368"/>
                <a:gd name="connsiteY3100" fmla="*/ 4325566 h 6479439"/>
                <a:gd name="connsiteX3101" fmla="*/ 6700670 w 9586368"/>
                <a:gd name="connsiteY3101" fmla="*/ 4325566 h 6479439"/>
                <a:gd name="connsiteX3102" fmla="*/ 6696651 w 9586368"/>
                <a:gd name="connsiteY3102" fmla="*/ 4321527 h 6479439"/>
                <a:gd name="connsiteX3103" fmla="*/ 6696651 w 9586368"/>
                <a:gd name="connsiteY3103" fmla="*/ 4311656 h 6479439"/>
                <a:gd name="connsiteX3104" fmla="*/ 6461356 w 9586368"/>
                <a:gd name="connsiteY3104" fmla="*/ 4307617 h 6479439"/>
                <a:gd name="connsiteX3105" fmla="*/ 6471266 w 9586368"/>
                <a:gd name="connsiteY3105" fmla="*/ 4307617 h 6479439"/>
                <a:gd name="connsiteX3106" fmla="*/ 6475285 w 9586368"/>
                <a:gd name="connsiteY3106" fmla="*/ 4311656 h 6479439"/>
                <a:gd name="connsiteX3107" fmla="*/ 6475285 w 9586368"/>
                <a:gd name="connsiteY3107" fmla="*/ 4321527 h 6479439"/>
                <a:gd name="connsiteX3108" fmla="*/ 6471266 w 9586368"/>
                <a:gd name="connsiteY3108" fmla="*/ 4325566 h 6479439"/>
                <a:gd name="connsiteX3109" fmla="*/ 6461356 w 9586368"/>
                <a:gd name="connsiteY3109" fmla="*/ 4325566 h 6479439"/>
                <a:gd name="connsiteX3110" fmla="*/ 6457337 w 9586368"/>
                <a:gd name="connsiteY3110" fmla="*/ 4321527 h 6479439"/>
                <a:gd name="connsiteX3111" fmla="*/ 6457337 w 9586368"/>
                <a:gd name="connsiteY3111" fmla="*/ 4311656 h 6479439"/>
                <a:gd name="connsiteX3112" fmla="*/ 6222042 w 9586368"/>
                <a:gd name="connsiteY3112" fmla="*/ 4307617 h 6479439"/>
                <a:gd name="connsiteX3113" fmla="*/ 6231952 w 9586368"/>
                <a:gd name="connsiteY3113" fmla="*/ 4307617 h 6479439"/>
                <a:gd name="connsiteX3114" fmla="*/ 6235971 w 9586368"/>
                <a:gd name="connsiteY3114" fmla="*/ 4311656 h 6479439"/>
                <a:gd name="connsiteX3115" fmla="*/ 6235971 w 9586368"/>
                <a:gd name="connsiteY3115" fmla="*/ 4321527 h 6479439"/>
                <a:gd name="connsiteX3116" fmla="*/ 6231952 w 9586368"/>
                <a:gd name="connsiteY3116" fmla="*/ 4325566 h 6479439"/>
                <a:gd name="connsiteX3117" fmla="*/ 6222042 w 9586368"/>
                <a:gd name="connsiteY3117" fmla="*/ 4325566 h 6479439"/>
                <a:gd name="connsiteX3118" fmla="*/ 6218023 w 9586368"/>
                <a:gd name="connsiteY3118" fmla="*/ 4321527 h 6479439"/>
                <a:gd name="connsiteX3119" fmla="*/ 6218023 w 9586368"/>
                <a:gd name="connsiteY3119" fmla="*/ 4311656 h 6479439"/>
                <a:gd name="connsiteX3120" fmla="*/ 5982729 w 9586368"/>
                <a:gd name="connsiteY3120" fmla="*/ 4307617 h 6479439"/>
                <a:gd name="connsiteX3121" fmla="*/ 5992639 w 9586368"/>
                <a:gd name="connsiteY3121" fmla="*/ 4307617 h 6479439"/>
                <a:gd name="connsiteX3122" fmla="*/ 5996658 w 9586368"/>
                <a:gd name="connsiteY3122" fmla="*/ 4311656 h 6479439"/>
                <a:gd name="connsiteX3123" fmla="*/ 5996658 w 9586368"/>
                <a:gd name="connsiteY3123" fmla="*/ 4321527 h 6479439"/>
                <a:gd name="connsiteX3124" fmla="*/ 5992639 w 9586368"/>
                <a:gd name="connsiteY3124" fmla="*/ 4325566 h 6479439"/>
                <a:gd name="connsiteX3125" fmla="*/ 5982729 w 9586368"/>
                <a:gd name="connsiteY3125" fmla="*/ 4325566 h 6479439"/>
                <a:gd name="connsiteX3126" fmla="*/ 5978710 w 9586368"/>
                <a:gd name="connsiteY3126" fmla="*/ 4321527 h 6479439"/>
                <a:gd name="connsiteX3127" fmla="*/ 5978710 w 9586368"/>
                <a:gd name="connsiteY3127" fmla="*/ 4311656 h 6479439"/>
                <a:gd name="connsiteX3128" fmla="*/ 5743412 w 9586368"/>
                <a:gd name="connsiteY3128" fmla="*/ 4307617 h 6479439"/>
                <a:gd name="connsiteX3129" fmla="*/ 5753323 w 9586368"/>
                <a:gd name="connsiteY3129" fmla="*/ 4307617 h 6479439"/>
                <a:gd name="connsiteX3130" fmla="*/ 5757342 w 9586368"/>
                <a:gd name="connsiteY3130" fmla="*/ 4311656 h 6479439"/>
                <a:gd name="connsiteX3131" fmla="*/ 5757342 w 9586368"/>
                <a:gd name="connsiteY3131" fmla="*/ 4321527 h 6479439"/>
                <a:gd name="connsiteX3132" fmla="*/ 5753323 w 9586368"/>
                <a:gd name="connsiteY3132" fmla="*/ 4325566 h 6479439"/>
                <a:gd name="connsiteX3133" fmla="*/ 5743412 w 9586368"/>
                <a:gd name="connsiteY3133" fmla="*/ 4325566 h 6479439"/>
                <a:gd name="connsiteX3134" fmla="*/ 5739393 w 9586368"/>
                <a:gd name="connsiteY3134" fmla="*/ 4321527 h 6479439"/>
                <a:gd name="connsiteX3135" fmla="*/ 5739393 w 9586368"/>
                <a:gd name="connsiteY3135" fmla="*/ 4311656 h 6479439"/>
                <a:gd name="connsiteX3136" fmla="*/ 5504099 w 9586368"/>
                <a:gd name="connsiteY3136" fmla="*/ 4307617 h 6479439"/>
                <a:gd name="connsiteX3137" fmla="*/ 5514010 w 9586368"/>
                <a:gd name="connsiteY3137" fmla="*/ 4307617 h 6479439"/>
                <a:gd name="connsiteX3138" fmla="*/ 5518029 w 9586368"/>
                <a:gd name="connsiteY3138" fmla="*/ 4311656 h 6479439"/>
                <a:gd name="connsiteX3139" fmla="*/ 5518029 w 9586368"/>
                <a:gd name="connsiteY3139" fmla="*/ 4321527 h 6479439"/>
                <a:gd name="connsiteX3140" fmla="*/ 5514010 w 9586368"/>
                <a:gd name="connsiteY3140" fmla="*/ 4325566 h 6479439"/>
                <a:gd name="connsiteX3141" fmla="*/ 5504099 w 9586368"/>
                <a:gd name="connsiteY3141" fmla="*/ 4325566 h 6479439"/>
                <a:gd name="connsiteX3142" fmla="*/ 5500080 w 9586368"/>
                <a:gd name="connsiteY3142" fmla="*/ 4321527 h 6479439"/>
                <a:gd name="connsiteX3143" fmla="*/ 5500080 w 9586368"/>
                <a:gd name="connsiteY3143" fmla="*/ 4311656 h 6479439"/>
                <a:gd name="connsiteX3144" fmla="*/ 5264784 w 9586368"/>
                <a:gd name="connsiteY3144" fmla="*/ 4307617 h 6479439"/>
                <a:gd name="connsiteX3145" fmla="*/ 5274694 w 9586368"/>
                <a:gd name="connsiteY3145" fmla="*/ 4307617 h 6479439"/>
                <a:gd name="connsiteX3146" fmla="*/ 5278713 w 9586368"/>
                <a:gd name="connsiteY3146" fmla="*/ 4311656 h 6479439"/>
                <a:gd name="connsiteX3147" fmla="*/ 5278713 w 9586368"/>
                <a:gd name="connsiteY3147" fmla="*/ 4321527 h 6479439"/>
                <a:gd name="connsiteX3148" fmla="*/ 5274694 w 9586368"/>
                <a:gd name="connsiteY3148" fmla="*/ 4325566 h 6479439"/>
                <a:gd name="connsiteX3149" fmla="*/ 5264784 w 9586368"/>
                <a:gd name="connsiteY3149" fmla="*/ 4325566 h 6479439"/>
                <a:gd name="connsiteX3150" fmla="*/ 5260765 w 9586368"/>
                <a:gd name="connsiteY3150" fmla="*/ 4321527 h 6479439"/>
                <a:gd name="connsiteX3151" fmla="*/ 5260765 w 9586368"/>
                <a:gd name="connsiteY3151" fmla="*/ 4311656 h 6479439"/>
                <a:gd name="connsiteX3152" fmla="*/ 5025470 w 9586368"/>
                <a:gd name="connsiteY3152" fmla="*/ 4307617 h 6479439"/>
                <a:gd name="connsiteX3153" fmla="*/ 5035381 w 9586368"/>
                <a:gd name="connsiteY3153" fmla="*/ 4307617 h 6479439"/>
                <a:gd name="connsiteX3154" fmla="*/ 5039400 w 9586368"/>
                <a:gd name="connsiteY3154" fmla="*/ 4311656 h 6479439"/>
                <a:gd name="connsiteX3155" fmla="*/ 5039400 w 9586368"/>
                <a:gd name="connsiteY3155" fmla="*/ 4321527 h 6479439"/>
                <a:gd name="connsiteX3156" fmla="*/ 5035381 w 9586368"/>
                <a:gd name="connsiteY3156" fmla="*/ 4325566 h 6479439"/>
                <a:gd name="connsiteX3157" fmla="*/ 5025470 w 9586368"/>
                <a:gd name="connsiteY3157" fmla="*/ 4325566 h 6479439"/>
                <a:gd name="connsiteX3158" fmla="*/ 5021451 w 9586368"/>
                <a:gd name="connsiteY3158" fmla="*/ 4321527 h 6479439"/>
                <a:gd name="connsiteX3159" fmla="*/ 5021451 w 9586368"/>
                <a:gd name="connsiteY3159" fmla="*/ 4311656 h 6479439"/>
                <a:gd name="connsiteX3160" fmla="*/ 4786241 w 9586368"/>
                <a:gd name="connsiteY3160" fmla="*/ 4307617 h 6479439"/>
                <a:gd name="connsiteX3161" fmla="*/ 4796152 w 9586368"/>
                <a:gd name="connsiteY3161" fmla="*/ 4307617 h 6479439"/>
                <a:gd name="connsiteX3162" fmla="*/ 4800171 w 9586368"/>
                <a:gd name="connsiteY3162" fmla="*/ 4311656 h 6479439"/>
                <a:gd name="connsiteX3163" fmla="*/ 4800171 w 9586368"/>
                <a:gd name="connsiteY3163" fmla="*/ 4321527 h 6479439"/>
                <a:gd name="connsiteX3164" fmla="*/ 4796152 w 9586368"/>
                <a:gd name="connsiteY3164" fmla="*/ 4325566 h 6479439"/>
                <a:gd name="connsiteX3165" fmla="*/ 4786241 w 9586368"/>
                <a:gd name="connsiteY3165" fmla="*/ 4325566 h 6479439"/>
                <a:gd name="connsiteX3166" fmla="*/ 4782224 w 9586368"/>
                <a:gd name="connsiteY3166" fmla="*/ 4321527 h 6479439"/>
                <a:gd name="connsiteX3167" fmla="*/ 4782224 w 9586368"/>
                <a:gd name="connsiteY3167" fmla="*/ 4311656 h 6479439"/>
                <a:gd name="connsiteX3168" fmla="*/ 4546929 w 9586368"/>
                <a:gd name="connsiteY3168" fmla="*/ 4307617 h 6479439"/>
                <a:gd name="connsiteX3169" fmla="*/ 4556840 w 9586368"/>
                <a:gd name="connsiteY3169" fmla="*/ 4307617 h 6479439"/>
                <a:gd name="connsiteX3170" fmla="*/ 4560859 w 9586368"/>
                <a:gd name="connsiteY3170" fmla="*/ 4311656 h 6479439"/>
                <a:gd name="connsiteX3171" fmla="*/ 4560859 w 9586368"/>
                <a:gd name="connsiteY3171" fmla="*/ 4321527 h 6479439"/>
                <a:gd name="connsiteX3172" fmla="*/ 4556840 w 9586368"/>
                <a:gd name="connsiteY3172" fmla="*/ 4325566 h 6479439"/>
                <a:gd name="connsiteX3173" fmla="*/ 4546929 w 9586368"/>
                <a:gd name="connsiteY3173" fmla="*/ 4325566 h 6479439"/>
                <a:gd name="connsiteX3174" fmla="*/ 4542910 w 9586368"/>
                <a:gd name="connsiteY3174" fmla="*/ 4321527 h 6479439"/>
                <a:gd name="connsiteX3175" fmla="*/ 4542910 w 9586368"/>
                <a:gd name="connsiteY3175" fmla="*/ 4311656 h 6479439"/>
                <a:gd name="connsiteX3176" fmla="*/ 4307612 w 9586368"/>
                <a:gd name="connsiteY3176" fmla="*/ 4307617 h 6479439"/>
                <a:gd name="connsiteX3177" fmla="*/ 4317523 w 9586368"/>
                <a:gd name="connsiteY3177" fmla="*/ 4307617 h 6479439"/>
                <a:gd name="connsiteX3178" fmla="*/ 4321543 w 9586368"/>
                <a:gd name="connsiteY3178" fmla="*/ 4311656 h 6479439"/>
                <a:gd name="connsiteX3179" fmla="*/ 4321543 w 9586368"/>
                <a:gd name="connsiteY3179" fmla="*/ 4321527 h 6479439"/>
                <a:gd name="connsiteX3180" fmla="*/ 4317523 w 9586368"/>
                <a:gd name="connsiteY3180" fmla="*/ 4325566 h 6479439"/>
                <a:gd name="connsiteX3181" fmla="*/ 4307612 w 9586368"/>
                <a:gd name="connsiteY3181" fmla="*/ 4325566 h 6479439"/>
                <a:gd name="connsiteX3182" fmla="*/ 4303595 w 9586368"/>
                <a:gd name="connsiteY3182" fmla="*/ 4321527 h 6479439"/>
                <a:gd name="connsiteX3183" fmla="*/ 4303595 w 9586368"/>
                <a:gd name="connsiteY3183" fmla="*/ 4311656 h 6479439"/>
                <a:gd name="connsiteX3184" fmla="*/ 4068297 w 9586368"/>
                <a:gd name="connsiteY3184" fmla="*/ 4307617 h 6479439"/>
                <a:gd name="connsiteX3185" fmla="*/ 4078210 w 9586368"/>
                <a:gd name="connsiteY3185" fmla="*/ 4307617 h 6479439"/>
                <a:gd name="connsiteX3186" fmla="*/ 4082229 w 9586368"/>
                <a:gd name="connsiteY3186" fmla="*/ 4311656 h 6479439"/>
                <a:gd name="connsiteX3187" fmla="*/ 4082229 w 9586368"/>
                <a:gd name="connsiteY3187" fmla="*/ 4321527 h 6479439"/>
                <a:gd name="connsiteX3188" fmla="*/ 4078210 w 9586368"/>
                <a:gd name="connsiteY3188" fmla="*/ 4325566 h 6479439"/>
                <a:gd name="connsiteX3189" fmla="*/ 4068297 w 9586368"/>
                <a:gd name="connsiteY3189" fmla="*/ 4325566 h 6479439"/>
                <a:gd name="connsiteX3190" fmla="*/ 4064278 w 9586368"/>
                <a:gd name="connsiteY3190" fmla="*/ 4321527 h 6479439"/>
                <a:gd name="connsiteX3191" fmla="*/ 4064278 w 9586368"/>
                <a:gd name="connsiteY3191" fmla="*/ 4311656 h 6479439"/>
                <a:gd name="connsiteX3192" fmla="*/ 3828990 w 9586368"/>
                <a:gd name="connsiteY3192" fmla="*/ 4307617 h 6479439"/>
                <a:gd name="connsiteX3193" fmla="*/ 3838899 w 9586368"/>
                <a:gd name="connsiteY3193" fmla="*/ 4307617 h 6479439"/>
                <a:gd name="connsiteX3194" fmla="*/ 3842917 w 9586368"/>
                <a:gd name="connsiteY3194" fmla="*/ 4311656 h 6479439"/>
                <a:gd name="connsiteX3195" fmla="*/ 3842917 w 9586368"/>
                <a:gd name="connsiteY3195" fmla="*/ 4321527 h 6479439"/>
                <a:gd name="connsiteX3196" fmla="*/ 3838899 w 9586368"/>
                <a:gd name="connsiteY3196" fmla="*/ 4325566 h 6479439"/>
                <a:gd name="connsiteX3197" fmla="*/ 3828990 w 9586368"/>
                <a:gd name="connsiteY3197" fmla="*/ 4325566 h 6479439"/>
                <a:gd name="connsiteX3198" fmla="*/ 3824971 w 9586368"/>
                <a:gd name="connsiteY3198" fmla="*/ 4321527 h 6479439"/>
                <a:gd name="connsiteX3199" fmla="*/ 3824971 w 9586368"/>
                <a:gd name="connsiteY3199" fmla="*/ 4311656 h 6479439"/>
                <a:gd name="connsiteX3200" fmla="*/ 3589676 w 9586368"/>
                <a:gd name="connsiteY3200" fmla="*/ 4307617 h 6479439"/>
                <a:gd name="connsiteX3201" fmla="*/ 3599585 w 9586368"/>
                <a:gd name="connsiteY3201" fmla="*/ 4307617 h 6479439"/>
                <a:gd name="connsiteX3202" fmla="*/ 3603604 w 9586368"/>
                <a:gd name="connsiteY3202" fmla="*/ 4311656 h 6479439"/>
                <a:gd name="connsiteX3203" fmla="*/ 3603604 w 9586368"/>
                <a:gd name="connsiteY3203" fmla="*/ 4321527 h 6479439"/>
                <a:gd name="connsiteX3204" fmla="*/ 3599585 w 9586368"/>
                <a:gd name="connsiteY3204" fmla="*/ 4325566 h 6479439"/>
                <a:gd name="connsiteX3205" fmla="*/ 3589676 w 9586368"/>
                <a:gd name="connsiteY3205" fmla="*/ 4325566 h 6479439"/>
                <a:gd name="connsiteX3206" fmla="*/ 3585657 w 9586368"/>
                <a:gd name="connsiteY3206" fmla="*/ 4321527 h 6479439"/>
                <a:gd name="connsiteX3207" fmla="*/ 3585657 w 9586368"/>
                <a:gd name="connsiteY3207" fmla="*/ 4311656 h 6479439"/>
                <a:gd name="connsiteX3208" fmla="*/ 3350359 w 9586368"/>
                <a:gd name="connsiteY3208" fmla="*/ 4307617 h 6479439"/>
                <a:gd name="connsiteX3209" fmla="*/ 3360268 w 9586368"/>
                <a:gd name="connsiteY3209" fmla="*/ 4307617 h 6479439"/>
                <a:gd name="connsiteX3210" fmla="*/ 3364287 w 9586368"/>
                <a:gd name="connsiteY3210" fmla="*/ 4311656 h 6479439"/>
                <a:gd name="connsiteX3211" fmla="*/ 3364287 w 9586368"/>
                <a:gd name="connsiteY3211" fmla="*/ 4321527 h 6479439"/>
                <a:gd name="connsiteX3212" fmla="*/ 3360268 w 9586368"/>
                <a:gd name="connsiteY3212" fmla="*/ 4325566 h 6479439"/>
                <a:gd name="connsiteX3213" fmla="*/ 3350359 w 9586368"/>
                <a:gd name="connsiteY3213" fmla="*/ 4325566 h 6479439"/>
                <a:gd name="connsiteX3214" fmla="*/ 3346340 w 9586368"/>
                <a:gd name="connsiteY3214" fmla="*/ 4321527 h 6479439"/>
                <a:gd name="connsiteX3215" fmla="*/ 3346340 w 9586368"/>
                <a:gd name="connsiteY3215" fmla="*/ 4311656 h 6479439"/>
                <a:gd name="connsiteX3216" fmla="*/ 3111048 w 9586368"/>
                <a:gd name="connsiteY3216" fmla="*/ 4307617 h 6479439"/>
                <a:gd name="connsiteX3217" fmla="*/ 3120959 w 9586368"/>
                <a:gd name="connsiteY3217" fmla="*/ 4307617 h 6479439"/>
                <a:gd name="connsiteX3218" fmla="*/ 3124977 w 9586368"/>
                <a:gd name="connsiteY3218" fmla="*/ 4311656 h 6479439"/>
                <a:gd name="connsiteX3219" fmla="*/ 3124977 w 9586368"/>
                <a:gd name="connsiteY3219" fmla="*/ 4321527 h 6479439"/>
                <a:gd name="connsiteX3220" fmla="*/ 3120959 w 9586368"/>
                <a:gd name="connsiteY3220" fmla="*/ 4325566 h 6479439"/>
                <a:gd name="connsiteX3221" fmla="*/ 3111048 w 9586368"/>
                <a:gd name="connsiteY3221" fmla="*/ 4325566 h 6479439"/>
                <a:gd name="connsiteX3222" fmla="*/ 3107029 w 9586368"/>
                <a:gd name="connsiteY3222" fmla="*/ 4321527 h 6479439"/>
                <a:gd name="connsiteX3223" fmla="*/ 3107029 w 9586368"/>
                <a:gd name="connsiteY3223" fmla="*/ 4311656 h 6479439"/>
                <a:gd name="connsiteX3224" fmla="*/ 2871737 w 9586368"/>
                <a:gd name="connsiteY3224" fmla="*/ 4307617 h 6479439"/>
                <a:gd name="connsiteX3225" fmla="*/ 2881646 w 9586368"/>
                <a:gd name="connsiteY3225" fmla="*/ 4307617 h 6479439"/>
                <a:gd name="connsiteX3226" fmla="*/ 2885666 w 9586368"/>
                <a:gd name="connsiteY3226" fmla="*/ 4311656 h 6479439"/>
                <a:gd name="connsiteX3227" fmla="*/ 2885666 w 9586368"/>
                <a:gd name="connsiteY3227" fmla="*/ 4321527 h 6479439"/>
                <a:gd name="connsiteX3228" fmla="*/ 2881646 w 9586368"/>
                <a:gd name="connsiteY3228" fmla="*/ 4325566 h 6479439"/>
                <a:gd name="connsiteX3229" fmla="*/ 2871737 w 9586368"/>
                <a:gd name="connsiteY3229" fmla="*/ 4325566 h 6479439"/>
                <a:gd name="connsiteX3230" fmla="*/ 2867717 w 9586368"/>
                <a:gd name="connsiteY3230" fmla="*/ 4321527 h 6479439"/>
                <a:gd name="connsiteX3231" fmla="*/ 2867717 w 9586368"/>
                <a:gd name="connsiteY3231" fmla="*/ 4311656 h 6479439"/>
                <a:gd name="connsiteX3232" fmla="*/ 2632423 w 9586368"/>
                <a:gd name="connsiteY3232" fmla="*/ 4307617 h 6479439"/>
                <a:gd name="connsiteX3233" fmla="*/ 2642334 w 9586368"/>
                <a:gd name="connsiteY3233" fmla="*/ 4307617 h 6479439"/>
                <a:gd name="connsiteX3234" fmla="*/ 2646352 w 9586368"/>
                <a:gd name="connsiteY3234" fmla="*/ 4311656 h 6479439"/>
                <a:gd name="connsiteX3235" fmla="*/ 2646352 w 9586368"/>
                <a:gd name="connsiteY3235" fmla="*/ 4321527 h 6479439"/>
                <a:gd name="connsiteX3236" fmla="*/ 2642334 w 9586368"/>
                <a:gd name="connsiteY3236" fmla="*/ 4325566 h 6479439"/>
                <a:gd name="connsiteX3237" fmla="*/ 2632423 w 9586368"/>
                <a:gd name="connsiteY3237" fmla="*/ 4325566 h 6479439"/>
                <a:gd name="connsiteX3238" fmla="*/ 2628404 w 9586368"/>
                <a:gd name="connsiteY3238" fmla="*/ 4321527 h 6479439"/>
                <a:gd name="connsiteX3239" fmla="*/ 2628404 w 9586368"/>
                <a:gd name="connsiteY3239" fmla="*/ 4311656 h 6479439"/>
                <a:gd name="connsiteX3240" fmla="*/ 2393104 w 9586368"/>
                <a:gd name="connsiteY3240" fmla="*/ 4307617 h 6479439"/>
                <a:gd name="connsiteX3241" fmla="*/ 2403015 w 9586368"/>
                <a:gd name="connsiteY3241" fmla="*/ 4307617 h 6479439"/>
                <a:gd name="connsiteX3242" fmla="*/ 2407034 w 9586368"/>
                <a:gd name="connsiteY3242" fmla="*/ 4311656 h 6479439"/>
                <a:gd name="connsiteX3243" fmla="*/ 2407034 w 9586368"/>
                <a:gd name="connsiteY3243" fmla="*/ 4321527 h 6479439"/>
                <a:gd name="connsiteX3244" fmla="*/ 2403015 w 9586368"/>
                <a:gd name="connsiteY3244" fmla="*/ 4325566 h 6479439"/>
                <a:gd name="connsiteX3245" fmla="*/ 2393104 w 9586368"/>
                <a:gd name="connsiteY3245" fmla="*/ 4325566 h 6479439"/>
                <a:gd name="connsiteX3246" fmla="*/ 2389087 w 9586368"/>
                <a:gd name="connsiteY3246" fmla="*/ 4321527 h 6479439"/>
                <a:gd name="connsiteX3247" fmla="*/ 2389087 w 9586368"/>
                <a:gd name="connsiteY3247" fmla="*/ 4311656 h 6479439"/>
                <a:gd name="connsiteX3248" fmla="*/ 721965 w 9586368"/>
                <a:gd name="connsiteY3248" fmla="*/ 4307617 h 6479439"/>
                <a:gd name="connsiteX3249" fmla="*/ 731874 w 9586368"/>
                <a:gd name="connsiteY3249" fmla="*/ 4307617 h 6479439"/>
                <a:gd name="connsiteX3250" fmla="*/ 735893 w 9586368"/>
                <a:gd name="connsiteY3250" fmla="*/ 4311656 h 6479439"/>
                <a:gd name="connsiteX3251" fmla="*/ 735893 w 9586368"/>
                <a:gd name="connsiteY3251" fmla="*/ 4321527 h 6479439"/>
                <a:gd name="connsiteX3252" fmla="*/ 731874 w 9586368"/>
                <a:gd name="connsiteY3252" fmla="*/ 4325566 h 6479439"/>
                <a:gd name="connsiteX3253" fmla="*/ 721965 w 9586368"/>
                <a:gd name="connsiteY3253" fmla="*/ 4325566 h 6479439"/>
                <a:gd name="connsiteX3254" fmla="*/ 717945 w 9586368"/>
                <a:gd name="connsiteY3254" fmla="*/ 4321527 h 6479439"/>
                <a:gd name="connsiteX3255" fmla="*/ 717945 w 9586368"/>
                <a:gd name="connsiteY3255" fmla="*/ 4311656 h 6479439"/>
                <a:gd name="connsiteX3256" fmla="*/ 482652 w 9586368"/>
                <a:gd name="connsiteY3256" fmla="*/ 4307617 h 6479439"/>
                <a:gd name="connsiteX3257" fmla="*/ 492562 w 9586368"/>
                <a:gd name="connsiteY3257" fmla="*/ 4307617 h 6479439"/>
                <a:gd name="connsiteX3258" fmla="*/ 496581 w 9586368"/>
                <a:gd name="connsiteY3258" fmla="*/ 4311656 h 6479439"/>
                <a:gd name="connsiteX3259" fmla="*/ 496581 w 9586368"/>
                <a:gd name="connsiteY3259" fmla="*/ 4321527 h 6479439"/>
                <a:gd name="connsiteX3260" fmla="*/ 492562 w 9586368"/>
                <a:gd name="connsiteY3260" fmla="*/ 4325566 h 6479439"/>
                <a:gd name="connsiteX3261" fmla="*/ 482652 w 9586368"/>
                <a:gd name="connsiteY3261" fmla="*/ 4325566 h 6479439"/>
                <a:gd name="connsiteX3262" fmla="*/ 478633 w 9586368"/>
                <a:gd name="connsiteY3262" fmla="*/ 4321527 h 6479439"/>
                <a:gd name="connsiteX3263" fmla="*/ 478633 w 9586368"/>
                <a:gd name="connsiteY3263" fmla="*/ 4311656 h 6479439"/>
                <a:gd name="connsiteX3264" fmla="*/ 243339 w 9586368"/>
                <a:gd name="connsiteY3264" fmla="*/ 4307617 h 6479439"/>
                <a:gd name="connsiteX3265" fmla="*/ 253249 w 9586368"/>
                <a:gd name="connsiteY3265" fmla="*/ 4307617 h 6479439"/>
                <a:gd name="connsiteX3266" fmla="*/ 257268 w 9586368"/>
                <a:gd name="connsiteY3266" fmla="*/ 4311656 h 6479439"/>
                <a:gd name="connsiteX3267" fmla="*/ 257268 w 9586368"/>
                <a:gd name="connsiteY3267" fmla="*/ 4321527 h 6479439"/>
                <a:gd name="connsiteX3268" fmla="*/ 253249 w 9586368"/>
                <a:gd name="connsiteY3268" fmla="*/ 4325566 h 6479439"/>
                <a:gd name="connsiteX3269" fmla="*/ 243339 w 9586368"/>
                <a:gd name="connsiteY3269" fmla="*/ 4325566 h 6479439"/>
                <a:gd name="connsiteX3270" fmla="*/ 239320 w 9586368"/>
                <a:gd name="connsiteY3270" fmla="*/ 4321527 h 6479439"/>
                <a:gd name="connsiteX3271" fmla="*/ 239320 w 9586368"/>
                <a:gd name="connsiteY3271" fmla="*/ 4311656 h 6479439"/>
                <a:gd name="connsiteX3272" fmla="*/ 4025 w 9586368"/>
                <a:gd name="connsiteY3272" fmla="*/ 4307617 h 6479439"/>
                <a:gd name="connsiteX3273" fmla="*/ 13936 w 9586368"/>
                <a:gd name="connsiteY3273" fmla="*/ 4307617 h 6479439"/>
                <a:gd name="connsiteX3274" fmla="*/ 17955 w 9586368"/>
                <a:gd name="connsiteY3274" fmla="*/ 4311656 h 6479439"/>
                <a:gd name="connsiteX3275" fmla="*/ 17955 w 9586368"/>
                <a:gd name="connsiteY3275" fmla="*/ 4321527 h 6479439"/>
                <a:gd name="connsiteX3276" fmla="*/ 13936 w 9586368"/>
                <a:gd name="connsiteY3276" fmla="*/ 4325566 h 6479439"/>
                <a:gd name="connsiteX3277" fmla="*/ 4025 w 9586368"/>
                <a:gd name="connsiteY3277" fmla="*/ 4325566 h 6479439"/>
                <a:gd name="connsiteX3278" fmla="*/ 7 w 9586368"/>
                <a:gd name="connsiteY3278" fmla="*/ 4321527 h 6479439"/>
                <a:gd name="connsiteX3279" fmla="*/ 7 w 9586368"/>
                <a:gd name="connsiteY3279" fmla="*/ 4311656 h 6479439"/>
                <a:gd name="connsiteX3280" fmla="*/ 9572438 w 9586368"/>
                <a:gd name="connsiteY3280" fmla="*/ 4068339 h 6479439"/>
                <a:gd name="connsiteX3281" fmla="*/ 9582349 w 9586368"/>
                <a:gd name="connsiteY3281" fmla="*/ 4068339 h 6479439"/>
                <a:gd name="connsiteX3282" fmla="*/ 9586368 w 9586368"/>
                <a:gd name="connsiteY3282" fmla="*/ 4072377 h 6479439"/>
                <a:gd name="connsiteX3283" fmla="*/ 9586368 w 9586368"/>
                <a:gd name="connsiteY3283" fmla="*/ 4082248 h 6479439"/>
                <a:gd name="connsiteX3284" fmla="*/ 9582349 w 9586368"/>
                <a:gd name="connsiteY3284" fmla="*/ 4086287 h 6479439"/>
                <a:gd name="connsiteX3285" fmla="*/ 9572438 w 9586368"/>
                <a:gd name="connsiteY3285" fmla="*/ 4086287 h 6479439"/>
                <a:gd name="connsiteX3286" fmla="*/ 9568419 w 9586368"/>
                <a:gd name="connsiteY3286" fmla="*/ 4082248 h 6479439"/>
                <a:gd name="connsiteX3287" fmla="*/ 9568419 w 9586368"/>
                <a:gd name="connsiteY3287" fmla="*/ 4072377 h 6479439"/>
                <a:gd name="connsiteX3288" fmla="*/ 9333125 w 9586368"/>
                <a:gd name="connsiteY3288" fmla="*/ 4068339 h 6479439"/>
                <a:gd name="connsiteX3289" fmla="*/ 9343036 w 9586368"/>
                <a:gd name="connsiteY3289" fmla="*/ 4068339 h 6479439"/>
                <a:gd name="connsiteX3290" fmla="*/ 9347055 w 9586368"/>
                <a:gd name="connsiteY3290" fmla="*/ 4072377 h 6479439"/>
                <a:gd name="connsiteX3291" fmla="*/ 9347055 w 9586368"/>
                <a:gd name="connsiteY3291" fmla="*/ 4082248 h 6479439"/>
                <a:gd name="connsiteX3292" fmla="*/ 9343036 w 9586368"/>
                <a:gd name="connsiteY3292" fmla="*/ 4086287 h 6479439"/>
                <a:gd name="connsiteX3293" fmla="*/ 9333125 w 9586368"/>
                <a:gd name="connsiteY3293" fmla="*/ 4086287 h 6479439"/>
                <a:gd name="connsiteX3294" fmla="*/ 9329106 w 9586368"/>
                <a:gd name="connsiteY3294" fmla="*/ 4082248 h 6479439"/>
                <a:gd name="connsiteX3295" fmla="*/ 9329106 w 9586368"/>
                <a:gd name="connsiteY3295" fmla="*/ 4072377 h 6479439"/>
                <a:gd name="connsiteX3296" fmla="*/ 9093811 w 9586368"/>
                <a:gd name="connsiteY3296" fmla="*/ 4068339 h 6479439"/>
                <a:gd name="connsiteX3297" fmla="*/ 9103722 w 9586368"/>
                <a:gd name="connsiteY3297" fmla="*/ 4068339 h 6479439"/>
                <a:gd name="connsiteX3298" fmla="*/ 9107741 w 9586368"/>
                <a:gd name="connsiteY3298" fmla="*/ 4072377 h 6479439"/>
                <a:gd name="connsiteX3299" fmla="*/ 9107741 w 9586368"/>
                <a:gd name="connsiteY3299" fmla="*/ 4082248 h 6479439"/>
                <a:gd name="connsiteX3300" fmla="*/ 9103722 w 9586368"/>
                <a:gd name="connsiteY3300" fmla="*/ 4086287 h 6479439"/>
                <a:gd name="connsiteX3301" fmla="*/ 9093811 w 9586368"/>
                <a:gd name="connsiteY3301" fmla="*/ 4086287 h 6479439"/>
                <a:gd name="connsiteX3302" fmla="*/ 9089792 w 9586368"/>
                <a:gd name="connsiteY3302" fmla="*/ 4082248 h 6479439"/>
                <a:gd name="connsiteX3303" fmla="*/ 9089792 w 9586368"/>
                <a:gd name="connsiteY3303" fmla="*/ 4072377 h 6479439"/>
                <a:gd name="connsiteX3304" fmla="*/ 8854496 w 9586368"/>
                <a:gd name="connsiteY3304" fmla="*/ 4068339 h 6479439"/>
                <a:gd name="connsiteX3305" fmla="*/ 8864407 w 9586368"/>
                <a:gd name="connsiteY3305" fmla="*/ 4068339 h 6479439"/>
                <a:gd name="connsiteX3306" fmla="*/ 8868426 w 9586368"/>
                <a:gd name="connsiteY3306" fmla="*/ 4072377 h 6479439"/>
                <a:gd name="connsiteX3307" fmla="*/ 8868426 w 9586368"/>
                <a:gd name="connsiteY3307" fmla="*/ 4082248 h 6479439"/>
                <a:gd name="connsiteX3308" fmla="*/ 8864407 w 9586368"/>
                <a:gd name="connsiteY3308" fmla="*/ 4086287 h 6479439"/>
                <a:gd name="connsiteX3309" fmla="*/ 8854496 w 9586368"/>
                <a:gd name="connsiteY3309" fmla="*/ 4086287 h 6479439"/>
                <a:gd name="connsiteX3310" fmla="*/ 8850477 w 9586368"/>
                <a:gd name="connsiteY3310" fmla="*/ 4082248 h 6479439"/>
                <a:gd name="connsiteX3311" fmla="*/ 8850477 w 9586368"/>
                <a:gd name="connsiteY3311" fmla="*/ 4072377 h 6479439"/>
                <a:gd name="connsiteX3312" fmla="*/ 8615184 w 9586368"/>
                <a:gd name="connsiteY3312" fmla="*/ 4068339 h 6479439"/>
                <a:gd name="connsiteX3313" fmla="*/ 8625095 w 9586368"/>
                <a:gd name="connsiteY3313" fmla="*/ 4068339 h 6479439"/>
                <a:gd name="connsiteX3314" fmla="*/ 8629114 w 9586368"/>
                <a:gd name="connsiteY3314" fmla="*/ 4072377 h 6479439"/>
                <a:gd name="connsiteX3315" fmla="*/ 8629114 w 9586368"/>
                <a:gd name="connsiteY3315" fmla="*/ 4082248 h 6479439"/>
                <a:gd name="connsiteX3316" fmla="*/ 8625095 w 9586368"/>
                <a:gd name="connsiteY3316" fmla="*/ 4086287 h 6479439"/>
                <a:gd name="connsiteX3317" fmla="*/ 8615184 w 9586368"/>
                <a:gd name="connsiteY3317" fmla="*/ 4086287 h 6479439"/>
                <a:gd name="connsiteX3318" fmla="*/ 8611165 w 9586368"/>
                <a:gd name="connsiteY3318" fmla="*/ 4082248 h 6479439"/>
                <a:gd name="connsiteX3319" fmla="*/ 8611165 w 9586368"/>
                <a:gd name="connsiteY3319" fmla="*/ 4072377 h 6479439"/>
                <a:gd name="connsiteX3320" fmla="*/ 8375869 w 9586368"/>
                <a:gd name="connsiteY3320" fmla="*/ 4068339 h 6479439"/>
                <a:gd name="connsiteX3321" fmla="*/ 8385779 w 9586368"/>
                <a:gd name="connsiteY3321" fmla="*/ 4068339 h 6479439"/>
                <a:gd name="connsiteX3322" fmla="*/ 8389799 w 9586368"/>
                <a:gd name="connsiteY3322" fmla="*/ 4072377 h 6479439"/>
                <a:gd name="connsiteX3323" fmla="*/ 8389799 w 9586368"/>
                <a:gd name="connsiteY3323" fmla="*/ 4082248 h 6479439"/>
                <a:gd name="connsiteX3324" fmla="*/ 8385779 w 9586368"/>
                <a:gd name="connsiteY3324" fmla="*/ 4086287 h 6479439"/>
                <a:gd name="connsiteX3325" fmla="*/ 8375869 w 9586368"/>
                <a:gd name="connsiteY3325" fmla="*/ 4086287 h 6479439"/>
                <a:gd name="connsiteX3326" fmla="*/ 8371850 w 9586368"/>
                <a:gd name="connsiteY3326" fmla="*/ 4082248 h 6479439"/>
                <a:gd name="connsiteX3327" fmla="*/ 8371850 w 9586368"/>
                <a:gd name="connsiteY3327" fmla="*/ 4072377 h 6479439"/>
                <a:gd name="connsiteX3328" fmla="*/ 8136553 w 9586368"/>
                <a:gd name="connsiteY3328" fmla="*/ 4068339 h 6479439"/>
                <a:gd name="connsiteX3329" fmla="*/ 8146464 w 9586368"/>
                <a:gd name="connsiteY3329" fmla="*/ 4068339 h 6479439"/>
                <a:gd name="connsiteX3330" fmla="*/ 8150483 w 9586368"/>
                <a:gd name="connsiteY3330" fmla="*/ 4072377 h 6479439"/>
                <a:gd name="connsiteX3331" fmla="*/ 8150483 w 9586368"/>
                <a:gd name="connsiteY3331" fmla="*/ 4082248 h 6479439"/>
                <a:gd name="connsiteX3332" fmla="*/ 8146464 w 9586368"/>
                <a:gd name="connsiteY3332" fmla="*/ 4086287 h 6479439"/>
                <a:gd name="connsiteX3333" fmla="*/ 8136553 w 9586368"/>
                <a:gd name="connsiteY3333" fmla="*/ 4086287 h 6479439"/>
                <a:gd name="connsiteX3334" fmla="*/ 8132534 w 9586368"/>
                <a:gd name="connsiteY3334" fmla="*/ 4082248 h 6479439"/>
                <a:gd name="connsiteX3335" fmla="*/ 8132534 w 9586368"/>
                <a:gd name="connsiteY3335" fmla="*/ 4072377 h 6479439"/>
                <a:gd name="connsiteX3336" fmla="*/ 7897241 w 9586368"/>
                <a:gd name="connsiteY3336" fmla="*/ 4068339 h 6479439"/>
                <a:gd name="connsiteX3337" fmla="*/ 7907151 w 9586368"/>
                <a:gd name="connsiteY3337" fmla="*/ 4068339 h 6479439"/>
                <a:gd name="connsiteX3338" fmla="*/ 7911170 w 9586368"/>
                <a:gd name="connsiteY3338" fmla="*/ 4072377 h 6479439"/>
                <a:gd name="connsiteX3339" fmla="*/ 7911170 w 9586368"/>
                <a:gd name="connsiteY3339" fmla="*/ 4082248 h 6479439"/>
                <a:gd name="connsiteX3340" fmla="*/ 7907151 w 9586368"/>
                <a:gd name="connsiteY3340" fmla="*/ 4086287 h 6479439"/>
                <a:gd name="connsiteX3341" fmla="*/ 7897241 w 9586368"/>
                <a:gd name="connsiteY3341" fmla="*/ 4086287 h 6479439"/>
                <a:gd name="connsiteX3342" fmla="*/ 7893222 w 9586368"/>
                <a:gd name="connsiteY3342" fmla="*/ 4082248 h 6479439"/>
                <a:gd name="connsiteX3343" fmla="*/ 7893222 w 9586368"/>
                <a:gd name="connsiteY3343" fmla="*/ 4072377 h 6479439"/>
                <a:gd name="connsiteX3344" fmla="*/ 7657926 w 9586368"/>
                <a:gd name="connsiteY3344" fmla="*/ 4068339 h 6479439"/>
                <a:gd name="connsiteX3345" fmla="*/ 7667836 w 9586368"/>
                <a:gd name="connsiteY3345" fmla="*/ 4068339 h 6479439"/>
                <a:gd name="connsiteX3346" fmla="*/ 7671855 w 9586368"/>
                <a:gd name="connsiteY3346" fmla="*/ 4072377 h 6479439"/>
                <a:gd name="connsiteX3347" fmla="*/ 7671855 w 9586368"/>
                <a:gd name="connsiteY3347" fmla="*/ 4082248 h 6479439"/>
                <a:gd name="connsiteX3348" fmla="*/ 7667836 w 9586368"/>
                <a:gd name="connsiteY3348" fmla="*/ 4086287 h 6479439"/>
                <a:gd name="connsiteX3349" fmla="*/ 7657926 w 9586368"/>
                <a:gd name="connsiteY3349" fmla="*/ 4086287 h 6479439"/>
                <a:gd name="connsiteX3350" fmla="*/ 7653906 w 9586368"/>
                <a:gd name="connsiteY3350" fmla="*/ 4082248 h 6479439"/>
                <a:gd name="connsiteX3351" fmla="*/ 7653906 w 9586368"/>
                <a:gd name="connsiteY3351" fmla="*/ 4072377 h 6479439"/>
                <a:gd name="connsiteX3352" fmla="*/ 7418611 w 9586368"/>
                <a:gd name="connsiteY3352" fmla="*/ 4068339 h 6479439"/>
                <a:gd name="connsiteX3353" fmla="*/ 7428521 w 9586368"/>
                <a:gd name="connsiteY3353" fmla="*/ 4068339 h 6479439"/>
                <a:gd name="connsiteX3354" fmla="*/ 7432540 w 9586368"/>
                <a:gd name="connsiteY3354" fmla="*/ 4072377 h 6479439"/>
                <a:gd name="connsiteX3355" fmla="*/ 7432540 w 9586368"/>
                <a:gd name="connsiteY3355" fmla="*/ 4082248 h 6479439"/>
                <a:gd name="connsiteX3356" fmla="*/ 7428521 w 9586368"/>
                <a:gd name="connsiteY3356" fmla="*/ 4086287 h 6479439"/>
                <a:gd name="connsiteX3357" fmla="*/ 7418611 w 9586368"/>
                <a:gd name="connsiteY3357" fmla="*/ 4086287 h 6479439"/>
                <a:gd name="connsiteX3358" fmla="*/ 7414592 w 9586368"/>
                <a:gd name="connsiteY3358" fmla="*/ 4082248 h 6479439"/>
                <a:gd name="connsiteX3359" fmla="*/ 7414592 w 9586368"/>
                <a:gd name="connsiteY3359" fmla="*/ 4072377 h 6479439"/>
                <a:gd name="connsiteX3360" fmla="*/ 7179298 w 9586368"/>
                <a:gd name="connsiteY3360" fmla="*/ 4068339 h 6479439"/>
                <a:gd name="connsiteX3361" fmla="*/ 7189209 w 9586368"/>
                <a:gd name="connsiteY3361" fmla="*/ 4068339 h 6479439"/>
                <a:gd name="connsiteX3362" fmla="*/ 7193228 w 9586368"/>
                <a:gd name="connsiteY3362" fmla="*/ 4072377 h 6479439"/>
                <a:gd name="connsiteX3363" fmla="*/ 7193228 w 9586368"/>
                <a:gd name="connsiteY3363" fmla="*/ 4082248 h 6479439"/>
                <a:gd name="connsiteX3364" fmla="*/ 7189209 w 9586368"/>
                <a:gd name="connsiteY3364" fmla="*/ 4086287 h 6479439"/>
                <a:gd name="connsiteX3365" fmla="*/ 7179298 w 9586368"/>
                <a:gd name="connsiteY3365" fmla="*/ 4086287 h 6479439"/>
                <a:gd name="connsiteX3366" fmla="*/ 7175279 w 9586368"/>
                <a:gd name="connsiteY3366" fmla="*/ 4082248 h 6479439"/>
                <a:gd name="connsiteX3367" fmla="*/ 7175279 w 9586368"/>
                <a:gd name="connsiteY3367" fmla="*/ 4072377 h 6479439"/>
                <a:gd name="connsiteX3368" fmla="*/ 6939983 w 9586368"/>
                <a:gd name="connsiteY3368" fmla="*/ 4068339 h 6479439"/>
                <a:gd name="connsiteX3369" fmla="*/ 6949894 w 9586368"/>
                <a:gd name="connsiteY3369" fmla="*/ 4068339 h 6479439"/>
                <a:gd name="connsiteX3370" fmla="*/ 6953913 w 9586368"/>
                <a:gd name="connsiteY3370" fmla="*/ 4072377 h 6479439"/>
                <a:gd name="connsiteX3371" fmla="*/ 6953913 w 9586368"/>
                <a:gd name="connsiteY3371" fmla="*/ 4082248 h 6479439"/>
                <a:gd name="connsiteX3372" fmla="*/ 6949894 w 9586368"/>
                <a:gd name="connsiteY3372" fmla="*/ 4086287 h 6479439"/>
                <a:gd name="connsiteX3373" fmla="*/ 6939983 w 9586368"/>
                <a:gd name="connsiteY3373" fmla="*/ 4086287 h 6479439"/>
                <a:gd name="connsiteX3374" fmla="*/ 6935964 w 9586368"/>
                <a:gd name="connsiteY3374" fmla="*/ 4082248 h 6479439"/>
                <a:gd name="connsiteX3375" fmla="*/ 6935964 w 9586368"/>
                <a:gd name="connsiteY3375" fmla="*/ 4072377 h 6479439"/>
                <a:gd name="connsiteX3376" fmla="*/ 6700670 w 9586368"/>
                <a:gd name="connsiteY3376" fmla="*/ 4068339 h 6479439"/>
                <a:gd name="connsiteX3377" fmla="*/ 6710581 w 9586368"/>
                <a:gd name="connsiteY3377" fmla="*/ 4068339 h 6479439"/>
                <a:gd name="connsiteX3378" fmla="*/ 6714600 w 9586368"/>
                <a:gd name="connsiteY3378" fmla="*/ 4072377 h 6479439"/>
                <a:gd name="connsiteX3379" fmla="*/ 6714600 w 9586368"/>
                <a:gd name="connsiteY3379" fmla="*/ 4082248 h 6479439"/>
                <a:gd name="connsiteX3380" fmla="*/ 6710581 w 9586368"/>
                <a:gd name="connsiteY3380" fmla="*/ 4086287 h 6479439"/>
                <a:gd name="connsiteX3381" fmla="*/ 6700670 w 9586368"/>
                <a:gd name="connsiteY3381" fmla="*/ 4086287 h 6479439"/>
                <a:gd name="connsiteX3382" fmla="*/ 6696651 w 9586368"/>
                <a:gd name="connsiteY3382" fmla="*/ 4082248 h 6479439"/>
                <a:gd name="connsiteX3383" fmla="*/ 6696651 w 9586368"/>
                <a:gd name="connsiteY3383" fmla="*/ 4072377 h 6479439"/>
                <a:gd name="connsiteX3384" fmla="*/ 6461356 w 9586368"/>
                <a:gd name="connsiteY3384" fmla="*/ 4068339 h 6479439"/>
                <a:gd name="connsiteX3385" fmla="*/ 6471266 w 9586368"/>
                <a:gd name="connsiteY3385" fmla="*/ 4068339 h 6479439"/>
                <a:gd name="connsiteX3386" fmla="*/ 6475285 w 9586368"/>
                <a:gd name="connsiteY3386" fmla="*/ 4072377 h 6479439"/>
                <a:gd name="connsiteX3387" fmla="*/ 6475285 w 9586368"/>
                <a:gd name="connsiteY3387" fmla="*/ 4082248 h 6479439"/>
                <a:gd name="connsiteX3388" fmla="*/ 6471266 w 9586368"/>
                <a:gd name="connsiteY3388" fmla="*/ 4086287 h 6479439"/>
                <a:gd name="connsiteX3389" fmla="*/ 6461356 w 9586368"/>
                <a:gd name="connsiteY3389" fmla="*/ 4086287 h 6479439"/>
                <a:gd name="connsiteX3390" fmla="*/ 6457337 w 9586368"/>
                <a:gd name="connsiteY3390" fmla="*/ 4082248 h 6479439"/>
                <a:gd name="connsiteX3391" fmla="*/ 6457337 w 9586368"/>
                <a:gd name="connsiteY3391" fmla="*/ 4072377 h 6479439"/>
                <a:gd name="connsiteX3392" fmla="*/ 6222042 w 9586368"/>
                <a:gd name="connsiteY3392" fmla="*/ 4068339 h 6479439"/>
                <a:gd name="connsiteX3393" fmla="*/ 6231952 w 9586368"/>
                <a:gd name="connsiteY3393" fmla="*/ 4068339 h 6479439"/>
                <a:gd name="connsiteX3394" fmla="*/ 6235971 w 9586368"/>
                <a:gd name="connsiteY3394" fmla="*/ 4072377 h 6479439"/>
                <a:gd name="connsiteX3395" fmla="*/ 6235971 w 9586368"/>
                <a:gd name="connsiteY3395" fmla="*/ 4082248 h 6479439"/>
                <a:gd name="connsiteX3396" fmla="*/ 6231952 w 9586368"/>
                <a:gd name="connsiteY3396" fmla="*/ 4086287 h 6479439"/>
                <a:gd name="connsiteX3397" fmla="*/ 6222042 w 9586368"/>
                <a:gd name="connsiteY3397" fmla="*/ 4086287 h 6479439"/>
                <a:gd name="connsiteX3398" fmla="*/ 6218023 w 9586368"/>
                <a:gd name="connsiteY3398" fmla="*/ 4082248 h 6479439"/>
                <a:gd name="connsiteX3399" fmla="*/ 6218023 w 9586368"/>
                <a:gd name="connsiteY3399" fmla="*/ 4072377 h 6479439"/>
                <a:gd name="connsiteX3400" fmla="*/ 5982729 w 9586368"/>
                <a:gd name="connsiteY3400" fmla="*/ 4068339 h 6479439"/>
                <a:gd name="connsiteX3401" fmla="*/ 5992639 w 9586368"/>
                <a:gd name="connsiteY3401" fmla="*/ 4068339 h 6479439"/>
                <a:gd name="connsiteX3402" fmla="*/ 5996658 w 9586368"/>
                <a:gd name="connsiteY3402" fmla="*/ 4072377 h 6479439"/>
                <a:gd name="connsiteX3403" fmla="*/ 5996658 w 9586368"/>
                <a:gd name="connsiteY3403" fmla="*/ 4082248 h 6479439"/>
                <a:gd name="connsiteX3404" fmla="*/ 5992639 w 9586368"/>
                <a:gd name="connsiteY3404" fmla="*/ 4086287 h 6479439"/>
                <a:gd name="connsiteX3405" fmla="*/ 5982729 w 9586368"/>
                <a:gd name="connsiteY3405" fmla="*/ 4086287 h 6479439"/>
                <a:gd name="connsiteX3406" fmla="*/ 5978710 w 9586368"/>
                <a:gd name="connsiteY3406" fmla="*/ 4082248 h 6479439"/>
                <a:gd name="connsiteX3407" fmla="*/ 5978710 w 9586368"/>
                <a:gd name="connsiteY3407" fmla="*/ 4072377 h 6479439"/>
                <a:gd name="connsiteX3408" fmla="*/ 5743412 w 9586368"/>
                <a:gd name="connsiteY3408" fmla="*/ 4068339 h 6479439"/>
                <a:gd name="connsiteX3409" fmla="*/ 5753323 w 9586368"/>
                <a:gd name="connsiteY3409" fmla="*/ 4068339 h 6479439"/>
                <a:gd name="connsiteX3410" fmla="*/ 5757342 w 9586368"/>
                <a:gd name="connsiteY3410" fmla="*/ 4072377 h 6479439"/>
                <a:gd name="connsiteX3411" fmla="*/ 5757342 w 9586368"/>
                <a:gd name="connsiteY3411" fmla="*/ 4082248 h 6479439"/>
                <a:gd name="connsiteX3412" fmla="*/ 5753323 w 9586368"/>
                <a:gd name="connsiteY3412" fmla="*/ 4086287 h 6479439"/>
                <a:gd name="connsiteX3413" fmla="*/ 5743412 w 9586368"/>
                <a:gd name="connsiteY3413" fmla="*/ 4086287 h 6479439"/>
                <a:gd name="connsiteX3414" fmla="*/ 5739393 w 9586368"/>
                <a:gd name="connsiteY3414" fmla="*/ 4082248 h 6479439"/>
                <a:gd name="connsiteX3415" fmla="*/ 5739393 w 9586368"/>
                <a:gd name="connsiteY3415" fmla="*/ 4072377 h 6479439"/>
                <a:gd name="connsiteX3416" fmla="*/ 5504099 w 9586368"/>
                <a:gd name="connsiteY3416" fmla="*/ 4068339 h 6479439"/>
                <a:gd name="connsiteX3417" fmla="*/ 5514010 w 9586368"/>
                <a:gd name="connsiteY3417" fmla="*/ 4068339 h 6479439"/>
                <a:gd name="connsiteX3418" fmla="*/ 5518029 w 9586368"/>
                <a:gd name="connsiteY3418" fmla="*/ 4072377 h 6479439"/>
                <a:gd name="connsiteX3419" fmla="*/ 5518029 w 9586368"/>
                <a:gd name="connsiteY3419" fmla="*/ 4082248 h 6479439"/>
                <a:gd name="connsiteX3420" fmla="*/ 5514010 w 9586368"/>
                <a:gd name="connsiteY3420" fmla="*/ 4086287 h 6479439"/>
                <a:gd name="connsiteX3421" fmla="*/ 5504099 w 9586368"/>
                <a:gd name="connsiteY3421" fmla="*/ 4086287 h 6479439"/>
                <a:gd name="connsiteX3422" fmla="*/ 5500080 w 9586368"/>
                <a:gd name="connsiteY3422" fmla="*/ 4082248 h 6479439"/>
                <a:gd name="connsiteX3423" fmla="*/ 5500080 w 9586368"/>
                <a:gd name="connsiteY3423" fmla="*/ 4072377 h 6479439"/>
                <a:gd name="connsiteX3424" fmla="*/ 5264784 w 9586368"/>
                <a:gd name="connsiteY3424" fmla="*/ 4068339 h 6479439"/>
                <a:gd name="connsiteX3425" fmla="*/ 5274694 w 9586368"/>
                <a:gd name="connsiteY3425" fmla="*/ 4068339 h 6479439"/>
                <a:gd name="connsiteX3426" fmla="*/ 5278713 w 9586368"/>
                <a:gd name="connsiteY3426" fmla="*/ 4072377 h 6479439"/>
                <a:gd name="connsiteX3427" fmla="*/ 5278713 w 9586368"/>
                <a:gd name="connsiteY3427" fmla="*/ 4082248 h 6479439"/>
                <a:gd name="connsiteX3428" fmla="*/ 5274694 w 9586368"/>
                <a:gd name="connsiteY3428" fmla="*/ 4086287 h 6479439"/>
                <a:gd name="connsiteX3429" fmla="*/ 5264784 w 9586368"/>
                <a:gd name="connsiteY3429" fmla="*/ 4086287 h 6479439"/>
                <a:gd name="connsiteX3430" fmla="*/ 5260765 w 9586368"/>
                <a:gd name="connsiteY3430" fmla="*/ 4082248 h 6479439"/>
                <a:gd name="connsiteX3431" fmla="*/ 5260765 w 9586368"/>
                <a:gd name="connsiteY3431" fmla="*/ 4072377 h 6479439"/>
                <a:gd name="connsiteX3432" fmla="*/ 5025470 w 9586368"/>
                <a:gd name="connsiteY3432" fmla="*/ 4068339 h 6479439"/>
                <a:gd name="connsiteX3433" fmla="*/ 5035381 w 9586368"/>
                <a:gd name="connsiteY3433" fmla="*/ 4068339 h 6479439"/>
                <a:gd name="connsiteX3434" fmla="*/ 5039400 w 9586368"/>
                <a:gd name="connsiteY3434" fmla="*/ 4072377 h 6479439"/>
                <a:gd name="connsiteX3435" fmla="*/ 5039400 w 9586368"/>
                <a:gd name="connsiteY3435" fmla="*/ 4082248 h 6479439"/>
                <a:gd name="connsiteX3436" fmla="*/ 5035381 w 9586368"/>
                <a:gd name="connsiteY3436" fmla="*/ 4086287 h 6479439"/>
                <a:gd name="connsiteX3437" fmla="*/ 5025470 w 9586368"/>
                <a:gd name="connsiteY3437" fmla="*/ 4086287 h 6479439"/>
                <a:gd name="connsiteX3438" fmla="*/ 5021451 w 9586368"/>
                <a:gd name="connsiteY3438" fmla="*/ 4082248 h 6479439"/>
                <a:gd name="connsiteX3439" fmla="*/ 5021451 w 9586368"/>
                <a:gd name="connsiteY3439" fmla="*/ 4072377 h 6479439"/>
                <a:gd name="connsiteX3440" fmla="*/ 4786241 w 9586368"/>
                <a:gd name="connsiteY3440" fmla="*/ 4068339 h 6479439"/>
                <a:gd name="connsiteX3441" fmla="*/ 4796152 w 9586368"/>
                <a:gd name="connsiteY3441" fmla="*/ 4068339 h 6479439"/>
                <a:gd name="connsiteX3442" fmla="*/ 4800171 w 9586368"/>
                <a:gd name="connsiteY3442" fmla="*/ 4072377 h 6479439"/>
                <a:gd name="connsiteX3443" fmla="*/ 4800171 w 9586368"/>
                <a:gd name="connsiteY3443" fmla="*/ 4082248 h 6479439"/>
                <a:gd name="connsiteX3444" fmla="*/ 4796152 w 9586368"/>
                <a:gd name="connsiteY3444" fmla="*/ 4086287 h 6479439"/>
                <a:gd name="connsiteX3445" fmla="*/ 4786241 w 9586368"/>
                <a:gd name="connsiteY3445" fmla="*/ 4086287 h 6479439"/>
                <a:gd name="connsiteX3446" fmla="*/ 4782224 w 9586368"/>
                <a:gd name="connsiteY3446" fmla="*/ 4082248 h 6479439"/>
                <a:gd name="connsiteX3447" fmla="*/ 4782224 w 9586368"/>
                <a:gd name="connsiteY3447" fmla="*/ 4072377 h 6479439"/>
                <a:gd name="connsiteX3448" fmla="*/ 4546929 w 9586368"/>
                <a:gd name="connsiteY3448" fmla="*/ 4068339 h 6479439"/>
                <a:gd name="connsiteX3449" fmla="*/ 4556840 w 9586368"/>
                <a:gd name="connsiteY3449" fmla="*/ 4068339 h 6479439"/>
                <a:gd name="connsiteX3450" fmla="*/ 4560859 w 9586368"/>
                <a:gd name="connsiteY3450" fmla="*/ 4072377 h 6479439"/>
                <a:gd name="connsiteX3451" fmla="*/ 4560859 w 9586368"/>
                <a:gd name="connsiteY3451" fmla="*/ 4082248 h 6479439"/>
                <a:gd name="connsiteX3452" fmla="*/ 4556840 w 9586368"/>
                <a:gd name="connsiteY3452" fmla="*/ 4086287 h 6479439"/>
                <a:gd name="connsiteX3453" fmla="*/ 4546929 w 9586368"/>
                <a:gd name="connsiteY3453" fmla="*/ 4086287 h 6479439"/>
                <a:gd name="connsiteX3454" fmla="*/ 4542910 w 9586368"/>
                <a:gd name="connsiteY3454" fmla="*/ 4082248 h 6479439"/>
                <a:gd name="connsiteX3455" fmla="*/ 4542910 w 9586368"/>
                <a:gd name="connsiteY3455" fmla="*/ 4072377 h 6479439"/>
                <a:gd name="connsiteX3456" fmla="*/ 4307612 w 9586368"/>
                <a:gd name="connsiteY3456" fmla="*/ 4068339 h 6479439"/>
                <a:gd name="connsiteX3457" fmla="*/ 4317523 w 9586368"/>
                <a:gd name="connsiteY3457" fmla="*/ 4068339 h 6479439"/>
                <a:gd name="connsiteX3458" fmla="*/ 4321543 w 9586368"/>
                <a:gd name="connsiteY3458" fmla="*/ 4072377 h 6479439"/>
                <a:gd name="connsiteX3459" fmla="*/ 4321543 w 9586368"/>
                <a:gd name="connsiteY3459" fmla="*/ 4082248 h 6479439"/>
                <a:gd name="connsiteX3460" fmla="*/ 4317523 w 9586368"/>
                <a:gd name="connsiteY3460" fmla="*/ 4086287 h 6479439"/>
                <a:gd name="connsiteX3461" fmla="*/ 4307612 w 9586368"/>
                <a:gd name="connsiteY3461" fmla="*/ 4086287 h 6479439"/>
                <a:gd name="connsiteX3462" fmla="*/ 4303595 w 9586368"/>
                <a:gd name="connsiteY3462" fmla="*/ 4082248 h 6479439"/>
                <a:gd name="connsiteX3463" fmla="*/ 4303595 w 9586368"/>
                <a:gd name="connsiteY3463" fmla="*/ 4072377 h 6479439"/>
                <a:gd name="connsiteX3464" fmla="*/ 4068297 w 9586368"/>
                <a:gd name="connsiteY3464" fmla="*/ 4068339 h 6479439"/>
                <a:gd name="connsiteX3465" fmla="*/ 4078210 w 9586368"/>
                <a:gd name="connsiteY3465" fmla="*/ 4068339 h 6479439"/>
                <a:gd name="connsiteX3466" fmla="*/ 4082229 w 9586368"/>
                <a:gd name="connsiteY3466" fmla="*/ 4072377 h 6479439"/>
                <a:gd name="connsiteX3467" fmla="*/ 4082229 w 9586368"/>
                <a:gd name="connsiteY3467" fmla="*/ 4082248 h 6479439"/>
                <a:gd name="connsiteX3468" fmla="*/ 4078210 w 9586368"/>
                <a:gd name="connsiteY3468" fmla="*/ 4086287 h 6479439"/>
                <a:gd name="connsiteX3469" fmla="*/ 4068297 w 9586368"/>
                <a:gd name="connsiteY3469" fmla="*/ 4086287 h 6479439"/>
                <a:gd name="connsiteX3470" fmla="*/ 4064278 w 9586368"/>
                <a:gd name="connsiteY3470" fmla="*/ 4082248 h 6479439"/>
                <a:gd name="connsiteX3471" fmla="*/ 4064278 w 9586368"/>
                <a:gd name="connsiteY3471" fmla="*/ 4072377 h 6479439"/>
                <a:gd name="connsiteX3472" fmla="*/ 3828990 w 9586368"/>
                <a:gd name="connsiteY3472" fmla="*/ 4068339 h 6479439"/>
                <a:gd name="connsiteX3473" fmla="*/ 3838899 w 9586368"/>
                <a:gd name="connsiteY3473" fmla="*/ 4068339 h 6479439"/>
                <a:gd name="connsiteX3474" fmla="*/ 3842917 w 9586368"/>
                <a:gd name="connsiteY3474" fmla="*/ 4072377 h 6479439"/>
                <a:gd name="connsiteX3475" fmla="*/ 3842917 w 9586368"/>
                <a:gd name="connsiteY3475" fmla="*/ 4082248 h 6479439"/>
                <a:gd name="connsiteX3476" fmla="*/ 3838899 w 9586368"/>
                <a:gd name="connsiteY3476" fmla="*/ 4086287 h 6479439"/>
                <a:gd name="connsiteX3477" fmla="*/ 3828990 w 9586368"/>
                <a:gd name="connsiteY3477" fmla="*/ 4086287 h 6479439"/>
                <a:gd name="connsiteX3478" fmla="*/ 3824971 w 9586368"/>
                <a:gd name="connsiteY3478" fmla="*/ 4082248 h 6479439"/>
                <a:gd name="connsiteX3479" fmla="*/ 3824971 w 9586368"/>
                <a:gd name="connsiteY3479" fmla="*/ 4072377 h 6479439"/>
                <a:gd name="connsiteX3480" fmla="*/ 3589676 w 9586368"/>
                <a:gd name="connsiteY3480" fmla="*/ 4068339 h 6479439"/>
                <a:gd name="connsiteX3481" fmla="*/ 3599585 w 9586368"/>
                <a:gd name="connsiteY3481" fmla="*/ 4068339 h 6479439"/>
                <a:gd name="connsiteX3482" fmla="*/ 3603604 w 9586368"/>
                <a:gd name="connsiteY3482" fmla="*/ 4072377 h 6479439"/>
                <a:gd name="connsiteX3483" fmla="*/ 3603604 w 9586368"/>
                <a:gd name="connsiteY3483" fmla="*/ 4082248 h 6479439"/>
                <a:gd name="connsiteX3484" fmla="*/ 3599585 w 9586368"/>
                <a:gd name="connsiteY3484" fmla="*/ 4086287 h 6479439"/>
                <a:gd name="connsiteX3485" fmla="*/ 3589676 w 9586368"/>
                <a:gd name="connsiteY3485" fmla="*/ 4086287 h 6479439"/>
                <a:gd name="connsiteX3486" fmla="*/ 3585657 w 9586368"/>
                <a:gd name="connsiteY3486" fmla="*/ 4082248 h 6479439"/>
                <a:gd name="connsiteX3487" fmla="*/ 3585657 w 9586368"/>
                <a:gd name="connsiteY3487" fmla="*/ 4072377 h 6479439"/>
                <a:gd name="connsiteX3488" fmla="*/ 3350359 w 9586368"/>
                <a:gd name="connsiteY3488" fmla="*/ 4068339 h 6479439"/>
                <a:gd name="connsiteX3489" fmla="*/ 3360268 w 9586368"/>
                <a:gd name="connsiteY3489" fmla="*/ 4068339 h 6479439"/>
                <a:gd name="connsiteX3490" fmla="*/ 3364287 w 9586368"/>
                <a:gd name="connsiteY3490" fmla="*/ 4072377 h 6479439"/>
                <a:gd name="connsiteX3491" fmla="*/ 3364287 w 9586368"/>
                <a:gd name="connsiteY3491" fmla="*/ 4082248 h 6479439"/>
                <a:gd name="connsiteX3492" fmla="*/ 3360268 w 9586368"/>
                <a:gd name="connsiteY3492" fmla="*/ 4086287 h 6479439"/>
                <a:gd name="connsiteX3493" fmla="*/ 3350359 w 9586368"/>
                <a:gd name="connsiteY3493" fmla="*/ 4086287 h 6479439"/>
                <a:gd name="connsiteX3494" fmla="*/ 3346340 w 9586368"/>
                <a:gd name="connsiteY3494" fmla="*/ 4082248 h 6479439"/>
                <a:gd name="connsiteX3495" fmla="*/ 3346340 w 9586368"/>
                <a:gd name="connsiteY3495" fmla="*/ 4072377 h 6479439"/>
                <a:gd name="connsiteX3496" fmla="*/ 3111048 w 9586368"/>
                <a:gd name="connsiteY3496" fmla="*/ 4068339 h 6479439"/>
                <a:gd name="connsiteX3497" fmla="*/ 3120959 w 9586368"/>
                <a:gd name="connsiteY3497" fmla="*/ 4068339 h 6479439"/>
                <a:gd name="connsiteX3498" fmla="*/ 3124977 w 9586368"/>
                <a:gd name="connsiteY3498" fmla="*/ 4072377 h 6479439"/>
                <a:gd name="connsiteX3499" fmla="*/ 3124977 w 9586368"/>
                <a:gd name="connsiteY3499" fmla="*/ 4082248 h 6479439"/>
                <a:gd name="connsiteX3500" fmla="*/ 3120959 w 9586368"/>
                <a:gd name="connsiteY3500" fmla="*/ 4086287 h 6479439"/>
                <a:gd name="connsiteX3501" fmla="*/ 3111048 w 9586368"/>
                <a:gd name="connsiteY3501" fmla="*/ 4086287 h 6479439"/>
                <a:gd name="connsiteX3502" fmla="*/ 3107029 w 9586368"/>
                <a:gd name="connsiteY3502" fmla="*/ 4082248 h 6479439"/>
                <a:gd name="connsiteX3503" fmla="*/ 3107029 w 9586368"/>
                <a:gd name="connsiteY3503" fmla="*/ 4072377 h 6479439"/>
                <a:gd name="connsiteX3504" fmla="*/ 2871737 w 9586368"/>
                <a:gd name="connsiteY3504" fmla="*/ 4068339 h 6479439"/>
                <a:gd name="connsiteX3505" fmla="*/ 2881646 w 9586368"/>
                <a:gd name="connsiteY3505" fmla="*/ 4068339 h 6479439"/>
                <a:gd name="connsiteX3506" fmla="*/ 2885666 w 9586368"/>
                <a:gd name="connsiteY3506" fmla="*/ 4072377 h 6479439"/>
                <a:gd name="connsiteX3507" fmla="*/ 2885666 w 9586368"/>
                <a:gd name="connsiteY3507" fmla="*/ 4082248 h 6479439"/>
                <a:gd name="connsiteX3508" fmla="*/ 2881646 w 9586368"/>
                <a:gd name="connsiteY3508" fmla="*/ 4086287 h 6479439"/>
                <a:gd name="connsiteX3509" fmla="*/ 2871737 w 9586368"/>
                <a:gd name="connsiteY3509" fmla="*/ 4086287 h 6479439"/>
                <a:gd name="connsiteX3510" fmla="*/ 2867717 w 9586368"/>
                <a:gd name="connsiteY3510" fmla="*/ 4082248 h 6479439"/>
                <a:gd name="connsiteX3511" fmla="*/ 2867717 w 9586368"/>
                <a:gd name="connsiteY3511" fmla="*/ 4072377 h 6479439"/>
                <a:gd name="connsiteX3512" fmla="*/ 2632423 w 9586368"/>
                <a:gd name="connsiteY3512" fmla="*/ 4068339 h 6479439"/>
                <a:gd name="connsiteX3513" fmla="*/ 2642334 w 9586368"/>
                <a:gd name="connsiteY3513" fmla="*/ 4068339 h 6479439"/>
                <a:gd name="connsiteX3514" fmla="*/ 2646352 w 9586368"/>
                <a:gd name="connsiteY3514" fmla="*/ 4072377 h 6479439"/>
                <a:gd name="connsiteX3515" fmla="*/ 2646352 w 9586368"/>
                <a:gd name="connsiteY3515" fmla="*/ 4082248 h 6479439"/>
                <a:gd name="connsiteX3516" fmla="*/ 2642334 w 9586368"/>
                <a:gd name="connsiteY3516" fmla="*/ 4086287 h 6479439"/>
                <a:gd name="connsiteX3517" fmla="*/ 2632423 w 9586368"/>
                <a:gd name="connsiteY3517" fmla="*/ 4086287 h 6479439"/>
                <a:gd name="connsiteX3518" fmla="*/ 2628404 w 9586368"/>
                <a:gd name="connsiteY3518" fmla="*/ 4082248 h 6479439"/>
                <a:gd name="connsiteX3519" fmla="*/ 2628404 w 9586368"/>
                <a:gd name="connsiteY3519" fmla="*/ 4072377 h 6479439"/>
                <a:gd name="connsiteX3520" fmla="*/ 2393104 w 9586368"/>
                <a:gd name="connsiteY3520" fmla="*/ 4068339 h 6479439"/>
                <a:gd name="connsiteX3521" fmla="*/ 2403015 w 9586368"/>
                <a:gd name="connsiteY3521" fmla="*/ 4068339 h 6479439"/>
                <a:gd name="connsiteX3522" fmla="*/ 2407034 w 9586368"/>
                <a:gd name="connsiteY3522" fmla="*/ 4072377 h 6479439"/>
                <a:gd name="connsiteX3523" fmla="*/ 2407034 w 9586368"/>
                <a:gd name="connsiteY3523" fmla="*/ 4082248 h 6479439"/>
                <a:gd name="connsiteX3524" fmla="*/ 2403015 w 9586368"/>
                <a:gd name="connsiteY3524" fmla="*/ 4086287 h 6479439"/>
                <a:gd name="connsiteX3525" fmla="*/ 2393104 w 9586368"/>
                <a:gd name="connsiteY3525" fmla="*/ 4086287 h 6479439"/>
                <a:gd name="connsiteX3526" fmla="*/ 2389087 w 9586368"/>
                <a:gd name="connsiteY3526" fmla="*/ 4082248 h 6479439"/>
                <a:gd name="connsiteX3527" fmla="*/ 2389087 w 9586368"/>
                <a:gd name="connsiteY3527" fmla="*/ 4072377 h 6479439"/>
                <a:gd name="connsiteX3528" fmla="*/ 2157819 w 9586368"/>
                <a:gd name="connsiteY3528" fmla="*/ 4068339 h 6479439"/>
                <a:gd name="connsiteX3529" fmla="*/ 2167729 w 9586368"/>
                <a:gd name="connsiteY3529" fmla="*/ 4068339 h 6479439"/>
                <a:gd name="connsiteX3530" fmla="*/ 2171749 w 9586368"/>
                <a:gd name="connsiteY3530" fmla="*/ 4072377 h 6479439"/>
                <a:gd name="connsiteX3531" fmla="*/ 2171749 w 9586368"/>
                <a:gd name="connsiteY3531" fmla="*/ 4082248 h 6479439"/>
                <a:gd name="connsiteX3532" fmla="*/ 2167729 w 9586368"/>
                <a:gd name="connsiteY3532" fmla="*/ 4086287 h 6479439"/>
                <a:gd name="connsiteX3533" fmla="*/ 2157819 w 9586368"/>
                <a:gd name="connsiteY3533" fmla="*/ 4086287 h 6479439"/>
                <a:gd name="connsiteX3534" fmla="*/ 2153801 w 9586368"/>
                <a:gd name="connsiteY3534" fmla="*/ 4082248 h 6479439"/>
                <a:gd name="connsiteX3535" fmla="*/ 2153801 w 9586368"/>
                <a:gd name="connsiteY3535" fmla="*/ 4072377 h 6479439"/>
                <a:gd name="connsiteX3536" fmla="*/ 1918511 w 9586368"/>
                <a:gd name="connsiteY3536" fmla="*/ 4068339 h 6479439"/>
                <a:gd name="connsiteX3537" fmla="*/ 1928421 w 9586368"/>
                <a:gd name="connsiteY3537" fmla="*/ 4068339 h 6479439"/>
                <a:gd name="connsiteX3538" fmla="*/ 1932440 w 9586368"/>
                <a:gd name="connsiteY3538" fmla="*/ 4072377 h 6479439"/>
                <a:gd name="connsiteX3539" fmla="*/ 1932440 w 9586368"/>
                <a:gd name="connsiteY3539" fmla="*/ 4082248 h 6479439"/>
                <a:gd name="connsiteX3540" fmla="*/ 1928421 w 9586368"/>
                <a:gd name="connsiteY3540" fmla="*/ 4086287 h 6479439"/>
                <a:gd name="connsiteX3541" fmla="*/ 1918511 w 9586368"/>
                <a:gd name="connsiteY3541" fmla="*/ 4086287 h 6479439"/>
                <a:gd name="connsiteX3542" fmla="*/ 1914492 w 9586368"/>
                <a:gd name="connsiteY3542" fmla="*/ 4082248 h 6479439"/>
                <a:gd name="connsiteX3543" fmla="*/ 1914492 w 9586368"/>
                <a:gd name="connsiteY3543" fmla="*/ 4072377 h 6479439"/>
                <a:gd name="connsiteX3544" fmla="*/ 1679207 w 9586368"/>
                <a:gd name="connsiteY3544" fmla="*/ 4068339 h 6479439"/>
                <a:gd name="connsiteX3545" fmla="*/ 1689117 w 9586368"/>
                <a:gd name="connsiteY3545" fmla="*/ 4068339 h 6479439"/>
                <a:gd name="connsiteX3546" fmla="*/ 1693137 w 9586368"/>
                <a:gd name="connsiteY3546" fmla="*/ 4072377 h 6479439"/>
                <a:gd name="connsiteX3547" fmla="*/ 1693137 w 9586368"/>
                <a:gd name="connsiteY3547" fmla="*/ 4082248 h 6479439"/>
                <a:gd name="connsiteX3548" fmla="*/ 1689117 w 9586368"/>
                <a:gd name="connsiteY3548" fmla="*/ 4086287 h 6479439"/>
                <a:gd name="connsiteX3549" fmla="*/ 1679207 w 9586368"/>
                <a:gd name="connsiteY3549" fmla="*/ 4086287 h 6479439"/>
                <a:gd name="connsiteX3550" fmla="*/ 1675189 w 9586368"/>
                <a:gd name="connsiteY3550" fmla="*/ 4082248 h 6479439"/>
                <a:gd name="connsiteX3551" fmla="*/ 1675189 w 9586368"/>
                <a:gd name="connsiteY3551" fmla="*/ 4072377 h 6479439"/>
                <a:gd name="connsiteX3552" fmla="*/ 1439891 w 9586368"/>
                <a:gd name="connsiteY3552" fmla="*/ 4068339 h 6479439"/>
                <a:gd name="connsiteX3553" fmla="*/ 1449802 w 9586368"/>
                <a:gd name="connsiteY3553" fmla="*/ 4068339 h 6479439"/>
                <a:gd name="connsiteX3554" fmla="*/ 1453820 w 9586368"/>
                <a:gd name="connsiteY3554" fmla="*/ 4072377 h 6479439"/>
                <a:gd name="connsiteX3555" fmla="*/ 1453820 w 9586368"/>
                <a:gd name="connsiteY3555" fmla="*/ 4082248 h 6479439"/>
                <a:gd name="connsiteX3556" fmla="*/ 1449802 w 9586368"/>
                <a:gd name="connsiteY3556" fmla="*/ 4086287 h 6479439"/>
                <a:gd name="connsiteX3557" fmla="*/ 1439891 w 9586368"/>
                <a:gd name="connsiteY3557" fmla="*/ 4086287 h 6479439"/>
                <a:gd name="connsiteX3558" fmla="*/ 1435873 w 9586368"/>
                <a:gd name="connsiteY3558" fmla="*/ 4082248 h 6479439"/>
                <a:gd name="connsiteX3559" fmla="*/ 1435873 w 9586368"/>
                <a:gd name="connsiteY3559" fmla="*/ 4072377 h 6479439"/>
                <a:gd name="connsiteX3560" fmla="*/ 1200576 w 9586368"/>
                <a:gd name="connsiteY3560" fmla="*/ 4068339 h 6479439"/>
                <a:gd name="connsiteX3561" fmla="*/ 1210486 w 9586368"/>
                <a:gd name="connsiteY3561" fmla="*/ 4068339 h 6479439"/>
                <a:gd name="connsiteX3562" fmla="*/ 1214505 w 9586368"/>
                <a:gd name="connsiteY3562" fmla="*/ 4072377 h 6479439"/>
                <a:gd name="connsiteX3563" fmla="*/ 1214505 w 9586368"/>
                <a:gd name="connsiteY3563" fmla="*/ 4082248 h 6479439"/>
                <a:gd name="connsiteX3564" fmla="*/ 1210486 w 9586368"/>
                <a:gd name="connsiteY3564" fmla="*/ 4086287 h 6479439"/>
                <a:gd name="connsiteX3565" fmla="*/ 1200576 w 9586368"/>
                <a:gd name="connsiteY3565" fmla="*/ 4086287 h 6479439"/>
                <a:gd name="connsiteX3566" fmla="*/ 1196558 w 9586368"/>
                <a:gd name="connsiteY3566" fmla="*/ 4082248 h 6479439"/>
                <a:gd name="connsiteX3567" fmla="*/ 1196558 w 9586368"/>
                <a:gd name="connsiteY3567" fmla="*/ 4072377 h 6479439"/>
                <a:gd name="connsiteX3568" fmla="*/ 961263 w 9586368"/>
                <a:gd name="connsiteY3568" fmla="*/ 4068339 h 6479439"/>
                <a:gd name="connsiteX3569" fmla="*/ 971174 w 9586368"/>
                <a:gd name="connsiteY3569" fmla="*/ 4068339 h 6479439"/>
                <a:gd name="connsiteX3570" fmla="*/ 975192 w 9586368"/>
                <a:gd name="connsiteY3570" fmla="*/ 4072377 h 6479439"/>
                <a:gd name="connsiteX3571" fmla="*/ 975192 w 9586368"/>
                <a:gd name="connsiteY3571" fmla="*/ 4082248 h 6479439"/>
                <a:gd name="connsiteX3572" fmla="*/ 971174 w 9586368"/>
                <a:gd name="connsiteY3572" fmla="*/ 4086287 h 6479439"/>
                <a:gd name="connsiteX3573" fmla="*/ 961263 w 9586368"/>
                <a:gd name="connsiteY3573" fmla="*/ 4086287 h 6479439"/>
                <a:gd name="connsiteX3574" fmla="*/ 957244 w 9586368"/>
                <a:gd name="connsiteY3574" fmla="*/ 4082248 h 6479439"/>
                <a:gd name="connsiteX3575" fmla="*/ 957244 w 9586368"/>
                <a:gd name="connsiteY3575" fmla="*/ 4072377 h 6479439"/>
                <a:gd name="connsiteX3576" fmla="*/ 721965 w 9586368"/>
                <a:gd name="connsiteY3576" fmla="*/ 4068339 h 6479439"/>
                <a:gd name="connsiteX3577" fmla="*/ 731876 w 9586368"/>
                <a:gd name="connsiteY3577" fmla="*/ 4068339 h 6479439"/>
                <a:gd name="connsiteX3578" fmla="*/ 735894 w 9586368"/>
                <a:gd name="connsiteY3578" fmla="*/ 4072377 h 6479439"/>
                <a:gd name="connsiteX3579" fmla="*/ 735894 w 9586368"/>
                <a:gd name="connsiteY3579" fmla="*/ 4082248 h 6479439"/>
                <a:gd name="connsiteX3580" fmla="*/ 731876 w 9586368"/>
                <a:gd name="connsiteY3580" fmla="*/ 4086287 h 6479439"/>
                <a:gd name="connsiteX3581" fmla="*/ 721965 w 9586368"/>
                <a:gd name="connsiteY3581" fmla="*/ 4086287 h 6479439"/>
                <a:gd name="connsiteX3582" fmla="*/ 717946 w 9586368"/>
                <a:gd name="connsiteY3582" fmla="*/ 4082248 h 6479439"/>
                <a:gd name="connsiteX3583" fmla="*/ 717946 w 9586368"/>
                <a:gd name="connsiteY3583" fmla="*/ 4072377 h 6479439"/>
                <a:gd name="connsiteX3584" fmla="*/ 482653 w 9586368"/>
                <a:gd name="connsiteY3584" fmla="*/ 4068339 h 6479439"/>
                <a:gd name="connsiteX3585" fmla="*/ 492563 w 9586368"/>
                <a:gd name="connsiteY3585" fmla="*/ 4068339 h 6479439"/>
                <a:gd name="connsiteX3586" fmla="*/ 496583 w 9586368"/>
                <a:gd name="connsiteY3586" fmla="*/ 4072377 h 6479439"/>
                <a:gd name="connsiteX3587" fmla="*/ 496583 w 9586368"/>
                <a:gd name="connsiteY3587" fmla="*/ 4082248 h 6479439"/>
                <a:gd name="connsiteX3588" fmla="*/ 492563 w 9586368"/>
                <a:gd name="connsiteY3588" fmla="*/ 4086287 h 6479439"/>
                <a:gd name="connsiteX3589" fmla="*/ 482653 w 9586368"/>
                <a:gd name="connsiteY3589" fmla="*/ 4086287 h 6479439"/>
                <a:gd name="connsiteX3590" fmla="*/ 478634 w 9586368"/>
                <a:gd name="connsiteY3590" fmla="*/ 4082248 h 6479439"/>
                <a:gd name="connsiteX3591" fmla="*/ 478634 w 9586368"/>
                <a:gd name="connsiteY3591" fmla="*/ 4072377 h 6479439"/>
                <a:gd name="connsiteX3592" fmla="*/ 243339 w 9586368"/>
                <a:gd name="connsiteY3592" fmla="*/ 4068339 h 6479439"/>
                <a:gd name="connsiteX3593" fmla="*/ 253250 w 9586368"/>
                <a:gd name="connsiteY3593" fmla="*/ 4068339 h 6479439"/>
                <a:gd name="connsiteX3594" fmla="*/ 257269 w 9586368"/>
                <a:gd name="connsiteY3594" fmla="*/ 4072377 h 6479439"/>
                <a:gd name="connsiteX3595" fmla="*/ 257269 w 9586368"/>
                <a:gd name="connsiteY3595" fmla="*/ 4082248 h 6479439"/>
                <a:gd name="connsiteX3596" fmla="*/ 253250 w 9586368"/>
                <a:gd name="connsiteY3596" fmla="*/ 4086287 h 6479439"/>
                <a:gd name="connsiteX3597" fmla="*/ 243339 w 9586368"/>
                <a:gd name="connsiteY3597" fmla="*/ 4086287 h 6479439"/>
                <a:gd name="connsiteX3598" fmla="*/ 239320 w 9586368"/>
                <a:gd name="connsiteY3598" fmla="*/ 4082248 h 6479439"/>
                <a:gd name="connsiteX3599" fmla="*/ 239320 w 9586368"/>
                <a:gd name="connsiteY3599" fmla="*/ 4072377 h 6479439"/>
                <a:gd name="connsiteX3600" fmla="*/ 4026 w 9586368"/>
                <a:gd name="connsiteY3600" fmla="*/ 4068339 h 6479439"/>
                <a:gd name="connsiteX3601" fmla="*/ 13936 w 9586368"/>
                <a:gd name="connsiteY3601" fmla="*/ 4068339 h 6479439"/>
                <a:gd name="connsiteX3602" fmla="*/ 17956 w 9586368"/>
                <a:gd name="connsiteY3602" fmla="*/ 4072377 h 6479439"/>
                <a:gd name="connsiteX3603" fmla="*/ 17956 w 9586368"/>
                <a:gd name="connsiteY3603" fmla="*/ 4082248 h 6479439"/>
                <a:gd name="connsiteX3604" fmla="*/ 13936 w 9586368"/>
                <a:gd name="connsiteY3604" fmla="*/ 4086287 h 6479439"/>
                <a:gd name="connsiteX3605" fmla="*/ 4026 w 9586368"/>
                <a:gd name="connsiteY3605" fmla="*/ 4086287 h 6479439"/>
                <a:gd name="connsiteX3606" fmla="*/ 7 w 9586368"/>
                <a:gd name="connsiteY3606" fmla="*/ 4082248 h 6479439"/>
                <a:gd name="connsiteX3607" fmla="*/ 7 w 9586368"/>
                <a:gd name="connsiteY3607" fmla="*/ 4072377 h 6479439"/>
                <a:gd name="connsiteX3608" fmla="*/ 2157820 w 9586368"/>
                <a:gd name="connsiteY3608" fmla="*/ 3829058 h 6479439"/>
                <a:gd name="connsiteX3609" fmla="*/ 2167731 w 9586368"/>
                <a:gd name="connsiteY3609" fmla="*/ 3829058 h 6479439"/>
                <a:gd name="connsiteX3610" fmla="*/ 2171749 w 9586368"/>
                <a:gd name="connsiteY3610" fmla="*/ 3833097 h 6479439"/>
                <a:gd name="connsiteX3611" fmla="*/ 2171749 w 9586368"/>
                <a:gd name="connsiteY3611" fmla="*/ 3842968 h 6479439"/>
                <a:gd name="connsiteX3612" fmla="*/ 2167731 w 9586368"/>
                <a:gd name="connsiteY3612" fmla="*/ 3847007 h 6479439"/>
                <a:gd name="connsiteX3613" fmla="*/ 2157820 w 9586368"/>
                <a:gd name="connsiteY3613" fmla="*/ 3847007 h 6479439"/>
                <a:gd name="connsiteX3614" fmla="*/ 2153801 w 9586368"/>
                <a:gd name="connsiteY3614" fmla="*/ 3842968 h 6479439"/>
                <a:gd name="connsiteX3615" fmla="*/ 2153801 w 9586368"/>
                <a:gd name="connsiteY3615" fmla="*/ 3833097 h 6479439"/>
                <a:gd name="connsiteX3616" fmla="*/ 1918511 w 9586368"/>
                <a:gd name="connsiteY3616" fmla="*/ 3829058 h 6479439"/>
                <a:gd name="connsiteX3617" fmla="*/ 1928421 w 9586368"/>
                <a:gd name="connsiteY3617" fmla="*/ 3829058 h 6479439"/>
                <a:gd name="connsiteX3618" fmla="*/ 1932440 w 9586368"/>
                <a:gd name="connsiteY3618" fmla="*/ 3833097 h 6479439"/>
                <a:gd name="connsiteX3619" fmla="*/ 1932440 w 9586368"/>
                <a:gd name="connsiteY3619" fmla="*/ 3842968 h 6479439"/>
                <a:gd name="connsiteX3620" fmla="*/ 1928421 w 9586368"/>
                <a:gd name="connsiteY3620" fmla="*/ 3847007 h 6479439"/>
                <a:gd name="connsiteX3621" fmla="*/ 1918511 w 9586368"/>
                <a:gd name="connsiteY3621" fmla="*/ 3847007 h 6479439"/>
                <a:gd name="connsiteX3622" fmla="*/ 1914493 w 9586368"/>
                <a:gd name="connsiteY3622" fmla="*/ 3842968 h 6479439"/>
                <a:gd name="connsiteX3623" fmla="*/ 1914493 w 9586368"/>
                <a:gd name="connsiteY3623" fmla="*/ 3833097 h 6479439"/>
                <a:gd name="connsiteX3624" fmla="*/ 1679209 w 9586368"/>
                <a:gd name="connsiteY3624" fmla="*/ 3829058 h 6479439"/>
                <a:gd name="connsiteX3625" fmla="*/ 1689118 w 9586368"/>
                <a:gd name="connsiteY3625" fmla="*/ 3829058 h 6479439"/>
                <a:gd name="connsiteX3626" fmla="*/ 1693137 w 9586368"/>
                <a:gd name="connsiteY3626" fmla="*/ 3833097 h 6479439"/>
                <a:gd name="connsiteX3627" fmla="*/ 1693137 w 9586368"/>
                <a:gd name="connsiteY3627" fmla="*/ 3842968 h 6479439"/>
                <a:gd name="connsiteX3628" fmla="*/ 1689118 w 9586368"/>
                <a:gd name="connsiteY3628" fmla="*/ 3847007 h 6479439"/>
                <a:gd name="connsiteX3629" fmla="*/ 1679209 w 9586368"/>
                <a:gd name="connsiteY3629" fmla="*/ 3847007 h 6479439"/>
                <a:gd name="connsiteX3630" fmla="*/ 1675189 w 9586368"/>
                <a:gd name="connsiteY3630" fmla="*/ 3842968 h 6479439"/>
                <a:gd name="connsiteX3631" fmla="*/ 1675189 w 9586368"/>
                <a:gd name="connsiteY3631" fmla="*/ 3833097 h 6479439"/>
                <a:gd name="connsiteX3632" fmla="*/ 1439892 w 9586368"/>
                <a:gd name="connsiteY3632" fmla="*/ 3829058 h 6479439"/>
                <a:gd name="connsiteX3633" fmla="*/ 1449802 w 9586368"/>
                <a:gd name="connsiteY3633" fmla="*/ 3829058 h 6479439"/>
                <a:gd name="connsiteX3634" fmla="*/ 1453820 w 9586368"/>
                <a:gd name="connsiteY3634" fmla="*/ 3833097 h 6479439"/>
                <a:gd name="connsiteX3635" fmla="*/ 1453820 w 9586368"/>
                <a:gd name="connsiteY3635" fmla="*/ 3842968 h 6479439"/>
                <a:gd name="connsiteX3636" fmla="*/ 1449802 w 9586368"/>
                <a:gd name="connsiteY3636" fmla="*/ 3847007 h 6479439"/>
                <a:gd name="connsiteX3637" fmla="*/ 1439892 w 9586368"/>
                <a:gd name="connsiteY3637" fmla="*/ 3847007 h 6479439"/>
                <a:gd name="connsiteX3638" fmla="*/ 1435874 w 9586368"/>
                <a:gd name="connsiteY3638" fmla="*/ 3842968 h 6479439"/>
                <a:gd name="connsiteX3639" fmla="*/ 1435874 w 9586368"/>
                <a:gd name="connsiteY3639" fmla="*/ 3833097 h 6479439"/>
                <a:gd name="connsiteX3640" fmla="*/ 1200577 w 9586368"/>
                <a:gd name="connsiteY3640" fmla="*/ 3829058 h 6479439"/>
                <a:gd name="connsiteX3641" fmla="*/ 1210487 w 9586368"/>
                <a:gd name="connsiteY3641" fmla="*/ 3829058 h 6479439"/>
                <a:gd name="connsiteX3642" fmla="*/ 1214506 w 9586368"/>
                <a:gd name="connsiteY3642" fmla="*/ 3833097 h 6479439"/>
                <a:gd name="connsiteX3643" fmla="*/ 1214506 w 9586368"/>
                <a:gd name="connsiteY3643" fmla="*/ 3842968 h 6479439"/>
                <a:gd name="connsiteX3644" fmla="*/ 1210487 w 9586368"/>
                <a:gd name="connsiteY3644" fmla="*/ 3847007 h 6479439"/>
                <a:gd name="connsiteX3645" fmla="*/ 1200577 w 9586368"/>
                <a:gd name="connsiteY3645" fmla="*/ 3847007 h 6479439"/>
                <a:gd name="connsiteX3646" fmla="*/ 1196558 w 9586368"/>
                <a:gd name="connsiteY3646" fmla="*/ 3842968 h 6479439"/>
                <a:gd name="connsiteX3647" fmla="*/ 1196558 w 9586368"/>
                <a:gd name="connsiteY3647" fmla="*/ 3833097 h 6479439"/>
                <a:gd name="connsiteX3648" fmla="*/ 961264 w 9586368"/>
                <a:gd name="connsiteY3648" fmla="*/ 3829058 h 6479439"/>
                <a:gd name="connsiteX3649" fmla="*/ 971174 w 9586368"/>
                <a:gd name="connsiteY3649" fmla="*/ 3829058 h 6479439"/>
                <a:gd name="connsiteX3650" fmla="*/ 975193 w 9586368"/>
                <a:gd name="connsiteY3650" fmla="*/ 3833097 h 6479439"/>
                <a:gd name="connsiteX3651" fmla="*/ 975193 w 9586368"/>
                <a:gd name="connsiteY3651" fmla="*/ 3842968 h 6479439"/>
                <a:gd name="connsiteX3652" fmla="*/ 971174 w 9586368"/>
                <a:gd name="connsiteY3652" fmla="*/ 3847007 h 6479439"/>
                <a:gd name="connsiteX3653" fmla="*/ 961264 w 9586368"/>
                <a:gd name="connsiteY3653" fmla="*/ 3847007 h 6479439"/>
                <a:gd name="connsiteX3654" fmla="*/ 957245 w 9586368"/>
                <a:gd name="connsiteY3654" fmla="*/ 3842968 h 6479439"/>
                <a:gd name="connsiteX3655" fmla="*/ 957245 w 9586368"/>
                <a:gd name="connsiteY3655" fmla="*/ 3833097 h 6479439"/>
                <a:gd name="connsiteX3656" fmla="*/ 9572438 w 9586368"/>
                <a:gd name="connsiteY3656" fmla="*/ 3829008 h 6479439"/>
                <a:gd name="connsiteX3657" fmla="*/ 9582349 w 9586368"/>
                <a:gd name="connsiteY3657" fmla="*/ 3829008 h 6479439"/>
                <a:gd name="connsiteX3658" fmla="*/ 9586368 w 9586368"/>
                <a:gd name="connsiteY3658" fmla="*/ 3833046 h 6479439"/>
                <a:gd name="connsiteX3659" fmla="*/ 9586368 w 9586368"/>
                <a:gd name="connsiteY3659" fmla="*/ 3842917 h 6479439"/>
                <a:gd name="connsiteX3660" fmla="*/ 9582349 w 9586368"/>
                <a:gd name="connsiteY3660" fmla="*/ 3846956 h 6479439"/>
                <a:gd name="connsiteX3661" fmla="*/ 9572438 w 9586368"/>
                <a:gd name="connsiteY3661" fmla="*/ 3846956 h 6479439"/>
                <a:gd name="connsiteX3662" fmla="*/ 9568419 w 9586368"/>
                <a:gd name="connsiteY3662" fmla="*/ 3842917 h 6479439"/>
                <a:gd name="connsiteX3663" fmla="*/ 9568419 w 9586368"/>
                <a:gd name="connsiteY3663" fmla="*/ 3833046 h 6479439"/>
                <a:gd name="connsiteX3664" fmla="*/ 9333125 w 9586368"/>
                <a:gd name="connsiteY3664" fmla="*/ 3829008 h 6479439"/>
                <a:gd name="connsiteX3665" fmla="*/ 9343036 w 9586368"/>
                <a:gd name="connsiteY3665" fmla="*/ 3829008 h 6479439"/>
                <a:gd name="connsiteX3666" fmla="*/ 9347055 w 9586368"/>
                <a:gd name="connsiteY3666" fmla="*/ 3833046 h 6479439"/>
                <a:gd name="connsiteX3667" fmla="*/ 9347055 w 9586368"/>
                <a:gd name="connsiteY3667" fmla="*/ 3842917 h 6479439"/>
                <a:gd name="connsiteX3668" fmla="*/ 9343036 w 9586368"/>
                <a:gd name="connsiteY3668" fmla="*/ 3846956 h 6479439"/>
                <a:gd name="connsiteX3669" fmla="*/ 9333125 w 9586368"/>
                <a:gd name="connsiteY3669" fmla="*/ 3846956 h 6479439"/>
                <a:gd name="connsiteX3670" fmla="*/ 9329106 w 9586368"/>
                <a:gd name="connsiteY3670" fmla="*/ 3842917 h 6479439"/>
                <a:gd name="connsiteX3671" fmla="*/ 9329106 w 9586368"/>
                <a:gd name="connsiteY3671" fmla="*/ 3833046 h 6479439"/>
                <a:gd name="connsiteX3672" fmla="*/ 9093811 w 9586368"/>
                <a:gd name="connsiteY3672" fmla="*/ 3829008 h 6479439"/>
                <a:gd name="connsiteX3673" fmla="*/ 9103722 w 9586368"/>
                <a:gd name="connsiteY3673" fmla="*/ 3829008 h 6479439"/>
                <a:gd name="connsiteX3674" fmla="*/ 9107741 w 9586368"/>
                <a:gd name="connsiteY3674" fmla="*/ 3833046 h 6479439"/>
                <a:gd name="connsiteX3675" fmla="*/ 9107741 w 9586368"/>
                <a:gd name="connsiteY3675" fmla="*/ 3842917 h 6479439"/>
                <a:gd name="connsiteX3676" fmla="*/ 9103722 w 9586368"/>
                <a:gd name="connsiteY3676" fmla="*/ 3846956 h 6479439"/>
                <a:gd name="connsiteX3677" fmla="*/ 9093811 w 9586368"/>
                <a:gd name="connsiteY3677" fmla="*/ 3846956 h 6479439"/>
                <a:gd name="connsiteX3678" fmla="*/ 9089792 w 9586368"/>
                <a:gd name="connsiteY3678" fmla="*/ 3842917 h 6479439"/>
                <a:gd name="connsiteX3679" fmla="*/ 9089792 w 9586368"/>
                <a:gd name="connsiteY3679" fmla="*/ 3833046 h 6479439"/>
                <a:gd name="connsiteX3680" fmla="*/ 8854496 w 9586368"/>
                <a:gd name="connsiteY3680" fmla="*/ 3829008 h 6479439"/>
                <a:gd name="connsiteX3681" fmla="*/ 8864407 w 9586368"/>
                <a:gd name="connsiteY3681" fmla="*/ 3829008 h 6479439"/>
                <a:gd name="connsiteX3682" fmla="*/ 8868426 w 9586368"/>
                <a:gd name="connsiteY3682" fmla="*/ 3833046 h 6479439"/>
                <a:gd name="connsiteX3683" fmla="*/ 8868426 w 9586368"/>
                <a:gd name="connsiteY3683" fmla="*/ 3842917 h 6479439"/>
                <a:gd name="connsiteX3684" fmla="*/ 8864407 w 9586368"/>
                <a:gd name="connsiteY3684" fmla="*/ 3846956 h 6479439"/>
                <a:gd name="connsiteX3685" fmla="*/ 8854496 w 9586368"/>
                <a:gd name="connsiteY3685" fmla="*/ 3846956 h 6479439"/>
                <a:gd name="connsiteX3686" fmla="*/ 8850477 w 9586368"/>
                <a:gd name="connsiteY3686" fmla="*/ 3842917 h 6479439"/>
                <a:gd name="connsiteX3687" fmla="*/ 8850477 w 9586368"/>
                <a:gd name="connsiteY3687" fmla="*/ 3833046 h 6479439"/>
                <a:gd name="connsiteX3688" fmla="*/ 8615184 w 9586368"/>
                <a:gd name="connsiteY3688" fmla="*/ 3829008 h 6479439"/>
                <a:gd name="connsiteX3689" fmla="*/ 8625095 w 9586368"/>
                <a:gd name="connsiteY3689" fmla="*/ 3829008 h 6479439"/>
                <a:gd name="connsiteX3690" fmla="*/ 8629114 w 9586368"/>
                <a:gd name="connsiteY3690" fmla="*/ 3833046 h 6479439"/>
                <a:gd name="connsiteX3691" fmla="*/ 8629114 w 9586368"/>
                <a:gd name="connsiteY3691" fmla="*/ 3842917 h 6479439"/>
                <a:gd name="connsiteX3692" fmla="*/ 8625095 w 9586368"/>
                <a:gd name="connsiteY3692" fmla="*/ 3846956 h 6479439"/>
                <a:gd name="connsiteX3693" fmla="*/ 8615184 w 9586368"/>
                <a:gd name="connsiteY3693" fmla="*/ 3846956 h 6479439"/>
                <a:gd name="connsiteX3694" fmla="*/ 8611165 w 9586368"/>
                <a:gd name="connsiteY3694" fmla="*/ 3842917 h 6479439"/>
                <a:gd name="connsiteX3695" fmla="*/ 8611165 w 9586368"/>
                <a:gd name="connsiteY3695" fmla="*/ 3833046 h 6479439"/>
                <a:gd name="connsiteX3696" fmla="*/ 8375869 w 9586368"/>
                <a:gd name="connsiteY3696" fmla="*/ 3829008 h 6479439"/>
                <a:gd name="connsiteX3697" fmla="*/ 8385779 w 9586368"/>
                <a:gd name="connsiteY3697" fmla="*/ 3829008 h 6479439"/>
                <a:gd name="connsiteX3698" fmla="*/ 8389799 w 9586368"/>
                <a:gd name="connsiteY3698" fmla="*/ 3833046 h 6479439"/>
                <a:gd name="connsiteX3699" fmla="*/ 8389799 w 9586368"/>
                <a:gd name="connsiteY3699" fmla="*/ 3842917 h 6479439"/>
                <a:gd name="connsiteX3700" fmla="*/ 8385779 w 9586368"/>
                <a:gd name="connsiteY3700" fmla="*/ 3846956 h 6479439"/>
                <a:gd name="connsiteX3701" fmla="*/ 8375869 w 9586368"/>
                <a:gd name="connsiteY3701" fmla="*/ 3846956 h 6479439"/>
                <a:gd name="connsiteX3702" fmla="*/ 8371850 w 9586368"/>
                <a:gd name="connsiteY3702" fmla="*/ 3842917 h 6479439"/>
                <a:gd name="connsiteX3703" fmla="*/ 8371850 w 9586368"/>
                <a:gd name="connsiteY3703" fmla="*/ 3833046 h 6479439"/>
                <a:gd name="connsiteX3704" fmla="*/ 8136553 w 9586368"/>
                <a:gd name="connsiteY3704" fmla="*/ 3829008 h 6479439"/>
                <a:gd name="connsiteX3705" fmla="*/ 8146464 w 9586368"/>
                <a:gd name="connsiteY3705" fmla="*/ 3829008 h 6479439"/>
                <a:gd name="connsiteX3706" fmla="*/ 8150483 w 9586368"/>
                <a:gd name="connsiteY3706" fmla="*/ 3833046 h 6479439"/>
                <a:gd name="connsiteX3707" fmla="*/ 8150483 w 9586368"/>
                <a:gd name="connsiteY3707" fmla="*/ 3842917 h 6479439"/>
                <a:gd name="connsiteX3708" fmla="*/ 8146464 w 9586368"/>
                <a:gd name="connsiteY3708" fmla="*/ 3846956 h 6479439"/>
                <a:gd name="connsiteX3709" fmla="*/ 8136553 w 9586368"/>
                <a:gd name="connsiteY3709" fmla="*/ 3846956 h 6479439"/>
                <a:gd name="connsiteX3710" fmla="*/ 8132534 w 9586368"/>
                <a:gd name="connsiteY3710" fmla="*/ 3842917 h 6479439"/>
                <a:gd name="connsiteX3711" fmla="*/ 8132534 w 9586368"/>
                <a:gd name="connsiteY3711" fmla="*/ 3833046 h 6479439"/>
                <a:gd name="connsiteX3712" fmla="*/ 7897241 w 9586368"/>
                <a:gd name="connsiteY3712" fmla="*/ 3829008 h 6479439"/>
                <a:gd name="connsiteX3713" fmla="*/ 7907151 w 9586368"/>
                <a:gd name="connsiteY3713" fmla="*/ 3829008 h 6479439"/>
                <a:gd name="connsiteX3714" fmla="*/ 7911170 w 9586368"/>
                <a:gd name="connsiteY3714" fmla="*/ 3833046 h 6479439"/>
                <a:gd name="connsiteX3715" fmla="*/ 7911170 w 9586368"/>
                <a:gd name="connsiteY3715" fmla="*/ 3842917 h 6479439"/>
                <a:gd name="connsiteX3716" fmla="*/ 7907151 w 9586368"/>
                <a:gd name="connsiteY3716" fmla="*/ 3846956 h 6479439"/>
                <a:gd name="connsiteX3717" fmla="*/ 7897241 w 9586368"/>
                <a:gd name="connsiteY3717" fmla="*/ 3846956 h 6479439"/>
                <a:gd name="connsiteX3718" fmla="*/ 7893222 w 9586368"/>
                <a:gd name="connsiteY3718" fmla="*/ 3842917 h 6479439"/>
                <a:gd name="connsiteX3719" fmla="*/ 7893222 w 9586368"/>
                <a:gd name="connsiteY3719" fmla="*/ 3833046 h 6479439"/>
                <a:gd name="connsiteX3720" fmla="*/ 7657926 w 9586368"/>
                <a:gd name="connsiteY3720" fmla="*/ 3829008 h 6479439"/>
                <a:gd name="connsiteX3721" fmla="*/ 7667836 w 9586368"/>
                <a:gd name="connsiteY3721" fmla="*/ 3829008 h 6479439"/>
                <a:gd name="connsiteX3722" fmla="*/ 7671855 w 9586368"/>
                <a:gd name="connsiteY3722" fmla="*/ 3833046 h 6479439"/>
                <a:gd name="connsiteX3723" fmla="*/ 7671855 w 9586368"/>
                <a:gd name="connsiteY3723" fmla="*/ 3842917 h 6479439"/>
                <a:gd name="connsiteX3724" fmla="*/ 7667836 w 9586368"/>
                <a:gd name="connsiteY3724" fmla="*/ 3846956 h 6479439"/>
                <a:gd name="connsiteX3725" fmla="*/ 7657926 w 9586368"/>
                <a:gd name="connsiteY3725" fmla="*/ 3846956 h 6479439"/>
                <a:gd name="connsiteX3726" fmla="*/ 7653906 w 9586368"/>
                <a:gd name="connsiteY3726" fmla="*/ 3842917 h 6479439"/>
                <a:gd name="connsiteX3727" fmla="*/ 7653906 w 9586368"/>
                <a:gd name="connsiteY3727" fmla="*/ 3833046 h 6479439"/>
                <a:gd name="connsiteX3728" fmla="*/ 7418611 w 9586368"/>
                <a:gd name="connsiteY3728" fmla="*/ 3829008 h 6479439"/>
                <a:gd name="connsiteX3729" fmla="*/ 7428521 w 9586368"/>
                <a:gd name="connsiteY3729" fmla="*/ 3829008 h 6479439"/>
                <a:gd name="connsiteX3730" fmla="*/ 7432540 w 9586368"/>
                <a:gd name="connsiteY3730" fmla="*/ 3833046 h 6479439"/>
                <a:gd name="connsiteX3731" fmla="*/ 7432540 w 9586368"/>
                <a:gd name="connsiteY3731" fmla="*/ 3842917 h 6479439"/>
                <a:gd name="connsiteX3732" fmla="*/ 7428521 w 9586368"/>
                <a:gd name="connsiteY3732" fmla="*/ 3846956 h 6479439"/>
                <a:gd name="connsiteX3733" fmla="*/ 7418611 w 9586368"/>
                <a:gd name="connsiteY3733" fmla="*/ 3846956 h 6479439"/>
                <a:gd name="connsiteX3734" fmla="*/ 7414592 w 9586368"/>
                <a:gd name="connsiteY3734" fmla="*/ 3842917 h 6479439"/>
                <a:gd name="connsiteX3735" fmla="*/ 7414592 w 9586368"/>
                <a:gd name="connsiteY3735" fmla="*/ 3833046 h 6479439"/>
                <a:gd name="connsiteX3736" fmla="*/ 7179298 w 9586368"/>
                <a:gd name="connsiteY3736" fmla="*/ 3829008 h 6479439"/>
                <a:gd name="connsiteX3737" fmla="*/ 7189209 w 9586368"/>
                <a:gd name="connsiteY3737" fmla="*/ 3829008 h 6479439"/>
                <a:gd name="connsiteX3738" fmla="*/ 7193228 w 9586368"/>
                <a:gd name="connsiteY3738" fmla="*/ 3833046 h 6479439"/>
                <a:gd name="connsiteX3739" fmla="*/ 7193228 w 9586368"/>
                <a:gd name="connsiteY3739" fmla="*/ 3842917 h 6479439"/>
                <a:gd name="connsiteX3740" fmla="*/ 7189209 w 9586368"/>
                <a:gd name="connsiteY3740" fmla="*/ 3846956 h 6479439"/>
                <a:gd name="connsiteX3741" fmla="*/ 7179298 w 9586368"/>
                <a:gd name="connsiteY3741" fmla="*/ 3846956 h 6479439"/>
                <a:gd name="connsiteX3742" fmla="*/ 7175279 w 9586368"/>
                <a:gd name="connsiteY3742" fmla="*/ 3842917 h 6479439"/>
                <a:gd name="connsiteX3743" fmla="*/ 7175279 w 9586368"/>
                <a:gd name="connsiteY3743" fmla="*/ 3833046 h 6479439"/>
                <a:gd name="connsiteX3744" fmla="*/ 6939983 w 9586368"/>
                <a:gd name="connsiteY3744" fmla="*/ 3829008 h 6479439"/>
                <a:gd name="connsiteX3745" fmla="*/ 6949894 w 9586368"/>
                <a:gd name="connsiteY3745" fmla="*/ 3829008 h 6479439"/>
                <a:gd name="connsiteX3746" fmla="*/ 6953913 w 9586368"/>
                <a:gd name="connsiteY3746" fmla="*/ 3833046 h 6479439"/>
                <a:gd name="connsiteX3747" fmla="*/ 6953913 w 9586368"/>
                <a:gd name="connsiteY3747" fmla="*/ 3842917 h 6479439"/>
                <a:gd name="connsiteX3748" fmla="*/ 6949894 w 9586368"/>
                <a:gd name="connsiteY3748" fmla="*/ 3846956 h 6479439"/>
                <a:gd name="connsiteX3749" fmla="*/ 6939983 w 9586368"/>
                <a:gd name="connsiteY3749" fmla="*/ 3846956 h 6479439"/>
                <a:gd name="connsiteX3750" fmla="*/ 6935964 w 9586368"/>
                <a:gd name="connsiteY3750" fmla="*/ 3842917 h 6479439"/>
                <a:gd name="connsiteX3751" fmla="*/ 6935964 w 9586368"/>
                <a:gd name="connsiteY3751" fmla="*/ 3833046 h 6479439"/>
                <a:gd name="connsiteX3752" fmla="*/ 6700670 w 9586368"/>
                <a:gd name="connsiteY3752" fmla="*/ 3829008 h 6479439"/>
                <a:gd name="connsiteX3753" fmla="*/ 6710581 w 9586368"/>
                <a:gd name="connsiteY3753" fmla="*/ 3829008 h 6479439"/>
                <a:gd name="connsiteX3754" fmla="*/ 6714600 w 9586368"/>
                <a:gd name="connsiteY3754" fmla="*/ 3833046 h 6479439"/>
                <a:gd name="connsiteX3755" fmla="*/ 6714600 w 9586368"/>
                <a:gd name="connsiteY3755" fmla="*/ 3842917 h 6479439"/>
                <a:gd name="connsiteX3756" fmla="*/ 6710581 w 9586368"/>
                <a:gd name="connsiteY3756" fmla="*/ 3846956 h 6479439"/>
                <a:gd name="connsiteX3757" fmla="*/ 6700670 w 9586368"/>
                <a:gd name="connsiteY3757" fmla="*/ 3846956 h 6479439"/>
                <a:gd name="connsiteX3758" fmla="*/ 6696651 w 9586368"/>
                <a:gd name="connsiteY3758" fmla="*/ 3842917 h 6479439"/>
                <a:gd name="connsiteX3759" fmla="*/ 6696651 w 9586368"/>
                <a:gd name="connsiteY3759" fmla="*/ 3833046 h 6479439"/>
                <a:gd name="connsiteX3760" fmla="*/ 6461356 w 9586368"/>
                <a:gd name="connsiteY3760" fmla="*/ 3829008 h 6479439"/>
                <a:gd name="connsiteX3761" fmla="*/ 6471266 w 9586368"/>
                <a:gd name="connsiteY3761" fmla="*/ 3829008 h 6479439"/>
                <a:gd name="connsiteX3762" fmla="*/ 6475285 w 9586368"/>
                <a:gd name="connsiteY3762" fmla="*/ 3833046 h 6479439"/>
                <a:gd name="connsiteX3763" fmla="*/ 6475285 w 9586368"/>
                <a:gd name="connsiteY3763" fmla="*/ 3842917 h 6479439"/>
                <a:gd name="connsiteX3764" fmla="*/ 6471266 w 9586368"/>
                <a:gd name="connsiteY3764" fmla="*/ 3846956 h 6479439"/>
                <a:gd name="connsiteX3765" fmla="*/ 6461356 w 9586368"/>
                <a:gd name="connsiteY3765" fmla="*/ 3846956 h 6479439"/>
                <a:gd name="connsiteX3766" fmla="*/ 6457337 w 9586368"/>
                <a:gd name="connsiteY3766" fmla="*/ 3842917 h 6479439"/>
                <a:gd name="connsiteX3767" fmla="*/ 6457337 w 9586368"/>
                <a:gd name="connsiteY3767" fmla="*/ 3833046 h 6479439"/>
                <a:gd name="connsiteX3768" fmla="*/ 6222042 w 9586368"/>
                <a:gd name="connsiteY3768" fmla="*/ 3829008 h 6479439"/>
                <a:gd name="connsiteX3769" fmla="*/ 6231952 w 9586368"/>
                <a:gd name="connsiteY3769" fmla="*/ 3829008 h 6479439"/>
                <a:gd name="connsiteX3770" fmla="*/ 6235971 w 9586368"/>
                <a:gd name="connsiteY3770" fmla="*/ 3833046 h 6479439"/>
                <a:gd name="connsiteX3771" fmla="*/ 6235971 w 9586368"/>
                <a:gd name="connsiteY3771" fmla="*/ 3842917 h 6479439"/>
                <a:gd name="connsiteX3772" fmla="*/ 6231952 w 9586368"/>
                <a:gd name="connsiteY3772" fmla="*/ 3846956 h 6479439"/>
                <a:gd name="connsiteX3773" fmla="*/ 6222042 w 9586368"/>
                <a:gd name="connsiteY3773" fmla="*/ 3846956 h 6479439"/>
                <a:gd name="connsiteX3774" fmla="*/ 6218023 w 9586368"/>
                <a:gd name="connsiteY3774" fmla="*/ 3842917 h 6479439"/>
                <a:gd name="connsiteX3775" fmla="*/ 6218023 w 9586368"/>
                <a:gd name="connsiteY3775" fmla="*/ 3833046 h 6479439"/>
                <a:gd name="connsiteX3776" fmla="*/ 5982729 w 9586368"/>
                <a:gd name="connsiteY3776" fmla="*/ 3829008 h 6479439"/>
                <a:gd name="connsiteX3777" fmla="*/ 5992639 w 9586368"/>
                <a:gd name="connsiteY3777" fmla="*/ 3829008 h 6479439"/>
                <a:gd name="connsiteX3778" fmla="*/ 5996658 w 9586368"/>
                <a:gd name="connsiteY3778" fmla="*/ 3833046 h 6479439"/>
                <a:gd name="connsiteX3779" fmla="*/ 5996658 w 9586368"/>
                <a:gd name="connsiteY3779" fmla="*/ 3842917 h 6479439"/>
                <a:gd name="connsiteX3780" fmla="*/ 5992639 w 9586368"/>
                <a:gd name="connsiteY3780" fmla="*/ 3846956 h 6479439"/>
                <a:gd name="connsiteX3781" fmla="*/ 5982729 w 9586368"/>
                <a:gd name="connsiteY3781" fmla="*/ 3846956 h 6479439"/>
                <a:gd name="connsiteX3782" fmla="*/ 5978710 w 9586368"/>
                <a:gd name="connsiteY3782" fmla="*/ 3842917 h 6479439"/>
                <a:gd name="connsiteX3783" fmla="*/ 5978710 w 9586368"/>
                <a:gd name="connsiteY3783" fmla="*/ 3833046 h 6479439"/>
                <a:gd name="connsiteX3784" fmla="*/ 5743412 w 9586368"/>
                <a:gd name="connsiteY3784" fmla="*/ 3829008 h 6479439"/>
                <a:gd name="connsiteX3785" fmla="*/ 5753323 w 9586368"/>
                <a:gd name="connsiteY3785" fmla="*/ 3829008 h 6479439"/>
                <a:gd name="connsiteX3786" fmla="*/ 5757342 w 9586368"/>
                <a:gd name="connsiteY3786" fmla="*/ 3833046 h 6479439"/>
                <a:gd name="connsiteX3787" fmla="*/ 5757342 w 9586368"/>
                <a:gd name="connsiteY3787" fmla="*/ 3842917 h 6479439"/>
                <a:gd name="connsiteX3788" fmla="*/ 5753323 w 9586368"/>
                <a:gd name="connsiteY3788" fmla="*/ 3846956 h 6479439"/>
                <a:gd name="connsiteX3789" fmla="*/ 5743412 w 9586368"/>
                <a:gd name="connsiteY3789" fmla="*/ 3846956 h 6479439"/>
                <a:gd name="connsiteX3790" fmla="*/ 5739393 w 9586368"/>
                <a:gd name="connsiteY3790" fmla="*/ 3842917 h 6479439"/>
                <a:gd name="connsiteX3791" fmla="*/ 5739393 w 9586368"/>
                <a:gd name="connsiteY3791" fmla="*/ 3833046 h 6479439"/>
                <a:gd name="connsiteX3792" fmla="*/ 5504099 w 9586368"/>
                <a:gd name="connsiteY3792" fmla="*/ 3829008 h 6479439"/>
                <a:gd name="connsiteX3793" fmla="*/ 5514010 w 9586368"/>
                <a:gd name="connsiteY3793" fmla="*/ 3829008 h 6479439"/>
                <a:gd name="connsiteX3794" fmla="*/ 5518029 w 9586368"/>
                <a:gd name="connsiteY3794" fmla="*/ 3833046 h 6479439"/>
                <a:gd name="connsiteX3795" fmla="*/ 5518029 w 9586368"/>
                <a:gd name="connsiteY3795" fmla="*/ 3842917 h 6479439"/>
                <a:gd name="connsiteX3796" fmla="*/ 5514010 w 9586368"/>
                <a:gd name="connsiteY3796" fmla="*/ 3846956 h 6479439"/>
                <a:gd name="connsiteX3797" fmla="*/ 5504099 w 9586368"/>
                <a:gd name="connsiteY3797" fmla="*/ 3846956 h 6479439"/>
                <a:gd name="connsiteX3798" fmla="*/ 5500080 w 9586368"/>
                <a:gd name="connsiteY3798" fmla="*/ 3842917 h 6479439"/>
                <a:gd name="connsiteX3799" fmla="*/ 5500080 w 9586368"/>
                <a:gd name="connsiteY3799" fmla="*/ 3833046 h 6479439"/>
                <a:gd name="connsiteX3800" fmla="*/ 5264784 w 9586368"/>
                <a:gd name="connsiteY3800" fmla="*/ 3829008 h 6479439"/>
                <a:gd name="connsiteX3801" fmla="*/ 5274694 w 9586368"/>
                <a:gd name="connsiteY3801" fmla="*/ 3829008 h 6479439"/>
                <a:gd name="connsiteX3802" fmla="*/ 5278713 w 9586368"/>
                <a:gd name="connsiteY3802" fmla="*/ 3833046 h 6479439"/>
                <a:gd name="connsiteX3803" fmla="*/ 5278713 w 9586368"/>
                <a:gd name="connsiteY3803" fmla="*/ 3842917 h 6479439"/>
                <a:gd name="connsiteX3804" fmla="*/ 5274694 w 9586368"/>
                <a:gd name="connsiteY3804" fmla="*/ 3846956 h 6479439"/>
                <a:gd name="connsiteX3805" fmla="*/ 5264784 w 9586368"/>
                <a:gd name="connsiteY3805" fmla="*/ 3846956 h 6479439"/>
                <a:gd name="connsiteX3806" fmla="*/ 5260765 w 9586368"/>
                <a:gd name="connsiteY3806" fmla="*/ 3842917 h 6479439"/>
                <a:gd name="connsiteX3807" fmla="*/ 5260765 w 9586368"/>
                <a:gd name="connsiteY3807" fmla="*/ 3833046 h 6479439"/>
                <a:gd name="connsiteX3808" fmla="*/ 5025470 w 9586368"/>
                <a:gd name="connsiteY3808" fmla="*/ 3829008 h 6479439"/>
                <a:gd name="connsiteX3809" fmla="*/ 5035381 w 9586368"/>
                <a:gd name="connsiteY3809" fmla="*/ 3829008 h 6479439"/>
                <a:gd name="connsiteX3810" fmla="*/ 5039400 w 9586368"/>
                <a:gd name="connsiteY3810" fmla="*/ 3833046 h 6479439"/>
                <a:gd name="connsiteX3811" fmla="*/ 5039400 w 9586368"/>
                <a:gd name="connsiteY3811" fmla="*/ 3842917 h 6479439"/>
                <a:gd name="connsiteX3812" fmla="*/ 5035381 w 9586368"/>
                <a:gd name="connsiteY3812" fmla="*/ 3846956 h 6479439"/>
                <a:gd name="connsiteX3813" fmla="*/ 5025470 w 9586368"/>
                <a:gd name="connsiteY3813" fmla="*/ 3846956 h 6479439"/>
                <a:gd name="connsiteX3814" fmla="*/ 5021451 w 9586368"/>
                <a:gd name="connsiteY3814" fmla="*/ 3842917 h 6479439"/>
                <a:gd name="connsiteX3815" fmla="*/ 5021451 w 9586368"/>
                <a:gd name="connsiteY3815" fmla="*/ 3833046 h 6479439"/>
                <a:gd name="connsiteX3816" fmla="*/ 4786241 w 9586368"/>
                <a:gd name="connsiteY3816" fmla="*/ 3829008 h 6479439"/>
                <a:gd name="connsiteX3817" fmla="*/ 4796152 w 9586368"/>
                <a:gd name="connsiteY3817" fmla="*/ 3829008 h 6479439"/>
                <a:gd name="connsiteX3818" fmla="*/ 4800171 w 9586368"/>
                <a:gd name="connsiteY3818" fmla="*/ 3833046 h 6479439"/>
                <a:gd name="connsiteX3819" fmla="*/ 4800171 w 9586368"/>
                <a:gd name="connsiteY3819" fmla="*/ 3842917 h 6479439"/>
                <a:gd name="connsiteX3820" fmla="*/ 4796152 w 9586368"/>
                <a:gd name="connsiteY3820" fmla="*/ 3846956 h 6479439"/>
                <a:gd name="connsiteX3821" fmla="*/ 4786241 w 9586368"/>
                <a:gd name="connsiteY3821" fmla="*/ 3846956 h 6479439"/>
                <a:gd name="connsiteX3822" fmla="*/ 4782224 w 9586368"/>
                <a:gd name="connsiteY3822" fmla="*/ 3842917 h 6479439"/>
                <a:gd name="connsiteX3823" fmla="*/ 4782224 w 9586368"/>
                <a:gd name="connsiteY3823" fmla="*/ 3833046 h 6479439"/>
                <a:gd name="connsiteX3824" fmla="*/ 4546929 w 9586368"/>
                <a:gd name="connsiteY3824" fmla="*/ 3829008 h 6479439"/>
                <a:gd name="connsiteX3825" fmla="*/ 4556840 w 9586368"/>
                <a:gd name="connsiteY3825" fmla="*/ 3829008 h 6479439"/>
                <a:gd name="connsiteX3826" fmla="*/ 4560859 w 9586368"/>
                <a:gd name="connsiteY3826" fmla="*/ 3833046 h 6479439"/>
                <a:gd name="connsiteX3827" fmla="*/ 4560859 w 9586368"/>
                <a:gd name="connsiteY3827" fmla="*/ 3842917 h 6479439"/>
                <a:gd name="connsiteX3828" fmla="*/ 4556840 w 9586368"/>
                <a:gd name="connsiteY3828" fmla="*/ 3846956 h 6479439"/>
                <a:gd name="connsiteX3829" fmla="*/ 4546929 w 9586368"/>
                <a:gd name="connsiteY3829" fmla="*/ 3846956 h 6479439"/>
                <a:gd name="connsiteX3830" fmla="*/ 4542910 w 9586368"/>
                <a:gd name="connsiteY3830" fmla="*/ 3842917 h 6479439"/>
                <a:gd name="connsiteX3831" fmla="*/ 4542910 w 9586368"/>
                <a:gd name="connsiteY3831" fmla="*/ 3833046 h 6479439"/>
                <a:gd name="connsiteX3832" fmla="*/ 4307612 w 9586368"/>
                <a:gd name="connsiteY3832" fmla="*/ 3829008 h 6479439"/>
                <a:gd name="connsiteX3833" fmla="*/ 4317523 w 9586368"/>
                <a:gd name="connsiteY3833" fmla="*/ 3829008 h 6479439"/>
                <a:gd name="connsiteX3834" fmla="*/ 4321543 w 9586368"/>
                <a:gd name="connsiteY3834" fmla="*/ 3833046 h 6479439"/>
                <a:gd name="connsiteX3835" fmla="*/ 4321543 w 9586368"/>
                <a:gd name="connsiteY3835" fmla="*/ 3842917 h 6479439"/>
                <a:gd name="connsiteX3836" fmla="*/ 4317523 w 9586368"/>
                <a:gd name="connsiteY3836" fmla="*/ 3846956 h 6479439"/>
                <a:gd name="connsiteX3837" fmla="*/ 4307612 w 9586368"/>
                <a:gd name="connsiteY3837" fmla="*/ 3846956 h 6479439"/>
                <a:gd name="connsiteX3838" fmla="*/ 4303595 w 9586368"/>
                <a:gd name="connsiteY3838" fmla="*/ 3842917 h 6479439"/>
                <a:gd name="connsiteX3839" fmla="*/ 4303595 w 9586368"/>
                <a:gd name="connsiteY3839" fmla="*/ 3833046 h 6479439"/>
                <a:gd name="connsiteX3840" fmla="*/ 4068297 w 9586368"/>
                <a:gd name="connsiteY3840" fmla="*/ 3829008 h 6479439"/>
                <a:gd name="connsiteX3841" fmla="*/ 4078210 w 9586368"/>
                <a:gd name="connsiteY3841" fmla="*/ 3829008 h 6479439"/>
                <a:gd name="connsiteX3842" fmla="*/ 4082229 w 9586368"/>
                <a:gd name="connsiteY3842" fmla="*/ 3833046 h 6479439"/>
                <a:gd name="connsiteX3843" fmla="*/ 4082229 w 9586368"/>
                <a:gd name="connsiteY3843" fmla="*/ 3842917 h 6479439"/>
                <a:gd name="connsiteX3844" fmla="*/ 4078210 w 9586368"/>
                <a:gd name="connsiteY3844" fmla="*/ 3846956 h 6479439"/>
                <a:gd name="connsiteX3845" fmla="*/ 4068297 w 9586368"/>
                <a:gd name="connsiteY3845" fmla="*/ 3846956 h 6479439"/>
                <a:gd name="connsiteX3846" fmla="*/ 4064278 w 9586368"/>
                <a:gd name="connsiteY3846" fmla="*/ 3842917 h 6479439"/>
                <a:gd name="connsiteX3847" fmla="*/ 4064278 w 9586368"/>
                <a:gd name="connsiteY3847" fmla="*/ 3833046 h 6479439"/>
                <a:gd name="connsiteX3848" fmla="*/ 3828990 w 9586368"/>
                <a:gd name="connsiteY3848" fmla="*/ 3829008 h 6479439"/>
                <a:gd name="connsiteX3849" fmla="*/ 3838899 w 9586368"/>
                <a:gd name="connsiteY3849" fmla="*/ 3829008 h 6479439"/>
                <a:gd name="connsiteX3850" fmla="*/ 3842917 w 9586368"/>
                <a:gd name="connsiteY3850" fmla="*/ 3833046 h 6479439"/>
                <a:gd name="connsiteX3851" fmla="*/ 3842917 w 9586368"/>
                <a:gd name="connsiteY3851" fmla="*/ 3842917 h 6479439"/>
                <a:gd name="connsiteX3852" fmla="*/ 3838899 w 9586368"/>
                <a:gd name="connsiteY3852" fmla="*/ 3846956 h 6479439"/>
                <a:gd name="connsiteX3853" fmla="*/ 3828990 w 9586368"/>
                <a:gd name="connsiteY3853" fmla="*/ 3846956 h 6479439"/>
                <a:gd name="connsiteX3854" fmla="*/ 3824971 w 9586368"/>
                <a:gd name="connsiteY3854" fmla="*/ 3842917 h 6479439"/>
                <a:gd name="connsiteX3855" fmla="*/ 3824971 w 9586368"/>
                <a:gd name="connsiteY3855" fmla="*/ 3833046 h 6479439"/>
                <a:gd name="connsiteX3856" fmla="*/ 3589676 w 9586368"/>
                <a:gd name="connsiteY3856" fmla="*/ 3829008 h 6479439"/>
                <a:gd name="connsiteX3857" fmla="*/ 3599585 w 9586368"/>
                <a:gd name="connsiteY3857" fmla="*/ 3829008 h 6479439"/>
                <a:gd name="connsiteX3858" fmla="*/ 3603604 w 9586368"/>
                <a:gd name="connsiteY3858" fmla="*/ 3833046 h 6479439"/>
                <a:gd name="connsiteX3859" fmla="*/ 3603604 w 9586368"/>
                <a:gd name="connsiteY3859" fmla="*/ 3842917 h 6479439"/>
                <a:gd name="connsiteX3860" fmla="*/ 3599585 w 9586368"/>
                <a:gd name="connsiteY3860" fmla="*/ 3846956 h 6479439"/>
                <a:gd name="connsiteX3861" fmla="*/ 3589676 w 9586368"/>
                <a:gd name="connsiteY3861" fmla="*/ 3846956 h 6479439"/>
                <a:gd name="connsiteX3862" fmla="*/ 3585657 w 9586368"/>
                <a:gd name="connsiteY3862" fmla="*/ 3842917 h 6479439"/>
                <a:gd name="connsiteX3863" fmla="*/ 3585657 w 9586368"/>
                <a:gd name="connsiteY3863" fmla="*/ 3833046 h 6479439"/>
                <a:gd name="connsiteX3864" fmla="*/ 3350359 w 9586368"/>
                <a:gd name="connsiteY3864" fmla="*/ 3829008 h 6479439"/>
                <a:gd name="connsiteX3865" fmla="*/ 3360268 w 9586368"/>
                <a:gd name="connsiteY3865" fmla="*/ 3829008 h 6479439"/>
                <a:gd name="connsiteX3866" fmla="*/ 3364287 w 9586368"/>
                <a:gd name="connsiteY3866" fmla="*/ 3833046 h 6479439"/>
                <a:gd name="connsiteX3867" fmla="*/ 3364287 w 9586368"/>
                <a:gd name="connsiteY3867" fmla="*/ 3842917 h 6479439"/>
                <a:gd name="connsiteX3868" fmla="*/ 3360268 w 9586368"/>
                <a:gd name="connsiteY3868" fmla="*/ 3846956 h 6479439"/>
                <a:gd name="connsiteX3869" fmla="*/ 3350359 w 9586368"/>
                <a:gd name="connsiteY3869" fmla="*/ 3846956 h 6479439"/>
                <a:gd name="connsiteX3870" fmla="*/ 3346340 w 9586368"/>
                <a:gd name="connsiteY3870" fmla="*/ 3842917 h 6479439"/>
                <a:gd name="connsiteX3871" fmla="*/ 3346340 w 9586368"/>
                <a:gd name="connsiteY3871" fmla="*/ 3833046 h 6479439"/>
                <a:gd name="connsiteX3872" fmla="*/ 3111048 w 9586368"/>
                <a:gd name="connsiteY3872" fmla="*/ 3829008 h 6479439"/>
                <a:gd name="connsiteX3873" fmla="*/ 3120959 w 9586368"/>
                <a:gd name="connsiteY3873" fmla="*/ 3829008 h 6479439"/>
                <a:gd name="connsiteX3874" fmla="*/ 3124977 w 9586368"/>
                <a:gd name="connsiteY3874" fmla="*/ 3833046 h 6479439"/>
                <a:gd name="connsiteX3875" fmla="*/ 3124977 w 9586368"/>
                <a:gd name="connsiteY3875" fmla="*/ 3842917 h 6479439"/>
                <a:gd name="connsiteX3876" fmla="*/ 3120959 w 9586368"/>
                <a:gd name="connsiteY3876" fmla="*/ 3846956 h 6479439"/>
                <a:gd name="connsiteX3877" fmla="*/ 3111048 w 9586368"/>
                <a:gd name="connsiteY3877" fmla="*/ 3846956 h 6479439"/>
                <a:gd name="connsiteX3878" fmla="*/ 3107029 w 9586368"/>
                <a:gd name="connsiteY3878" fmla="*/ 3842917 h 6479439"/>
                <a:gd name="connsiteX3879" fmla="*/ 3107029 w 9586368"/>
                <a:gd name="connsiteY3879" fmla="*/ 3833046 h 6479439"/>
                <a:gd name="connsiteX3880" fmla="*/ 2871737 w 9586368"/>
                <a:gd name="connsiteY3880" fmla="*/ 3829008 h 6479439"/>
                <a:gd name="connsiteX3881" fmla="*/ 2881646 w 9586368"/>
                <a:gd name="connsiteY3881" fmla="*/ 3829008 h 6479439"/>
                <a:gd name="connsiteX3882" fmla="*/ 2885666 w 9586368"/>
                <a:gd name="connsiteY3882" fmla="*/ 3833046 h 6479439"/>
                <a:gd name="connsiteX3883" fmla="*/ 2885666 w 9586368"/>
                <a:gd name="connsiteY3883" fmla="*/ 3842917 h 6479439"/>
                <a:gd name="connsiteX3884" fmla="*/ 2881646 w 9586368"/>
                <a:gd name="connsiteY3884" fmla="*/ 3846956 h 6479439"/>
                <a:gd name="connsiteX3885" fmla="*/ 2871737 w 9586368"/>
                <a:gd name="connsiteY3885" fmla="*/ 3846956 h 6479439"/>
                <a:gd name="connsiteX3886" fmla="*/ 2867717 w 9586368"/>
                <a:gd name="connsiteY3886" fmla="*/ 3842917 h 6479439"/>
                <a:gd name="connsiteX3887" fmla="*/ 2867717 w 9586368"/>
                <a:gd name="connsiteY3887" fmla="*/ 3833046 h 6479439"/>
                <a:gd name="connsiteX3888" fmla="*/ 2632423 w 9586368"/>
                <a:gd name="connsiteY3888" fmla="*/ 3829008 h 6479439"/>
                <a:gd name="connsiteX3889" fmla="*/ 2642334 w 9586368"/>
                <a:gd name="connsiteY3889" fmla="*/ 3829008 h 6479439"/>
                <a:gd name="connsiteX3890" fmla="*/ 2646352 w 9586368"/>
                <a:gd name="connsiteY3890" fmla="*/ 3833046 h 6479439"/>
                <a:gd name="connsiteX3891" fmla="*/ 2646352 w 9586368"/>
                <a:gd name="connsiteY3891" fmla="*/ 3842917 h 6479439"/>
                <a:gd name="connsiteX3892" fmla="*/ 2642334 w 9586368"/>
                <a:gd name="connsiteY3892" fmla="*/ 3846956 h 6479439"/>
                <a:gd name="connsiteX3893" fmla="*/ 2632423 w 9586368"/>
                <a:gd name="connsiteY3893" fmla="*/ 3846956 h 6479439"/>
                <a:gd name="connsiteX3894" fmla="*/ 2628404 w 9586368"/>
                <a:gd name="connsiteY3894" fmla="*/ 3842917 h 6479439"/>
                <a:gd name="connsiteX3895" fmla="*/ 2628404 w 9586368"/>
                <a:gd name="connsiteY3895" fmla="*/ 3833046 h 6479439"/>
                <a:gd name="connsiteX3896" fmla="*/ 2393104 w 9586368"/>
                <a:gd name="connsiteY3896" fmla="*/ 3829008 h 6479439"/>
                <a:gd name="connsiteX3897" fmla="*/ 2403015 w 9586368"/>
                <a:gd name="connsiteY3897" fmla="*/ 3829008 h 6479439"/>
                <a:gd name="connsiteX3898" fmla="*/ 2407034 w 9586368"/>
                <a:gd name="connsiteY3898" fmla="*/ 3833046 h 6479439"/>
                <a:gd name="connsiteX3899" fmla="*/ 2407034 w 9586368"/>
                <a:gd name="connsiteY3899" fmla="*/ 3842917 h 6479439"/>
                <a:gd name="connsiteX3900" fmla="*/ 2403015 w 9586368"/>
                <a:gd name="connsiteY3900" fmla="*/ 3846956 h 6479439"/>
                <a:gd name="connsiteX3901" fmla="*/ 2393104 w 9586368"/>
                <a:gd name="connsiteY3901" fmla="*/ 3846956 h 6479439"/>
                <a:gd name="connsiteX3902" fmla="*/ 2389087 w 9586368"/>
                <a:gd name="connsiteY3902" fmla="*/ 3842917 h 6479439"/>
                <a:gd name="connsiteX3903" fmla="*/ 2389087 w 9586368"/>
                <a:gd name="connsiteY3903" fmla="*/ 3833046 h 6479439"/>
                <a:gd name="connsiteX3904" fmla="*/ 721966 w 9586368"/>
                <a:gd name="connsiteY3904" fmla="*/ 3829008 h 6479439"/>
                <a:gd name="connsiteX3905" fmla="*/ 731876 w 9586368"/>
                <a:gd name="connsiteY3905" fmla="*/ 3829008 h 6479439"/>
                <a:gd name="connsiteX3906" fmla="*/ 735895 w 9586368"/>
                <a:gd name="connsiteY3906" fmla="*/ 3833046 h 6479439"/>
                <a:gd name="connsiteX3907" fmla="*/ 735895 w 9586368"/>
                <a:gd name="connsiteY3907" fmla="*/ 3842917 h 6479439"/>
                <a:gd name="connsiteX3908" fmla="*/ 731876 w 9586368"/>
                <a:gd name="connsiteY3908" fmla="*/ 3846956 h 6479439"/>
                <a:gd name="connsiteX3909" fmla="*/ 721966 w 9586368"/>
                <a:gd name="connsiteY3909" fmla="*/ 3846956 h 6479439"/>
                <a:gd name="connsiteX3910" fmla="*/ 717947 w 9586368"/>
                <a:gd name="connsiteY3910" fmla="*/ 3842917 h 6479439"/>
                <a:gd name="connsiteX3911" fmla="*/ 717947 w 9586368"/>
                <a:gd name="connsiteY3911" fmla="*/ 3833046 h 6479439"/>
                <a:gd name="connsiteX3912" fmla="*/ 482654 w 9586368"/>
                <a:gd name="connsiteY3912" fmla="*/ 3829008 h 6479439"/>
                <a:gd name="connsiteX3913" fmla="*/ 492564 w 9586368"/>
                <a:gd name="connsiteY3913" fmla="*/ 3829008 h 6479439"/>
                <a:gd name="connsiteX3914" fmla="*/ 496583 w 9586368"/>
                <a:gd name="connsiteY3914" fmla="*/ 3833046 h 6479439"/>
                <a:gd name="connsiteX3915" fmla="*/ 496583 w 9586368"/>
                <a:gd name="connsiteY3915" fmla="*/ 3842917 h 6479439"/>
                <a:gd name="connsiteX3916" fmla="*/ 492564 w 9586368"/>
                <a:gd name="connsiteY3916" fmla="*/ 3846956 h 6479439"/>
                <a:gd name="connsiteX3917" fmla="*/ 482654 w 9586368"/>
                <a:gd name="connsiteY3917" fmla="*/ 3846956 h 6479439"/>
                <a:gd name="connsiteX3918" fmla="*/ 478635 w 9586368"/>
                <a:gd name="connsiteY3918" fmla="*/ 3842917 h 6479439"/>
                <a:gd name="connsiteX3919" fmla="*/ 478635 w 9586368"/>
                <a:gd name="connsiteY3919" fmla="*/ 3833046 h 6479439"/>
                <a:gd name="connsiteX3920" fmla="*/ 243340 w 9586368"/>
                <a:gd name="connsiteY3920" fmla="*/ 3829008 h 6479439"/>
                <a:gd name="connsiteX3921" fmla="*/ 253250 w 9586368"/>
                <a:gd name="connsiteY3921" fmla="*/ 3829008 h 6479439"/>
                <a:gd name="connsiteX3922" fmla="*/ 257269 w 9586368"/>
                <a:gd name="connsiteY3922" fmla="*/ 3833046 h 6479439"/>
                <a:gd name="connsiteX3923" fmla="*/ 257269 w 9586368"/>
                <a:gd name="connsiteY3923" fmla="*/ 3842917 h 6479439"/>
                <a:gd name="connsiteX3924" fmla="*/ 253250 w 9586368"/>
                <a:gd name="connsiteY3924" fmla="*/ 3846956 h 6479439"/>
                <a:gd name="connsiteX3925" fmla="*/ 243340 w 9586368"/>
                <a:gd name="connsiteY3925" fmla="*/ 3846956 h 6479439"/>
                <a:gd name="connsiteX3926" fmla="*/ 239321 w 9586368"/>
                <a:gd name="connsiteY3926" fmla="*/ 3842917 h 6479439"/>
                <a:gd name="connsiteX3927" fmla="*/ 239321 w 9586368"/>
                <a:gd name="connsiteY3927" fmla="*/ 3833046 h 6479439"/>
                <a:gd name="connsiteX3928" fmla="*/ 4027 w 9586368"/>
                <a:gd name="connsiteY3928" fmla="*/ 3829008 h 6479439"/>
                <a:gd name="connsiteX3929" fmla="*/ 13937 w 9586368"/>
                <a:gd name="connsiteY3929" fmla="*/ 3829008 h 6479439"/>
                <a:gd name="connsiteX3930" fmla="*/ 17956 w 9586368"/>
                <a:gd name="connsiteY3930" fmla="*/ 3833046 h 6479439"/>
                <a:gd name="connsiteX3931" fmla="*/ 17956 w 9586368"/>
                <a:gd name="connsiteY3931" fmla="*/ 3842917 h 6479439"/>
                <a:gd name="connsiteX3932" fmla="*/ 13937 w 9586368"/>
                <a:gd name="connsiteY3932" fmla="*/ 3846956 h 6479439"/>
                <a:gd name="connsiteX3933" fmla="*/ 4027 w 9586368"/>
                <a:gd name="connsiteY3933" fmla="*/ 3846956 h 6479439"/>
                <a:gd name="connsiteX3934" fmla="*/ 8 w 9586368"/>
                <a:gd name="connsiteY3934" fmla="*/ 3842917 h 6479439"/>
                <a:gd name="connsiteX3935" fmla="*/ 8 w 9586368"/>
                <a:gd name="connsiteY3935" fmla="*/ 3833046 h 6479439"/>
                <a:gd name="connsiteX3936" fmla="*/ 2157820 w 9586368"/>
                <a:gd name="connsiteY3936" fmla="*/ 3589728 h 6479439"/>
                <a:gd name="connsiteX3937" fmla="*/ 2167731 w 9586368"/>
                <a:gd name="connsiteY3937" fmla="*/ 3589728 h 6479439"/>
                <a:gd name="connsiteX3938" fmla="*/ 2171749 w 9586368"/>
                <a:gd name="connsiteY3938" fmla="*/ 3593767 h 6479439"/>
                <a:gd name="connsiteX3939" fmla="*/ 2171749 w 9586368"/>
                <a:gd name="connsiteY3939" fmla="*/ 3603637 h 6479439"/>
                <a:gd name="connsiteX3940" fmla="*/ 2167731 w 9586368"/>
                <a:gd name="connsiteY3940" fmla="*/ 3607676 h 6479439"/>
                <a:gd name="connsiteX3941" fmla="*/ 2157820 w 9586368"/>
                <a:gd name="connsiteY3941" fmla="*/ 3607676 h 6479439"/>
                <a:gd name="connsiteX3942" fmla="*/ 2153801 w 9586368"/>
                <a:gd name="connsiteY3942" fmla="*/ 3603637 h 6479439"/>
                <a:gd name="connsiteX3943" fmla="*/ 2153801 w 9586368"/>
                <a:gd name="connsiteY3943" fmla="*/ 3593767 h 6479439"/>
                <a:gd name="connsiteX3944" fmla="*/ 1918511 w 9586368"/>
                <a:gd name="connsiteY3944" fmla="*/ 3589728 h 6479439"/>
                <a:gd name="connsiteX3945" fmla="*/ 1928421 w 9586368"/>
                <a:gd name="connsiteY3945" fmla="*/ 3589728 h 6479439"/>
                <a:gd name="connsiteX3946" fmla="*/ 1932441 w 9586368"/>
                <a:gd name="connsiteY3946" fmla="*/ 3593767 h 6479439"/>
                <a:gd name="connsiteX3947" fmla="*/ 1932441 w 9586368"/>
                <a:gd name="connsiteY3947" fmla="*/ 3603637 h 6479439"/>
                <a:gd name="connsiteX3948" fmla="*/ 1928421 w 9586368"/>
                <a:gd name="connsiteY3948" fmla="*/ 3607676 h 6479439"/>
                <a:gd name="connsiteX3949" fmla="*/ 1918511 w 9586368"/>
                <a:gd name="connsiteY3949" fmla="*/ 3607676 h 6479439"/>
                <a:gd name="connsiteX3950" fmla="*/ 1914493 w 9586368"/>
                <a:gd name="connsiteY3950" fmla="*/ 3603637 h 6479439"/>
                <a:gd name="connsiteX3951" fmla="*/ 1914493 w 9586368"/>
                <a:gd name="connsiteY3951" fmla="*/ 3593767 h 6479439"/>
                <a:gd name="connsiteX3952" fmla="*/ 1679209 w 9586368"/>
                <a:gd name="connsiteY3952" fmla="*/ 3589728 h 6479439"/>
                <a:gd name="connsiteX3953" fmla="*/ 1689118 w 9586368"/>
                <a:gd name="connsiteY3953" fmla="*/ 3589728 h 6479439"/>
                <a:gd name="connsiteX3954" fmla="*/ 1693138 w 9586368"/>
                <a:gd name="connsiteY3954" fmla="*/ 3593767 h 6479439"/>
                <a:gd name="connsiteX3955" fmla="*/ 1693138 w 9586368"/>
                <a:gd name="connsiteY3955" fmla="*/ 3603637 h 6479439"/>
                <a:gd name="connsiteX3956" fmla="*/ 1689118 w 9586368"/>
                <a:gd name="connsiteY3956" fmla="*/ 3607676 h 6479439"/>
                <a:gd name="connsiteX3957" fmla="*/ 1679209 w 9586368"/>
                <a:gd name="connsiteY3957" fmla="*/ 3607676 h 6479439"/>
                <a:gd name="connsiteX3958" fmla="*/ 1675190 w 9586368"/>
                <a:gd name="connsiteY3958" fmla="*/ 3603637 h 6479439"/>
                <a:gd name="connsiteX3959" fmla="*/ 1675190 w 9586368"/>
                <a:gd name="connsiteY3959" fmla="*/ 3593767 h 6479439"/>
                <a:gd name="connsiteX3960" fmla="*/ 1439892 w 9586368"/>
                <a:gd name="connsiteY3960" fmla="*/ 3589728 h 6479439"/>
                <a:gd name="connsiteX3961" fmla="*/ 1449803 w 9586368"/>
                <a:gd name="connsiteY3961" fmla="*/ 3589728 h 6479439"/>
                <a:gd name="connsiteX3962" fmla="*/ 1453822 w 9586368"/>
                <a:gd name="connsiteY3962" fmla="*/ 3593767 h 6479439"/>
                <a:gd name="connsiteX3963" fmla="*/ 1453822 w 9586368"/>
                <a:gd name="connsiteY3963" fmla="*/ 3603637 h 6479439"/>
                <a:gd name="connsiteX3964" fmla="*/ 1449803 w 9586368"/>
                <a:gd name="connsiteY3964" fmla="*/ 3607676 h 6479439"/>
                <a:gd name="connsiteX3965" fmla="*/ 1439892 w 9586368"/>
                <a:gd name="connsiteY3965" fmla="*/ 3607676 h 6479439"/>
                <a:gd name="connsiteX3966" fmla="*/ 1435874 w 9586368"/>
                <a:gd name="connsiteY3966" fmla="*/ 3603637 h 6479439"/>
                <a:gd name="connsiteX3967" fmla="*/ 1435874 w 9586368"/>
                <a:gd name="connsiteY3967" fmla="*/ 3593767 h 6479439"/>
                <a:gd name="connsiteX3968" fmla="*/ 1200577 w 9586368"/>
                <a:gd name="connsiteY3968" fmla="*/ 3589728 h 6479439"/>
                <a:gd name="connsiteX3969" fmla="*/ 1210488 w 9586368"/>
                <a:gd name="connsiteY3969" fmla="*/ 3589728 h 6479439"/>
                <a:gd name="connsiteX3970" fmla="*/ 1214506 w 9586368"/>
                <a:gd name="connsiteY3970" fmla="*/ 3593767 h 6479439"/>
                <a:gd name="connsiteX3971" fmla="*/ 1214506 w 9586368"/>
                <a:gd name="connsiteY3971" fmla="*/ 3603637 h 6479439"/>
                <a:gd name="connsiteX3972" fmla="*/ 1210488 w 9586368"/>
                <a:gd name="connsiteY3972" fmla="*/ 3607676 h 6479439"/>
                <a:gd name="connsiteX3973" fmla="*/ 1200577 w 9586368"/>
                <a:gd name="connsiteY3973" fmla="*/ 3607676 h 6479439"/>
                <a:gd name="connsiteX3974" fmla="*/ 1196559 w 9586368"/>
                <a:gd name="connsiteY3974" fmla="*/ 3603637 h 6479439"/>
                <a:gd name="connsiteX3975" fmla="*/ 1196559 w 9586368"/>
                <a:gd name="connsiteY3975" fmla="*/ 3593767 h 6479439"/>
                <a:gd name="connsiteX3976" fmla="*/ 961265 w 9586368"/>
                <a:gd name="connsiteY3976" fmla="*/ 3589728 h 6479439"/>
                <a:gd name="connsiteX3977" fmla="*/ 971175 w 9586368"/>
                <a:gd name="connsiteY3977" fmla="*/ 3589728 h 6479439"/>
                <a:gd name="connsiteX3978" fmla="*/ 975193 w 9586368"/>
                <a:gd name="connsiteY3978" fmla="*/ 3593767 h 6479439"/>
                <a:gd name="connsiteX3979" fmla="*/ 975193 w 9586368"/>
                <a:gd name="connsiteY3979" fmla="*/ 3603637 h 6479439"/>
                <a:gd name="connsiteX3980" fmla="*/ 971175 w 9586368"/>
                <a:gd name="connsiteY3980" fmla="*/ 3607676 h 6479439"/>
                <a:gd name="connsiteX3981" fmla="*/ 961265 w 9586368"/>
                <a:gd name="connsiteY3981" fmla="*/ 3607676 h 6479439"/>
                <a:gd name="connsiteX3982" fmla="*/ 957246 w 9586368"/>
                <a:gd name="connsiteY3982" fmla="*/ 3603637 h 6479439"/>
                <a:gd name="connsiteX3983" fmla="*/ 957246 w 9586368"/>
                <a:gd name="connsiteY3983" fmla="*/ 3593767 h 6479439"/>
                <a:gd name="connsiteX3984" fmla="*/ 9572438 w 9586368"/>
                <a:gd name="connsiteY3984" fmla="*/ 3589677 h 6479439"/>
                <a:gd name="connsiteX3985" fmla="*/ 9582349 w 9586368"/>
                <a:gd name="connsiteY3985" fmla="*/ 3589677 h 6479439"/>
                <a:gd name="connsiteX3986" fmla="*/ 9586368 w 9586368"/>
                <a:gd name="connsiteY3986" fmla="*/ 3593716 h 6479439"/>
                <a:gd name="connsiteX3987" fmla="*/ 9586368 w 9586368"/>
                <a:gd name="connsiteY3987" fmla="*/ 3603586 h 6479439"/>
                <a:gd name="connsiteX3988" fmla="*/ 9582349 w 9586368"/>
                <a:gd name="connsiteY3988" fmla="*/ 3607625 h 6479439"/>
                <a:gd name="connsiteX3989" fmla="*/ 9572438 w 9586368"/>
                <a:gd name="connsiteY3989" fmla="*/ 3607625 h 6479439"/>
                <a:gd name="connsiteX3990" fmla="*/ 9568419 w 9586368"/>
                <a:gd name="connsiteY3990" fmla="*/ 3603586 h 6479439"/>
                <a:gd name="connsiteX3991" fmla="*/ 9568419 w 9586368"/>
                <a:gd name="connsiteY3991" fmla="*/ 3593716 h 6479439"/>
                <a:gd name="connsiteX3992" fmla="*/ 9333125 w 9586368"/>
                <a:gd name="connsiteY3992" fmla="*/ 3589677 h 6479439"/>
                <a:gd name="connsiteX3993" fmla="*/ 9343036 w 9586368"/>
                <a:gd name="connsiteY3993" fmla="*/ 3589677 h 6479439"/>
                <a:gd name="connsiteX3994" fmla="*/ 9347055 w 9586368"/>
                <a:gd name="connsiteY3994" fmla="*/ 3593716 h 6479439"/>
                <a:gd name="connsiteX3995" fmla="*/ 9347055 w 9586368"/>
                <a:gd name="connsiteY3995" fmla="*/ 3603586 h 6479439"/>
                <a:gd name="connsiteX3996" fmla="*/ 9343036 w 9586368"/>
                <a:gd name="connsiteY3996" fmla="*/ 3607625 h 6479439"/>
                <a:gd name="connsiteX3997" fmla="*/ 9333125 w 9586368"/>
                <a:gd name="connsiteY3997" fmla="*/ 3607625 h 6479439"/>
                <a:gd name="connsiteX3998" fmla="*/ 9329106 w 9586368"/>
                <a:gd name="connsiteY3998" fmla="*/ 3603586 h 6479439"/>
                <a:gd name="connsiteX3999" fmla="*/ 9329106 w 9586368"/>
                <a:gd name="connsiteY3999" fmla="*/ 3593716 h 6479439"/>
                <a:gd name="connsiteX4000" fmla="*/ 9093811 w 9586368"/>
                <a:gd name="connsiteY4000" fmla="*/ 3589677 h 6479439"/>
                <a:gd name="connsiteX4001" fmla="*/ 9103722 w 9586368"/>
                <a:gd name="connsiteY4001" fmla="*/ 3589677 h 6479439"/>
                <a:gd name="connsiteX4002" fmla="*/ 9107741 w 9586368"/>
                <a:gd name="connsiteY4002" fmla="*/ 3593716 h 6479439"/>
                <a:gd name="connsiteX4003" fmla="*/ 9107741 w 9586368"/>
                <a:gd name="connsiteY4003" fmla="*/ 3603586 h 6479439"/>
                <a:gd name="connsiteX4004" fmla="*/ 9103722 w 9586368"/>
                <a:gd name="connsiteY4004" fmla="*/ 3607625 h 6479439"/>
                <a:gd name="connsiteX4005" fmla="*/ 9093811 w 9586368"/>
                <a:gd name="connsiteY4005" fmla="*/ 3607625 h 6479439"/>
                <a:gd name="connsiteX4006" fmla="*/ 9089792 w 9586368"/>
                <a:gd name="connsiteY4006" fmla="*/ 3603586 h 6479439"/>
                <a:gd name="connsiteX4007" fmla="*/ 9089792 w 9586368"/>
                <a:gd name="connsiteY4007" fmla="*/ 3593716 h 6479439"/>
                <a:gd name="connsiteX4008" fmla="*/ 8854496 w 9586368"/>
                <a:gd name="connsiteY4008" fmla="*/ 3589677 h 6479439"/>
                <a:gd name="connsiteX4009" fmla="*/ 8864407 w 9586368"/>
                <a:gd name="connsiteY4009" fmla="*/ 3589677 h 6479439"/>
                <a:gd name="connsiteX4010" fmla="*/ 8868426 w 9586368"/>
                <a:gd name="connsiteY4010" fmla="*/ 3593716 h 6479439"/>
                <a:gd name="connsiteX4011" fmla="*/ 8868426 w 9586368"/>
                <a:gd name="connsiteY4011" fmla="*/ 3603586 h 6479439"/>
                <a:gd name="connsiteX4012" fmla="*/ 8864407 w 9586368"/>
                <a:gd name="connsiteY4012" fmla="*/ 3607625 h 6479439"/>
                <a:gd name="connsiteX4013" fmla="*/ 8854496 w 9586368"/>
                <a:gd name="connsiteY4013" fmla="*/ 3607625 h 6479439"/>
                <a:gd name="connsiteX4014" fmla="*/ 8850477 w 9586368"/>
                <a:gd name="connsiteY4014" fmla="*/ 3603586 h 6479439"/>
                <a:gd name="connsiteX4015" fmla="*/ 8850477 w 9586368"/>
                <a:gd name="connsiteY4015" fmla="*/ 3593716 h 6479439"/>
                <a:gd name="connsiteX4016" fmla="*/ 8615184 w 9586368"/>
                <a:gd name="connsiteY4016" fmla="*/ 3589677 h 6479439"/>
                <a:gd name="connsiteX4017" fmla="*/ 8625095 w 9586368"/>
                <a:gd name="connsiteY4017" fmla="*/ 3589677 h 6479439"/>
                <a:gd name="connsiteX4018" fmla="*/ 8629114 w 9586368"/>
                <a:gd name="connsiteY4018" fmla="*/ 3593716 h 6479439"/>
                <a:gd name="connsiteX4019" fmla="*/ 8629114 w 9586368"/>
                <a:gd name="connsiteY4019" fmla="*/ 3603586 h 6479439"/>
                <a:gd name="connsiteX4020" fmla="*/ 8625095 w 9586368"/>
                <a:gd name="connsiteY4020" fmla="*/ 3607625 h 6479439"/>
                <a:gd name="connsiteX4021" fmla="*/ 8615184 w 9586368"/>
                <a:gd name="connsiteY4021" fmla="*/ 3607625 h 6479439"/>
                <a:gd name="connsiteX4022" fmla="*/ 8611165 w 9586368"/>
                <a:gd name="connsiteY4022" fmla="*/ 3603586 h 6479439"/>
                <a:gd name="connsiteX4023" fmla="*/ 8611165 w 9586368"/>
                <a:gd name="connsiteY4023" fmla="*/ 3593716 h 6479439"/>
                <a:gd name="connsiteX4024" fmla="*/ 8375869 w 9586368"/>
                <a:gd name="connsiteY4024" fmla="*/ 3589677 h 6479439"/>
                <a:gd name="connsiteX4025" fmla="*/ 8385779 w 9586368"/>
                <a:gd name="connsiteY4025" fmla="*/ 3589677 h 6479439"/>
                <a:gd name="connsiteX4026" fmla="*/ 8389799 w 9586368"/>
                <a:gd name="connsiteY4026" fmla="*/ 3593716 h 6479439"/>
                <a:gd name="connsiteX4027" fmla="*/ 8389799 w 9586368"/>
                <a:gd name="connsiteY4027" fmla="*/ 3603586 h 6479439"/>
                <a:gd name="connsiteX4028" fmla="*/ 8385779 w 9586368"/>
                <a:gd name="connsiteY4028" fmla="*/ 3607625 h 6479439"/>
                <a:gd name="connsiteX4029" fmla="*/ 8375869 w 9586368"/>
                <a:gd name="connsiteY4029" fmla="*/ 3607625 h 6479439"/>
                <a:gd name="connsiteX4030" fmla="*/ 8371850 w 9586368"/>
                <a:gd name="connsiteY4030" fmla="*/ 3603586 h 6479439"/>
                <a:gd name="connsiteX4031" fmla="*/ 8371850 w 9586368"/>
                <a:gd name="connsiteY4031" fmla="*/ 3593716 h 6479439"/>
                <a:gd name="connsiteX4032" fmla="*/ 8136553 w 9586368"/>
                <a:gd name="connsiteY4032" fmla="*/ 3589677 h 6479439"/>
                <a:gd name="connsiteX4033" fmla="*/ 8146464 w 9586368"/>
                <a:gd name="connsiteY4033" fmla="*/ 3589677 h 6479439"/>
                <a:gd name="connsiteX4034" fmla="*/ 8150483 w 9586368"/>
                <a:gd name="connsiteY4034" fmla="*/ 3593716 h 6479439"/>
                <a:gd name="connsiteX4035" fmla="*/ 8150483 w 9586368"/>
                <a:gd name="connsiteY4035" fmla="*/ 3603586 h 6479439"/>
                <a:gd name="connsiteX4036" fmla="*/ 8146464 w 9586368"/>
                <a:gd name="connsiteY4036" fmla="*/ 3607625 h 6479439"/>
                <a:gd name="connsiteX4037" fmla="*/ 8136553 w 9586368"/>
                <a:gd name="connsiteY4037" fmla="*/ 3607625 h 6479439"/>
                <a:gd name="connsiteX4038" fmla="*/ 8132534 w 9586368"/>
                <a:gd name="connsiteY4038" fmla="*/ 3603586 h 6479439"/>
                <a:gd name="connsiteX4039" fmla="*/ 8132534 w 9586368"/>
                <a:gd name="connsiteY4039" fmla="*/ 3593716 h 6479439"/>
                <a:gd name="connsiteX4040" fmla="*/ 7897241 w 9586368"/>
                <a:gd name="connsiteY4040" fmla="*/ 3589677 h 6479439"/>
                <a:gd name="connsiteX4041" fmla="*/ 7907151 w 9586368"/>
                <a:gd name="connsiteY4041" fmla="*/ 3589677 h 6479439"/>
                <a:gd name="connsiteX4042" fmla="*/ 7911170 w 9586368"/>
                <a:gd name="connsiteY4042" fmla="*/ 3593716 h 6479439"/>
                <a:gd name="connsiteX4043" fmla="*/ 7911170 w 9586368"/>
                <a:gd name="connsiteY4043" fmla="*/ 3603586 h 6479439"/>
                <a:gd name="connsiteX4044" fmla="*/ 7907151 w 9586368"/>
                <a:gd name="connsiteY4044" fmla="*/ 3607625 h 6479439"/>
                <a:gd name="connsiteX4045" fmla="*/ 7897241 w 9586368"/>
                <a:gd name="connsiteY4045" fmla="*/ 3607625 h 6479439"/>
                <a:gd name="connsiteX4046" fmla="*/ 7893222 w 9586368"/>
                <a:gd name="connsiteY4046" fmla="*/ 3603586 h 6479439"/>
                <a:gd name="connsiteX4047" fmla="*/ 7893222 w 9586368"/>
                <a:gd name="connsiteY4047" fmla="*/ 3593716 h 6479439"/>
                <a:gd name="connsiteX4048" fmla="*/ 7657926 w 9586368"/>
                <a:gd name="connsiteY4048" fmla="*/ 3589677 h 6479439"/>
                <a:gd name="connsiteX4049" fmla="*/ 7667836 w 9586368"/>
                <a:gd name="connsiteY4049" fmla="*/ 3589677 h 6479439"/>
                <a:gd name="connsiteX4050" fmla="*/ 7671855 w 9586368"/>
                <a:gd name="connsiteY4050" fmla="*/ 3593716 h 6479439"/>
                <a:gd name="connsiteX4051" fmla="*/ 7671855 w 9586368"/>
                <a:gd name="connsiteY4051" fmla="*/ 3603586 h 6479439"/>
                <a:gd name="connsiteX4052" fmla="*/ 7667836 w 9586368"/>
                <a:gd name="connsiteY4052" fmla="*/ 3607625 h 6479439"/>
                <a:gd name="connsiteX4053" fmla="*/ 7657926 w 9586368"/>
                <a:gd name="connsiteY4053" fmla="*/ 3607625 h 6479439"/>
                <a:gd name="connsiteX4054" fmla="*/ 7653906 w 9586368"/>
                <a:gd name="connsiteY4054" fmla="*/ 3603586 h 6479439"/>
                <a:gd name="connsiteX4055" fmla="*/ 7653906 w 9586368"/>
                <a:gd name="connsiteY4055" fmla="*/ 3593716 h 6479439"/>
                <a:gd name="connsiteX4056" fmla="*/ 7418611 w 9586368"/>
                <a:gd name="connsiteY4056" fmla="*/ 3589677 h 6479439"/>
                <a:gd name="connsiteX4057" fmla="*/ 7428521 w 9586368"/>
                <a:gd name="connsiteY4057" fmla="*/ 3589677 h 6479439"/>
                <a:gd name="connsiteX4058" fmla="*/ 7432540 w 9586368"/>
                <a:gd name="connsiteY4058" fmla="*/ 3593716 h 6479439"/>
                <a:gd name="connsiteX4059" fmla="*/ 7432540 w 9586368"/>
                <a:gd name="connsiteY4059" fmla="*/ 3603586 h 6479439"/>
                <a:gd name="connsiteX4060" fmla="*/ 7428521 w 9586368"/>
                <a:gd name="connsiteY4060" fmla="*/ 3607625 h 6479439"/>
                <a:gd name="connsiteX4061" fmla="*/ 7418611 w 9586368"/>
                <a:gd name="connsiteY4061" fmla="*/ 3607625 h 6479439"/>
                <a:gd name="connsiteX4062" fmla="*/ 7414592 w 9586368"/>
                <a:gd name="connsiteY4062" fmla="*/ 3603586 h 6479439"/>
                <a:gd name="connsiteX4063" fmla="*/ 7414592 w 9586368"/>
                <a:gd name="connsiteY4063" fmla="*/ 3593716 h 6479439"/>
                <a:gd name="connsiteX4064" fmla="*/ 7179298 w 9586368"/>
                <a:gd name="connsiteY4064" fmla="*/ 3589677 h 6479439"/>
                <a:gd name="connsiteX4065" fmla="*/ 7189209 w 9586368"/>
                <a:gd name="connsiteY4065" fmla="*/ 3589677 h 6479439"/>
                <a:gd name="connsiteX4066" fmla="*/ 7193228 w 9586368"/>
                <a:gd name="connsiteY4066" fmla="*/ 3593716 h 6479439"/>
                <a:gd name="connsiteX4067" fmla="*/ 7193228 w 9586368"/>
                <a:gd name="connsiteY4067" fmla="*/ 3603586 h 6479439"/>
                <a:gd name="connsiteX4068" fmla="*/ 7189209 w 9586368"/>
                <a:gd name="connsiteY4068" fmla="*/ 3607625 h 6479439"/>
                <a:gd name="connsiteX4069" fmla="*/ 7179298 w 9586368"/>
                <a:gd name="connsiteY4069" fmla="*/ 3607625 h 6479439"/>
                <a:gd name="connsiteX4070" fmla="*/ 7175279 w 9586368"/>
                <a:gd name="connsiteY4070" fmla="*/ 3603586 h 6479439"/>
                <a:gd name="connsiteX4071" fmla="*/ 7175279 w 9586368"/>
                <a:gd name="connsiteY4071" fmla="*/ 3593716 h 6479439"/>
                <a:gd name="connsiteX4072" fmla="*/ 6939983 w 9586368"/>
                <a:gd name="connsiteY4072" fmla="*/ 3589677 h 6479439"/>
                <a:gd name="connsiteX4073" fmla="*/ 6949894 w 9586368"/>
                <a:gd name="connsiteY4073" fmla="*/ 3589677 h 6479439"/>
                <a:gd name="connsiteX4074" fmla="*/ 6953913 w 9586368"/>
                <a:gd name="connsiteY4074" fmla="*/ 3593716 h 6479439"/>
                <a:gd name="connsiteX4075" fmla="*/ 6953913 w 9586368"/>
                <a:gd name="connsiteY4075" fmla="*/ 3603586 h 6479439"/>
                <a:gd name="connsiteX4076" fmla="*/ 6949894 w 9586368"/>
                <a:gd name="connsiteY4076" fmla="*/ 3607625 h 6479439"/>
                <a:gd name="connsiteX4077" fmla="*/ 6939983 w 9586368"/>
                <a:gd name="connsiteY4077" fmla="*/ 3607625 h 6479439"/>
                <a:gd name="connsiteX4078" fmla="*/ 6935964 w 9586368"/>
                <a:gd name="connsiteY4078" fmla="*/ 3603586 h 6479439"/>
                <a:gd name="connsiteX4079" fmla="*/ 6935964 w 9586368"/>
                <a:gd name="connsiteY4079" fmla="*/ 3593716 h 6479439"/>
                <a:gd name="connsiteX4080" fmla="*/ 6700670 w 9586368"/>
                <a:gd name="connsiteY4080" fmla="*/ 3589677 h 6479439"/>
                <a:gd name="connsiteX4081" fmla="*/ 6710581 w 9586368"/>
                <a:gd name="connsiteY4081" fmla="*/ 3589677 h 6479439"/>
                <a:gd name="connsiteX4082" fmla="*/ 6714600 w 9586368"/>
                <a:gd name="connsiteY4082" fmla="*/ 3593716 h 6479439"/>
                <a:gd name="connsiteX4083" fmla="*/ 6714600 w 9586368"/>
                <a:gd name="connsiteY4083" fmla="*/ 3603586 h 6479439"/>
                <a:gd name="connsiteX4084" fmla="*/ 6710581 w 9586368"/>
                <a:gd name="connsiteY4084" fmla="*/ 3607625 h 6479439"/>
                <a:gd name="connsiteX4085" fmla="*/ 6700670 w 9586368"/>
                <a:gd name="connsiteY4085" fmla="*/ 3607625 h 6479439"/>
                <a:gd name="connsiteX4086" fmla="*/ 6696651 w 9586368"/>
                <a:gd name="connsiteY4086" fmla="*/ 3603586 h 6479439"/>
                <a:gd name="connsiteX4087" fmla="*/ 6696651 w 9586368"/>
                <a:gd name="connsiteY4087" fmla="*/ 3593716 h 6479439"/>
                <a:gd name="connsiteX4088" fmla="*/ 6461356 w 9586368"/>
                <a:gd name="connsiteY4088" fmla="*/ 3589677 h 6479439"/>
                <a:gd name="connsiteX4089" fmla="*/ 6471266 w 9586368"/>
                <a:gd name="connsiteY4089" fmla="*/ 3589677 h 6479439"/>
                <a:gd name="connsiteX4090" fmla="*/ 6475285 w 9586368"/>
                <a:gd name="connsiteY4090" fmla="*/ 3593716 h 6479439"/>
                <a:gd name="connsiteX4091" fmla="*/ 6475285 w 9586368"/>
                <a:gd name="connsiteY4091" fmla="*/ 3603586 h 6479439"/>
                <a:gd name="connsiteX4092" fmla="*/ 6471266 w 9586368"/>
                <a:gd name="connsiteY4092" fmla="*/ 3607625 h 6479439"/>
                <a:gd name="connsiteX4093" fmla="*/ 6461356 w 9586368"/>
                <a:gd name="connsiteY4093" fmla="*/ 3607625 h 6479439"/>
                <a:gd name="connsiteX4094" fmla="*/ 6457337 w 9586368"/>
                <a:gd name="connsiteY4094" fmla="*/ 3603586 h 6479439"/>
                <a:gd name="connsiteX4095" fmla="*/ 6457337 w 9586368"/>
                <a:gd name="connsiteY4095" fmla="*/ 3593716 h 6479439"/>
                <a:gd name="connsiteX4096" fmla="*/ 6222042 w 9586368"/>
                <a:gd name="connsiteY4096" fmla="*/ 3589677 h 6479439"/>
                <a:gd name="connsiteX4097" fmla="*/ 6231952 w 9586368"/>
                <a:gd name="connsiteY4097" fmla="*/ 3589677 h 6479439"/>
                <a:gd name="connsiteX4098" fmla="*/ 6235971 w 9586368"/>
                <a:gd name="connsiteY4098" fmla="*/ 3593716 h 6479439"/>
                <a:gd name="connsiteX4099" fmla="*/ 6235971 w 9586368"/>
                <a:gd name="connsiteY4099" fmla="*/ 3603586 h 6479439"/>
                <a:gd name="connsiteX4100" fmla="*/ 6231952 w 9586368"/>
                <a:gd name="connsiteY4100" fmla="*/ 3607625 h 6479439"/>
                <a:gd name="connsiteX4101" fmla="*/ 6222042 w 9586368"/>
                <a:gd name="connsiteY4101" fmla="*/ 3607625 h 6479439"/>
                <a:gd name="connsiteX4102" fmla="*/ 6218023 w 9586368"/>
                <a:gd name="connsiteY4102" fmla="*/ 3603586 h 6479439"/>
                <a:gd name="connsiteX4103" fmla="*/ 6218023 w 9586368"/>
                <a:gd name="connsiteY4103" fmla="*/ 3593716 h 6479439"/>
                <a:gd name="connsiteX4104" fmla="*/ 5982729 w 9586368"/>
                <a:gd name="connsiteY4104" fmla="*/ 3589677 h 6479439"/>
                <a:gd name="connsiteX4105" fmla="*/ 5992639 w 9586368"/>
                <a:gd name="connsiteY4105" fmla="*/ 3589677 h 6479439"/>
                <a:gd name="connsiteX4106" fmla="*/ 5996658 w 9586368"/>
                <a:gd name="connsiteY4106" fmla="*/ 3593716 h 6479439"/>
                <a:gd name="connsiteX4107" fmla="*/ 5996658 w 9586368"/>
                <a:gd name="connsiteY4107" fmla="*/ 3603586 h 6479439"/>
                <a:gd name="connsiteX4108" fmla="*/ 5992639 w 9586368"/>
                <a:gd name="connsiteY4108" fmla="*/ 3607625 h 6479439"/>
                <a:gd name="connsiteX4109" fmla="*/ 5982729 w 9586368"/>
                <a:gd name="connsiteY4109" fmla="*/ 3607625 h 6479439"/>
                <a:gd name="connsiteX4110" fmla="*/ 5978710 w 9586368"/>
                <a:gd name="connsiteY4110" fmla="*/ 3603586 h 6479439"/>
                <a:gd name="connsiteX4111" fmla="*/ 5978710 w 9586368"/>
                <a:gd name="connsiteY4111" fmla="*/ 3593716 h 6479439"/>
                <a:gd name="connsiteX4112" fmla="*/ 5743412 w 9586368"/>
                <a:gd name="connsiteY4112" fmla="*/ 3589677 h 6479439"/>
                <a:gd name="connsiteX4113" fmla="*/ 5753323 w 9586368"/>
                <a:gd name="connsiteY4113" fmla="*/ 3589677 h 6479439"/>
                <a:gd name="connsiteX4114" fmla="*/ 5757342 w 9586368"/>
                <a:gd name="connsiteY4114" fmla="*/ 3593716 h 6479439"/>
                <a:gd name="connsiteX4115" fmla="*/ 5757342 w 9586368"/>
                <a:gd name="connsiteY4115" fmla="*/ 3603586 h 6479439"/>
                <a:gd name="connsiteX4116" fmla="*/ 5753323 w 9586368"/>
                <a:gd name="connsiteY4116" fmla="*/ 3607625 h 6479439"/>
                <a:gd name="connsiteX4117" fmla="*/ 5743412 w 9586368"/>
                <a:gd name="connsiteY4117" fmla="*/ 3607625 h 6479439"/>
                <a:gd name="connsiteX4118" fmla="*/ 5739393 w 9586368"/>
                <a:gd name="connsiteY4118" fmla="*/ 3603586 h 6479439"/>
                <a:gd name="connsiteX4119" fmla="*/ 5739393 w 9586368"/>
                <a:gd name="connsiteY4119" fmla="*/ 3593716 h 6479439"/>
                <a:gd name="connsiteX4120" fmla="*/ 5504099 w 9586368"/>
                <a:gd name="connsiteY4120" fmla="*/ 3589677 h 6479439"/>
                <a:gd name="connsiteX4121" fmla="*/ 5514010 w 9586368"/>
                <a:gd name="connsiteY4121" fmla="*/ 3589677 h 6479439"/>
                <a:gd name="connsiteX4122" fmla="*/ 5518029 w 9586368"/>
                <a:gd name="connsiteY4122" fmla="*/ 3593716 h 6479439"/>
                <a:gd name="connsiteX4123" fmla="*/ 5518029 w 9586368"/>
                <a:gd name="connsiteY4123" fmla="*/ 3603586 h 6479439"/>
                <a:gd name="connsiteX4124" fmla="*/ 5514010 w 9586368"/>
                <a:gd name="connsiteY4124" fmla="*/ 3607625 h 6479439"/>
                <a:gd name="connsiteX4125" fmla="*/ 5504099 w 9586368"/>
                <a:gd name="connsiteY4125" fmla="*/ 3607625 h 6479439"/>
                <a:gd name="connsiteX4126" fmla="*/ 5500080 w 9586368"/>
                <a:gd name="connsiteY4126" fmla="*/ 3603586 h 6479439"/>
                <a:gd name="connsiteX4127" fmla="*/ 5500080 w 9586368"/>
                <a:gd name="connsiteY4127" fmla="*/ 3593716 h 6479439"/>
                <a:gd name="connsiteX4128" fmla="*/ 5264784 w 9586368"/>
                <a:gd name="connsiteY4128" fmla="*/ 3589677 h 6479439"/>
                <a:gd name="connsiteX4129" fmla="*/ 5274694 w 9586368"/>
                <a:gd name="connsiteY4129" fmla="*/ 3589677 h 6479439"/>
                <a:gd name="connsiteX4130" fmla="*/ 5278713 w 9586368"/>
                <a:gd name="connsiteY4130" fmla="*/ 3593716 h 6479439"/>
                <a:gd name="connsiteX4131" fmla="*/ 5278713 w 9586368"/>
                <a:gd name="connsiteY4131" fmla="*/ 3603586 h 6479439"/>
                <a:gd name="connsiteX4132" fmla="*/ 5274694 w 9586368"/>
                <a:gd name="connsiteY4132" fmla="*/ 3607625 h 6479439"/>
                <a:gd name="connsiteX4133" fmla="*/ 5264784 w 9586368"/>
                <a:gd name="connsiteY4133" fmla="*/ 3607625 h 6479439"/>
                <a:gd name="connsiteX4134" fmla="*/ 5260765 w 9586368"/>
                <a:gd name="connsiteY4134" fmla="*/ 3603586 h 6479439"/>
                <a:gd name="connsiteX4135" fmla="*/ 5260765 w 9586368"/>
                <a:gd name="connsiteY4135" fmla="*/ 3593716 h 6479439"/>
                <a:gd name="connsiteX4136" fmla="*/ 5025470 w 9586368"/>
                <a:gd name="connsiteY4136" fmla="*/ 3589677 h 6479439"/>
                <a:gd name="connsiteX4137" fmla="*/ 5035381 w 9586368"/>
                <a:gd name="connsiteY4137" fmla="*/ 3589677 h 6479439"/>
                <a:gd name="connsiteX4138" fmla="*/ 5039400 w 9586368"/>
                <a:gd name="connsiteY4138" fmla="*/ 3593716 h 6479439"/>
                <a:gd name="connsiteX4139" fmla="*/ 5039400 w 9586368"/>
                <a:gd name="connsiteY4139" fmla="*/ 3603586 h 6479439"/>
                <a:gd name="connsiteX4140" fmla="*/ 5035381 w 9586368"/>
                <a:gd name="connsiteY4140" fmla="*/ 3607625 h 6479439"/>
                <a:gd name="connsiteX4141" fmla="*/ 5025470 w 9586368"/>
                <a:gd name="connsiteY4141" fmla="*/ 3607625 h 6479439"/>
                <a:gd name="connsiteX4142" fmla="*/ 5021451 w 9586368"/>
                <a:gd name="connsiteY4142" fmla="*/ 3603586 h 6479439"/>
                <a:gd name="connsiteX4143" fmla="*/ 5021451 w 9586368"/>
                <a:gd name="connsiteY4143" fmla="*/ 3593716 h 6479439"/>
                <a:gd name="connsiteX4144" fmla="*/ 4786241 w 9586368"/>
                <a:gd name="connsiteY4144" fmla="*/ 3589677 h 6479439"/>
                <a:gd name="connsiteX4145" fmla="*/ 4796152 w 9586368"/>
                <a:gd name="connsiteY4145" fmla="*/ 3589677 h 6479439"/>
                <a:gd name="connsiteX4146" fmla="*/ 4800171 w 9586368"/>
                <a:gd name="connsiteY4146" fmla="*/ 3593716 h 6479439"/>
                <a:gd name="connsiteX4147" fmla="*/ 4800171 w 9586368"/>
                <a:gd name="connsiteY4147" fmla="*/ 3603586 h 6479439"/>
                <a:gd name="connsiteX4148" fmla="*/ 4796152 w 9586368"/>
                <a:gd name="connsiteY4148" fmla="*/ 3607625 h 6479439"/>
                <a:gd name="connsiteX4149" fmla="*/ 4786241 w 9586368"/>
                <a:gd name="connsiteY4149" fmla="*/ 3607625 h 6479439"/>
                <a:gd name="connsiteX4150" fmla="*/ 4782224 w 9586368"/>
                <a:gd name="connsiteY4150" fmla="*/ 3603586 h 6479439"/>
                <a:gd name="connsiteX4151" fmla="*/ 4782224 w 9586368"/>
                <a:gd name="connsiteY4151" fmla="*/ 3593716 h 6479439"/>
                <a:gd name="connsiteX4152" fmla="*/ 4546929 w 9586368"/>
                <a:gd name="connsiteY4152" fmla="*/ 3589677 h 6479439"/>
                <a:gd name="connsiteX4153" fmla="*/ 4556840 w 9586368"/>
                <a:gd name="connsiteY4153" fmla="*/ 3589677 h 6479439"/>
                <a:gd name="connsiteX4154" fmla="*/ 4560859 w 9586368"/>
                <a:gd name="connsiteY4154" fmla="*/ 3593716 h 6479439"/>
                <a:gd name="connsiteX4155" fmla="*/ 4560859 w 9586368"/>
                <a:gd name="connsiteY4155" fmla="*/ 3603586 h 6479439"/>
                <a:gd name="connsiteX4156" fmla="*/ 4556840 w 9586368"/>
                <a:gd name="connsiteY4156" fmla="*/ 3607625 h 6479439"/>
                <a:gd name="connsiteX4157" fmla="*/ 4546929 w 9586368"/>
                <a:gd name="connsiteY4157" fmla="*/ 3607625 h 6479439"/>
                <a:gd name="connsiteX4158" fmla="*/ 4542910 w 9586368"/>
                <a:gd name="connsiteY4158" fmla="*/ 3603586 h 6479439"/>
                <a:gd name="connsiteX4159" fmla="*/ 4542910 w 9586368"/>
                <a:gd name="connsiteY4159" fmla="*/ 3593716 h 6479439"/>
                <a:gd name="connsiteX4160" fmla="*/ 4307612 w 9586368"/>
                <a:gd name="connsiteY4160" fmla="*/ 3589677 h 6479439"/>
                <a:gd name="connsiteX4161" fmla="*/ 4317523 w 9586368"/>
                <a:gd name="connsiteY4161" fmla="*/ 3589677 h 6479439"/>
                <a:gd name="connsiteX4162" fmla="*/ 4321543 w 9586368"/>
                <a:gd name="connsiteY4162" fmla="*/ 3593716 h 6479439"/>
                <a:gd name="connsiteX4163" fmla="*/ 4321543 w 9586368"/>
                <a:gd name="connsiteY4163" fmla="*/ 3603586 h 6479439"/>
                <a:gd name="connsiteX4164" fmla="*/ 4317523 w 9586368"/>
                <a:gd name="connsiteY4164" fmla="*/ 3607625 h 6479439"/>
                <a:gd name="connsiteX4165" fmla="*/ 4307612 w 9586368"/>
                <a:gd name="connsiteY4165" fmla="*/ 3607625 h 6479439"/>
                <a:gd name="connsiteX4166" fmla="*/ 4303595 w 9586368"/>
                <a:gd name="connsiteY4166" fmla="*/ 3603586 h 6479439"/>
                <a:gd name="connsiteX4167" fmla="*/ 4303595 w 9586368"/>
                <a:gd name="connsiteY4167" fmla="*/ 3593716 h 6479439"/>
                <a:gd name="connsiteX4168" fmla="*/ 4068297 w 9586368"/>
                <a:gd name="connsiteY4168" fmla="*/ 3589677 h 6479439"/>
                <a:gd name="connsiteX4169" fmla="*/ 4078210 w 9586368"/>
                <a:gd name="connsiteY4169" fmla="*/ 3589677 h 6479439"/>
                <a:gd name="connsiteX4170" fmla="*/ 4082229 w 9586368"/>
                <a:gd name="connsiteY4170" fmla="*/ 3593716 h 6479439"/>
                <a:gd name="connsiteX4171" fmla="*/ 4082229 w 9586368"/>
                <a:gd name="connsiteY4171" fmla="*/ 3603586 h 6479439"/>
                <a:gd name="connsiteX4172" fmla="*/ 4078210 w 9586368"/>
                <a:gd name="connsiteY4172" fmla="*/ 3607625 h 6479439"/>
                <a:gd name="connsiteX4173" fmla="*/ 4068297 w 9586368"/>
                <a:gd name="connsiteY4173" fmla="*/ 3607625 h 6479439"/>
                <a:gd name="connsiteX4174" fmla="*/ 4064278 w 9586368"/>
                <a:gd name="connsiteY4174" fmla="*/ 3603586 h 6479439"/>
                <a:gd name="connsiteX4175" fmla="*/ 4064278 w 9586368"/>
                <a:gd name="connsiteY4175" fmla="*/ 3593716 h 6479439"/>
                <a:gd name="connsiteX4176" fmla="*/ 3828990 w 9586368"/>
                <a:gd name="connsiteY4176" fmla="*/ 3589677 h 6479439"/>
                <a:gd name="connsiteX4177" fmla="*/ 3838899 w 9586368"/>
                <a:gd name="connsiteY4177" fmla="*/ 3589677 h 6479439"/>
                <a:gd name="connsiteX4178" fmla="*/ 3842917 w 9586368"/>
                <a:gd name="connsiteY4178" fmla="*/ 3593716 h 6479439"/>
                <a:gd name="connsiteX4179" fmla="*/ 3842917 w 9586368"/>
                <a:gd name="connsiteY4179" fmla="*/ 3603586 h 6479439"/>
                <a:gd name="connsiteX4180" fmla="*/ 3838899 w 9586368"/>
                <a:gd name="connsiteY4180" fmla="*/ 3607625 h 6479439"/>
                <a:gd name="connsiteX4181" fmla="*/ 3828990 w 9586368"/>
                <a:gd name="connsiteY4181" fmla="*/ 3607625 h 6479439"/>
                <a:gd name="connsiteX4182" fmla="*/ 3824971 w 9586368"/>
                <a:gd name="connsiteY4182" fmla="*/ 3603586 h 6479439"/>
                <a:gd name="connsiteX4183" fmla="*/ 3824971 w 9586368"/>
                <a:gd name="connsiteY4183" fmla="*/ 3593716 h 6479439"/>
                <a:gd name="connsiteX4184" fmla="*/ 3589676 w 9586368"/>
                <a:gd name="connsiteY4184" fmla="*/ 3589677 h 6479439"/>
                <a:gd name="connsiteX4185" fmla="*/ 3599585 w 9586368"/>
                <a:gd name="connsiteY4185" fmla="*/ 3589677 h 6479439"/>
                <a:gd name="connsiteX4186" fmla="*/ 3603604 w 9586368"/>
                <a:gd name="connsiteY4186" fmla="*/ 3593716 h 6479439"/>
                <a:gd name="connsiteX4187" fmla="*/ 3603604 w 9586368"/>
                <a:gd name="connsiteY4187" fmla="*/ 3603586 h 6479439"/>
                <a:gd name="connsiteX4188" fmla="*/ 3599585 w 9586368"/>
                <a:gd name="connsiteY4188" fmla="*/ 3607625 h 6479439"/>
                <a:gd name="connsiteX4189" fmla="*/ 3589676 w 9586368"/>
                <a:gd name="connsiteY4189" fmla="*/ 3607625 h 6479439"/>
                <a:gd name="connsiteX4190" fmla="*/ 3585657 w 9586368"/>
                <a:gd name="connsiteY4190" fmla="*/ 3603586 h 6479439"/>
                <a:gd name="connsiteX4191" fmla="*/ 3585657 w 9586368"/>
                <a:gd name="connsiteY4191" fmla="*/ 3593716 h 6479439"/>
                <a:gd name="connsiteX4192" fmla="*/ 3350359 w 9586368"/>
                <a:gd name="connsiteY4192" fmla="*/ 3589677 h 6479439"/>
                <a:gd name="connsiteX4193" fmla="*/ 3360268 w 9586368"/>
                <a:gd name="connsiteY4193" fmla="*/ 3589677 h 6479439"/>
                <a:gd name="connsiteX4194" fmla="*/ 3364287 w 9586368"/>
                <a:gd name="connsiteY4194" fmla="*/ 3593716 h 6479439"/>
                <a:gd name="connsiteX4195" fmla="*/ 3364287 w 9586368"/>
                <a:gd name="connsiteY4195" fmla="*/ 3603586 h 6479439"/>
                <a:gd name="connsiteX4196" fmla="*/ 3360268 w 9586368"/>
                <a:gd name="connsiteY4196" fmla="*/ 3607625 h 6479439"/>
                <a:gd name="connsiteX4197" fmla="*/ 3350359 w 9586368"/>
                <a:gd name="connsiteY4197" fmla="*/ 3607625 h 6479439"/>
                <a:gd name="connsiteX4198" fmla="*/ 3346340 w 9586368"/>
                <a:gd name="connsiteY4198" fmla="*/ 3603586 h 6479439"/>
                <a:gd name="connsiteX4199" fmla="*/ 3346340 w 9586368"/>
                <a:gd name="connsiteY4199" fmla="*/ 3593716 h 6479439"/>
                <a:gd name="connsiteX4200" fmla="*/ 3111048 w 9586368"/>
                <a:gd name="connsiteY4200" fmla="*/ 3589677 h 6479439"/>
                <a:gd name="connsiteX4201" fmla="*/ 3120959 w 9586368"/>
                <a:gd name="connsiteY4201" fmla="*/ 3589677 h 6479439"/>
                <a:gd name="connsiteX4202" fmla="*/ 3124977 w 9586368"/>
                <a:gd name="connsiteY4202" fmla="*/ 3593716 h 6479439"/>
                <a:gd name="connsiteX4203" fmla="*/ 3124977 w 9586368"/>
                <a:gd name="connsiteY4203" fmla="*/ 3603586 h 6479439"/>
                <a:gd name="connsiteX4204" fmla="*/ 3120959 w 9586368"/>
                <a:gd name="connsiteY4204" fmla="*/ 3607625 h 6479439"/>
                <a:gd name="connsiteX4205" fmla="*/ 3111048 w 9586368"/>
                <a:gd name="connsiteY4205" fmla="*/ 3607625 h 6479439"/>
                <a:gd name="connsiteX4206" fmla="*/ 3107029 w 9586368"/>
                <a:gd name="connsiteY4206" fmla="*/ 3603586 h 6479439"/>
                <a:gd name="connsiteX4207" fmla="*/ 3107029 w 9586368"/>
                <a:gd name="connsiteY4207" fmla="*/ 3593716 h 6479439"/>
                <a:gd name="connsiteX4208" fmla="*/ 2871737 w 9586368"/>
                <a:gd name="connsiteY4208" fmla="*/ 3589677 h 6479439"/>
                <a:gd name="connsiteX4209" fmla="*/ 2881646 w 9586368"/>
                <a:gd name="connsiteY4209" fmla="*/ 3589677 h 6479439"/>
                <a:gd name="connsiteX4210" fmla="*/ 2885666 w 9586368"/>
                <a:gd name="connsiteY4210" fmla="*/ 3593716 h 6479439"/>
                <a:gd name="connsiteX4211" fmla="*/ 2885666 w 9586368"/>
                <a:gd name="connsiteY4211" fmla="*/ 3603586 h 6479439"/>
                <a:gd name="connsiteX4212" fmla="*/ 2881646 w 9586368"/>
                <a:gd name="connsiteY4212" fmla="*/ 3607625 h 6479439"/>
                <a:gd name="connsiteX4213" fmla="*/ 2871737 w 9586368"/>
                <a:gd name="connsiteY4213" fmla="*/ 3607625 h 6479439"/>
                <a:gd name="connsiteX4214" fmla="*/ 2867717 w 9586368"/>
                <a:gd name="connsiteY4214" fmla="*/ 3603586 h 6479439"/>
                <a:gd name="connsiteX4215" fmla="*/ 2867717 w 9586368"/>
                <a:gd name="connsiteY4215" fmla="*/ 3593716 h 6479439"/>
                <a:gd name="connsiteX4216" fmla="*/ 2632423 w 9586368"/>
                <a:gd name="connsiteY4216" fmla="*/ 3589677 h 6479439"/>
                <a:gd name="connsiteX4217" fmla="*/ 2642334 w 9586368"/>
                <a:gd name="connsiteY4217" fmla="*/ 3589677 h 6479439"/>
                <a:gd name="connsiteX4218" fmla="*/ 2646352 w 9586368"/>
                <a:gd name="connsiteY4218" fmla="*/ 3593716 h 6479439"/>
                <a:gd name="connsiteX4219" fmla="*/ 2646352 w 9586368"/>
                <a:gd name="connsiteY4219" fmla="*/ 3603586 h 6479439"/>
                <a:gd name="connsiteX4220" fmla="*/ 2642334 w 9586368"/>
                <a:gd name="connsiteY4220" fmla="*/ 3607625 h 6479439"/>
                <a:gd name="connsiteX4221" fmla="*/ 2632423 w 9586368"/>
                <a:gd name="connsiteY4221" fmla="*/ 3607625 h 6479439"/>
                <a:gd name="connsiteX4222" fmla="*/ 2628404 w 9586368"/>
                <a:gd name="connsiteY4222" fmla="*/ 3603586 h 6479439"/>
                <a:gd name="connsiteX4223" fmla="*/ 2628404 w 9586368"/>
                <a:gd name="connsiteY4223" fmla="*/ 3593716 h 6479439"/>
                <a:gd name="connsiteX4224" fmla="*/ 2393104 w 9586368"/>
                <a:gd name="connsiteY4224" fmla="*/ 3589677 h 6479439"/>
                <a:gd name="connsiteX4225" fmla="*/ 2403015 w 9586368"/>
                <a:gd name="connsiteY4225" fmla="*/ 3589677 h 6479439"/>
                <a:gd name="connsiteX4226" fmla="*/ 2407034 w 9586368"/>
                <a:gd name="connsiteY4226" fmla="*/ 3593716 h 6479439"/>
                <a:gd name="connsiteX4227" fmla="*/ 2407034 w 9586368"/>
                <a:gd name="connsiteY4227" fmla="*/ 3603586 h 6479439"/>
                <a:gd name="connsiteX4228" fmla="*/ 2403015 w 9586368"/>
                <a:gd name="connsiteY4228" fmla="*/ 3607625 h 6479439"/>
                <a:gd name="connsiteX4229" fmla="*/ 2393104 w 9586368"/>
                <a:gd name="connsiteY4229" fmla="*/ 3607625 h 6479439"/>
                <a:gd name="connsiteX4230" fmla="*/ 2389087 w 9586368"/>
                <a:gd name="connsiteY4230" fmla="*/ 3603586 h 6479439"/>
                <a:gd name="connsiteX4231" fmla="*/ 2389087 w 9586368"/>
                <a:gd name="connsiteY4231" fmla="*/ 3593716 h 6479439"/>
                <a:gd name="connsiteX4232" fmla="*/ 721966 w 9586368"/>
                <a:gd name="connsiteY4232" fmla="*/ 3589677 h 6479439"/>
                <a:gd name="connsiteX4233" fmla="*/ 731877 w 9586368"/>
                <a:gd name="connsiteY4233" fmla="*/ 3589677 h 6479439"/>
                <a:gd name="connsiteX4234" fmla="*/ 735896 w 9586368"/>
                <a:gd name="connsiteY4234" fmla="*/ 3593716 h 6479439"/>
                <a:gd name="connsiteX4235" fmla="*/ 735896 w 9586368"/>
                <a:gd name="connsiteY4235" fmla="*/ 3603586 h 6479439"/>
                <a:gd name="connsiteX4236" fmla="*/ 731877 w 9586368"/>
                <a:gd name="connsiteY4236" fmla="*/ 3607625 h 6479439"/>
                <a:gd name="connsiteX4237" fmla="*/ 721966 w 9586368"/>
                <a:gd name="connsiteY4237" fmla="*/ 3607625 h 6479439"/>
                <a:gd name="connsiteX4238" fmla="*/ 717948 w 9586368"/>
                <a:gd name="connsiteY4238" fmla="*/ 3603586 h 6479439"/>
                <a:gd name="connsiteX4239" fmla="*/ 717948 w 9586368"/>
                <a:gd name="connsiteY4239" fmla="*/ 3593716 h 6479439"/>
                <a:gd name="connsiteX4240" fmla="*/ 482654 w 9586368"/>
                <a:gd name="connsiteY4240" fmla="*/ 3589677 h 6479439"/>
                <a:gd name="connsiteX4241" fmla="*/ 492565 w 9586368"/>
                <a:gd name="connsiteY4241" fmla="*/ 3589677 h 6479439"/>
                <a:gd name="connsiteX4242" fmla="*/ 496584 w 9586368"/>
                <a:gd name="connsiteY4242" fmla="*/ 3593716 h 6479439"/>
                <a:gd name="connsiteX4243" fmla="*/ 496584 w 9586368"/>
                <a:gd name="connsiteY4243" fmla="*/ 3603586 h 6479439"/>
                <a:gd name="connsiteX4244" fmla="*/ 492565 w 9586368"/>
                <a:gd name="connsiteY4244" fmla="*/ 3607625 h 6479439"/>
                <a:gd name="connsiteX4245" fmla="*/ 482654 w 9586368"/>
                <a:gd name="connsiteY4245" fmla="*/ 3607625 h 6479439"/>
                <a:gd name="connsiteX4246" fmla="*/ 478635 w 9586368"/>
                <a:gd name="connsiteY4246" fmla="*/ 3603586 h 6479439"/>
                <a:gd name="connsiteX4247" fmla="*/ 478635 w 9586368"/>
                <a:gd name="connsiteY4247" fmla="*/ 3593716 h 6479439"/>
                <a:gd name="connsiteX4248" fmla="*/ 243341 w 9586368"/>
                <a:gd name="connsiteY4248" fmla="*/ 3589677 h 6479439"/>
                <a:gd name="connsiteX4249" fmla="*/ 253251 w 9586368"/>
                <a:gd name="connsiteY4249" fmla="*/ 3589677 h 6479439"/>
                <a:gd name="connsiteX4250" fmla="*/ 257270 w 9586368"/>
                <a:gd name="connsiteY4250" fmla="*/ 3593716 h 6479439"/>
                <a:gd name="connsiteX4251" fmla="*/ 257270 w 9586368"/>
                <a:gd name="connsiteY4251" fmla="*/ 3603586 h 6479439"/>
                <a:gd name="connsiteX4252" fmla="*/ 253251 w 9586368"/>
                <a:gd name="connsiteY4252" fmla="*/ 3607625 h 6479439"/>
                <a:gd name="connsiteX4253" fmla="*/ 243341 w 9586368"/>
                <a:gd name="connsiteY4253" fmla="*/ 3607625 h 6479439"/>
                <a:gd name="connsiteX4254" fmla="*/ 239321 w 9586368"/>
                <a:gd name="connsiteY4254" fmla="*/ 3603586 h 6479439"/>
                <a:gd name="connsiteX4255" fmla="*/ 239321 w 9586368"/>
                <a:gd name="connsiteY4255" fmla="*/ 3593716 h 6479439"/>
                <a:gd name="connsiteX4256" fmla="*/ 4027 w 9586368"/>
                <a:gd name="connsiteY4256" fmla="*/ 3589677 h 6479439"/>
                <a:gd name="connsiteX4257" fmla="*/ 13938 w 9586368"/>
                <a:gd name="connsiteY4257" fmla="*/ 3589677 h 6479439"/>
                <a:gd name="connsiteX4258" fmla="*/ 17957 w 9586368"/>
                <a:gd name="connsiteY4258" fmla="*/ 3593716 h 6479439"/>
                <a:gd name="connsiteX4259" fmla="*/ 17957 w 9586368"/>
                <a:gd name="connsiteY4259" fmla="*/ 3603586 h 6479439"/>
                <a:gd name="connsiteX4260" fmla="*/ 13938 w 9586368"/>
                <a:gd name="connsiteY4260" fmla="*/ 3607625 h 6479439"/>
                <a:gd name="connsiteX4261" fmla="*/ 4027 w 9586368"/>
                <a:gd name="connsiteY4261" fmla="*/ 3607625 h 6479439"/>
                <a:gd name="connsiteX4262" fmla="*/ 8 w 9586368"/>
                <a:gd name="connsiteY4262" fmla="*/ 3603586 h 6479439"/>
                <a:gd name="connsiteX4263" fmla="*/ 8 w 9586368"/>
                <a:gd name="connsiteY4263" fmla="*/ 3593716 h 6479439"/>
                <a:gd name="connsiteX4264" fmla="*/ 9572438 w 9586368"/>
                <a:gd name="connsiteY4264" fmla="*/ 3350398 h 6479439"/>
                <a:gd name="connsiteX4265" fmla="*/ 9582349 w 9586368"/>
                <a:gd name="connsiteY4265" fmla="*/ 3350398 h 6479439"/>
                <a:gd name="connsiteX4266" fmla="*/ 9586368 w 9586368"/>
                <a:gd name="connsiteY4266" fmla="*/ 3354436 h 6479439"/>
                <a:gd name="connsiteX4267" fmla="*/ 9586368 w 9586368"/>
                <a:gd name="connsiteY4267" fmla="*/ 3364306 h 6479439"/>
                <a:gd name="connsiteX4268" fmla="*/ 9582349 w 9586368"/>
                <a:gd name="connsiteY4268" fmla="*/ 3368345 h 6479439"/>
                <a:gd name="connsiteX4269" fmla="*/ 9572438 w 9586368"/>
                <a:gd name="connsiteY4269" fmla="*/ 3368345 h 6479439"/>
                <a:gd name="connsiteX4270" fmla="*/ 9568419 w 9586368"/>
                <a:gd name="connsiteY4270" fmla="*/ 3364306 h 6479439"/>
                <a:gd name="connsiteX4271" fmla="*/ 9568419 w 9586368"/>
                <a:gd name="connsiteY4271" fmla="*/ 3354436 h 6479439"/>
                <a:gd name="connsiteX4272" fmla="*/ 9333125 w 9586368"/>
                <a:gd name="connsiteY4272" fmla="*/ 3350398 h 6479439"/>
                <a:gd name="connsiteX4273" fmla="*/ 9343036 w 9586368"/>
                <a:gd name="connsiteY4273" fmla="*/ 3350398 h 6479439"/>
                <a:gd name="connsiteX4274" fmla="*/ 9347055 w 9586368"/>
                <a:gd name="connsiteY4274" fmla="*/ 3354436 h 6479439"/>
                <a:gd name="connsiteX4275" fmla="*/ 9347055 w 9586368"/>
                <a:gd name="connsiteY4275" fmla="*/ 3364306 h 6479439"/>
                <a:gd name="connsiteX4276" fmla="*/ 9343036 w 9586368"/>
                <a:gd name="connsiteY4276" fmla="*/ 3368345 h 6479439"/>
                <a:gd name="connsiteX4277" fmla="*/ 9333125 w 9586368"/>
                <a:gd name="connsiteY4277" fmla="*/ 3368345 h 6479439"/>
                <a:gd name="connsiteX4278" fmla="*/ 9329106 w 9586368"/>
                <a:gd name="connsiteY4278" fmla="*/ 3364306 h 6479439"/>
                <a:gd name="connsiteX4279" fmla="*/ 9329106 w 9586368"/>
                <a:gd name="connsiteY4279" fmla="*/ 3354436 h 6479439"/>
                <a:gd name="connsiteX4280" fmla="*/ 9093811 w 9586368"/>
                <a:gd name="connsiteY4280" fmla="*/ 3350398 h 6479439"/>
                <a:gd name="connsiteX4281" fmla="*/ 9103722 w 9586368"/>
                <a:gd name="connsiteY4281" fmla="*/ 3350398 h 6479439"/>
                <a:gd name="connsiteX4282" fmla="*/ 9107741 w 9586368"/>
                <a:gd name="connsiteY4282" fmla="*/ 3354436 h 6479439"/>
                <a:gd name="connsiteX4283" fmla="*/ 9107741 w 9586368"/>
                <a:gd name="connsiteY4283" fmla="*/ 3364306 h 6479439"/>
                <a:gd name="connsiteX4284" fmla="*/ 9103722 w 9586368"/>
                <a:gd name="connsiteY4284" fmla="*/ 3368345 h 6479439"/>
                <a:gd name="connsiteX4285" fmla="*/ 9093811 w 9586368"/>
                <a:gd name="connsiteY4285" fmla="*/ 3368345 h 6479439"/>
                <a:gd name="connsiteX4286" fmla="*/ 9089792 w 9586368"/>
                <a:gd name="connsiteY4286" fmla="*/ 3364306 h 6479439"/>
                <a:gd name="connsiteX4287" fmla="*/ 9089792 w 9586368"/>
                <a:gd name="connsiteY4287" fmla="*/ 3354436 h 6479439"/>
                <a:gd name="connsiteX4288" fmla="*/ 8854496 w 9586368"/>
                <a:gd name="connsiteY4288" fmla="*/ 3350398 h 6479439"/>
                <a:gd name="connsiteX4289" fmla="*/ 8864407 w 9586368"/>
                <a:gd name="connsiteY4289" fmla="*/ 3350398 h 6479439"/>
                <a:gd name="connsiteX4290" fmla="*/ 8868426 w 9586368"/>
                <a:gd name="connsiteY4290" fmla="*/ 3354436 h 6479439"/>
                <a:gd name="connsiteX4291" fmla="*/ 8868426 w 9586368"/>
                <a:gd name="connsiteY4291" fmla="*/ 3364306 h 6479439"/>
                <a:gd name="connsiteX4292" fmla="*/ 8864407 w 9586368"/>
                <a:gd name="connsiteY4292" fmla="*/ 3368345 h 6479439"/>
                <a:gd name="connsiteX4293" fmla="*/ 8854496 w 9586368"/>
                <a:gd name="connsiteY4293" fmla="*/ 3368345 h 6479439"/>
                <a:gd name="connsiteX4294" fmla="*/ 8850477 w 9586368"/>
                <a:gd name="connsiteY4294" fmla="*/ 3364306 h 6479439"/>
                <a:gd name="connsiteX4295" fmla="*/ 8850477 w 9586368"/>
                <a:gd name="connsiteY4295" fmla="*/ 3354436 h 6479439"/>
                <a:gd name="connsiteX4296" fmla="*/ 8615184 w 9586368"/>
                <a:gd name="connsiteY4296" fmla="*/ 3350398 h 6479439"/>
                <a:gd name="connsiteX4297" fmla="*/ 8625095 w 9586368"/>
                <a:gd name="connsiteY4297" fmla="*/ 3350398 h 6479439"/>
                <a:gd name="connsiteX4298" fmla="*/ 8629114 w 9586368"/>
                <a:gd name="connsiteY4298" fmla="*/ 3354436 h 6479439"/>
                <a:gd name="connsiteX4299" fmla="*/ 8629114 w 9586368"/>
                <a:gd name="connsiteY4299" fmla="*/ 3364306 h 6479439"/>
                <a:gd name="connsiteX4300" fmla="*/ 8625095 w 9586368"/>
                <a:gd name="connsiteY4300" fmla="*/ 3368345 h 6479439"/>
                <a:gd name="connsiteX4301" fmla="*/ 8615184 w 9586368"/>
                <a:gd name="connsiteY4301" fmla="*/ 3368345 h 6479439"/>
                <a:gd name="connsiteX4302" fmla="*/ 8611165 w 9586368"/>
                <a:gd name="connsiteY4302" fmla="*/ 3364306 h 6479439"/>
                <a:gd name="connsiteX4303" fmla="*/ 8611165 w 9586368"/>
                <a:gd name="connsiteY4303" fmla="*/ 3354436 h 6479439"/>
                <a:gd name="connsiteX4304" fmla="*/ 8375869 w 9586368"/>
                <a:gd name="connsiteY4304" fmla="*/ 3350398 h 6479439"/>
                <a:gd name="connsiteX4305" fmla="*/ 8385779 w 9586368"/>
                <a:gd name="connsiteY4305" fmla="*/ 3350398 h 6479439"/>
                <a:gd name="connsiteX4306" fmla="*/ 8389799 w 9586368"/>
                <a:gd name="connsiteY4306" fmla="*/ 3354436 h 6479439"/>
                <a:gd name="connsiteX4307" fmla="*/ 8389799 w 9586368"/>
                <a:gd name="connsiteY4307" fmla="*/ 3364306 h 6479439"/>
                <a:gd name="connsiteX4308" fmla="*/ 8385779 w 9586368"/>
                <a:gd name="connsiteY4308" fmla="*/ 3368345 h 6479439"/>
                <a:gd name="connsiteX4309" fmla="*/ 8375869 w 9586368"/>
                <a:gd name="connsiteY4309" fmla="*/ 3368345 h 6479439"/>
                <a:gd name="connsiteX4310" fmla="*/ 8371850 w 9586368"/>
                <a:gd name="connsiteY4310" fmla="*/ 3364306 h 6479439"/>
                <a:gd name="connsiteX4311" fmla="*/ 8371850 w 9586368"/>
                <a:gd name="connsiteY4311" fmla="*/ 3354436 h 6479439"/>
                <a:gd name="connsiteX4312" fmla="*/ 8136553 w 9586368"/>
                <a:gd name="connsiteY4312" fmla="*/ 3350398 h 6479439"/>
                <a:gd name="connsiteX4313" fmla="*/ 8146464 w 9586368"/>
                <a:gd name="connsiteY4313" fmla="*/ 3350398 h 6479439"/>
                <a:gd name="connsiteX4314" fmla="*/ 8150483 w 9586368"/>
                <a:gd name="connsiteY4314" fmla="*/ 3354436 h 6479439"/>
                <a:gd name="connsiteX4315" fmla="*/ 8150483 w 9586368"/>
                <a:gd name="connsiteY4315" fmla="*/ 3364306 h 6479439"/>
                <a:gd name="connsiteX4316" fmla="*/ 8146464 w 9586368"/>
                <a:gd name="connsiteY4316" fmla="*/ 3368345 h 6479439"/>
                <a:gd name="connsiteX4317" fmla="*/ 8136553 w 9586368"/>
                <a:gd name="connsiteY4317" fmla="*/ 3368345 h 6479439"/>
                <a:gd name="connsiteX4318" fmla="*/ 8132534 w 9586368"/>
                <a:gd name="connsiteY4318" fmla="*/ 3364306 h 6479439"/>
                <a:gd name="connsiteX4319" fmla="*/ 8132534 w 9586368"/>
                <a:gd name="connsiteY4319" fmla="*/ 3354436 h 6479439"/>
                <a:gd name="connsiteX4320" fmla="*/ 7897241 w 9586368"/>
                <a:gd name="connsiteY4320" fmla="*/ 3350398 h 6479439"/>
                <a:gd name="connsiteX4321" fmla="*/ 7907151 w 9586368"/>
                <a:gd name="connsiteY4321" fmla="*/ 3350398 h 6479439"/>
                <a:gd name="connsiteX4322" fmla="*/ 7911170 w 9586368"/>
                <a:gd name="connsiteY4322" fmla="*/ 3354436 h 6479439"/>
                <a:gd name="connsiteX4323" fmla="*/ 7911170 w 9586368"/>
                <a:gd name="connsiteY4323" fmla="*/ 3364306 h 6479439"/>
                <a:gd name="connsiteX4324" fmla="*/ 7907151 w 9586368"/>
                <a:gd name="connsiteY4324" fmla="*/ 3368345 h 6479439"/>
                <a:gd name="connsiteX4325" fmla="*/ 7897241 w 9586368"/>
                <a:gd name="connsiteY4325" fmla="*/ 3368345 h 6479439"/>
                <a:gd name="connsiteX4326" fmla="*/ 7893222 w 9586368"/>
                <a:gd name="connsiteY4326" fmla="*/ 3364306 h 6479439"/>
                <a:gd name="connsiteX4327" fmla="*/ 7893222 w 9586368"/>
                <a:gd name="connsiteY4327" fmla="*/ 3354436 h 6479439"/>
                <a:gd name="connsiteX4328" fmla="*/ 7657926 w 9586368"/>
                <a:gd name="connsiteY4328" fmla="*/ 3350398 h 6479439"/>
                <a:gd name="connsiteX4329" fmla="*/ 7667836 w 9586368"/>
                <a:gd name="connsiteY4329" fmla="*/ 3350398 h 6479439"/>
                <a:gd name="connsiteX4330" fmla="*/ 7671855 w 9586368"/>
                <a:gd name="connsiteY4330" fmla="*/ 3354436 h 6479439"/>
                <a:gd name="connsiteX4331" fmla="*/ 7671855 w 9586368"/>
                <a:gd name="connsiteY4331" fmla="*/ 3364306 h 6479439"/>
                <a:gd name="connsiteX4332" fmla="*/ 7667836 w 9586368"/>
                <a:gd name="connsiteY4332" fmla="*/ 3368345 h 6479439"/>
                <a:gd name="connsiteX4333" fmla="*/ 7657926 w 9586368"/>
                <a:gd name="connsiteY4333" fmla="*/ 3368345 h 6479439"/>
                <a:gd name="connsiteX4334" fmla="*/ 7653906 w 9586368"/>
                <a:gd name="connsiteY4334" fmla="*/ 3364306 h 6479439"/>
                <a:gd name="connsiteX4335" fmla="*/ 7653906 w 9586368"/>
                <a:gd name="connsiteY4335" fmla="*/ 3354436 h 6479439"/>
                <a:gd name="connsiteX4336" fmla="*/ 7418611 w 9586368"/>
                <a:gd name="connsiteY4336" fmla="*/ 3350398 h 6479439"/>
                <a:gd name="connsiteX4337" fmla="*/ 7428521 w 9586368"/>
                <a:gd name="connsiteY4337" fmla="*/ 3350398 h 6479439"/>
                <a:gd name="connsiteX4338" fmla="*/ 7432540 w 9586368"/>
                <a:gd name="connsiteY4338" fmla="*/ 3354436 h 6479439"/>
                <a:gd name="connsiteX4339" fmla="*/ 7432540 w 9586368"/>
                <a:gd name="connsiteY4339" fmla="*/ 3364306 h 6479439"/>
                <a:gd name="connsiteX4340" fmla="*/ 7428521 w 9586368"/>
                <a:gd name="connsiteY4340" fmla="*/ 3368345 h 6479439"/>
                <a:gd name="connsiteX4341" fmla="*/ 7418611 w 9586368"/>
                <a:gd name="connsiteY4341" fmla="*/ 3368345 h 6479439"/>
                <a:gd name="connsiteX4342" fmla="*/ 7414592 w 9586368"/>
                <a:gd name="connsiteY4342" fmla="*/ 3364306 h 6479439"/>
                <a:gd name="connsiteX4343" fmla="*/ 7414592 w 9586368"/>
                <a:gd name="connsiteY4343" fmla="*/ 3354436 h 6479439"/>
                <a:gd name="connsiteX4344" fmla="*/ 7179298 w 9586368"/>
                <a:gd name="connsiteY4344" fmla="*/ 3350398 h 6479439"/>
                <a:gd name="connsiteX4345" fmla="*/ 7189209 w 9586368"/>
                <a:gd name="connsiteY4345" fmla="*/ 3350398 h 6479439"/>
                <a:gd name="connsiteX4346" fmla="*/ 7193228 w 9586368"/>
                <a:gd name="connsiteY4346" fmla="*/ 3354436 h 6479439"/>
                <a:gd name="connsiteX4347" fmla="*/ 7193228 w 9586368"/>
                <a:gd name="connsiteY4347" fmla="*/ 3364306 h 6479439"/>
                <a:gd name="connsiteX4348" fmla="*/ 7189209 w 9586368"/>
                <a:gd name="connsiteY4348" fmla="*/ 3368345 h 6479439"/>
                <a:gd name="connsiteX4349" fmla="*/ 7179298 w 9586368"/>
                <a:gd name="connsiteY4349" fmla="*/ 3368345 h 6479439"/>
                <a:gd name="connsiteX4350" fmla="*/ 7175279 w 9586368"/>
                <a:gd name="connsiteY4350" fmla="*/ 3364306 h 6479439"/>
                <a:gd name="connsiteX4351" fmla="*/ 7175279 w 9586368"/>
                <a:gd name="connsiteY4351" fmla="*/ 3354436 h 6479439"/>
                <a:gd name="connsiteX4352" fmla="*/ 6939983 w 9586368"/>
                <a:gd name="connsiteY4352" fmla="*/ 3350398 h 6479439"/>
                <a:gd name="connsiteX4353" fmla="*/ 6949894 w 9586368"/>
                <a:gd name="connsiteY4353" fmla="*/ 3350398 h 6479439"/>
                <a:gd name="connsiteX4354" fmla="*/ 6953913 w 9586368"/>
                <a:gd name="connsiteY4354" fmla="*/ 3354436 h 6479439"/>
                <a:gd name="connsiteX4355" fmla="*/ 6953913 w 9586368"/>
                <a:gd name="connsiteY4355" fmla="*/ 3364306 h 6479439"/>
                <a:gd name="connsiteX4356" fmla="*/ 6949894 w 9586368"/>
                <a:gd name="connsiteY4356" fmla="*/ 3368345 h 6479439"/>
                <a:gd name="connsiteX4357" fmla="*/ 6939983 w 9586368"/>
                <a:gd name="connsiteY4357" fmla="*/ 3368345 h 6479439"/>
                <a:gd name="connsiteX4358" fmla="*/ 6935964 w 9586368"/>
                <a:gd name="connsiteY4358" fmla="*/ 3364306 h 6479439"/>
                <a:gd name="connsiteX4359" fmla="*/ 6935964 w 9586368"/>
                <a:gd name="connsiteY4359" fmla="*/ 3354436 h 6479439"/>
                <a:gd name="connsiteX4360" fmla="*/ 6700670 w 9586368"/>
                <a:gd name="connsiteY4360" fmla="*/ 3350398 h 6479439"/>
                <a:gd name="connsiteX4361" fmla="*/ 6710581 w 9586368"/>
                <a:gd name="connsiteY4361" fmla="*/ 3350398 h 6479439"/>
                <a:gd name="connsiteX4362" fmla="*/ 6714600 w 9586368"/>
                <a:gd name="connsiteY4362" fmla="*/ 3354436 h 6479439"/>
                <a:gd name="connsiteX4363" fmla="*/ 6714600 w 9586368"/>
                <a:gd name="connsiteY4363" fmla="*/ 3364306 h 6479439"/>
                <a:gd name="connsiteX4364" fmla="*/ 6710581 w 9586368"/>
                <a:gd name="connsiteY4364" fmla="*/ 3368345 h 6479439"/>
                <a:gd name="connsiteX4365" fmla="*/ 6700670 w 9586368"/>
                <a:gd name="connsiteY4365" fmla="*/ 3368345 h 6479439"/>
                <a:gd name="connsiteX4366" fmla="*/ 6696651 w 9586368"/>
                <a:gd name="connsiteY4366" fmla="*/ 3364306 h 6479439"/>
                <a:gd name="connsiteX4367" fmla="*/ 6696651 w 9586368"/>
                <a:gd name="connsiteY4367" fmla="*/ 3354436 h 6479439"/>
                <a:gd name="connsiteX4368" fmla="*/ 6461356 w 9586368"/>
                <a:gd name="connsiteY4368" fmla="*/ 3350398 h 6479439"/>
                <a:gd name="connsiteX4369" fmla="*/ 6471266 w 9586368"/>
                <a:gd name="connsiteY4369" fmla="*/ 3350398 h 6479439"/>
                <a:gd name="connsiteX4370" fmla="*/ 6475285 w 9586368"/>
                <a:gd name="connsiteY4370" fmla="*/ 3354436 h 6479439"/>
                <a:gd name="connsiteX4371" fmla="*/ 6475285 w 9586368"/>
                <a:gd name="connsiteY4371" fmla="*/ 3364306 h 6479439"/>
                <a:gd name="connsiteX4372" fmla="*/ 6471266 w 9586368"/>
                <a:gd name="connsiteY4372" fmla="*/ 3368345 h 6479439"/>
                <a:gd name="connsiteX4373" fmla="*/ 6461356 w 9586368"/>
                <a:gd name="connsiteY4373" fmla="*/ 3368345 h 6479439"/>
                <a:gd name="connsiteX4374" fmla="*/ 6457337 w 9586368"/>
                <a:gd name="connsiteY4374" fmla="*/ 3364306 h 6479439"/>
                <a:gd name="connsiteX4375" fmla="*/ 6457337 w 9586368"/>
                <a:gd name="connsiteY4375" fmla="*/ 3354436 h 6479439"/>
                <a:gd name="connsiteX4376" fmla="*/ 6222042 w 9586368"/>
                <a:gd name="connsiteY4376" fmla="*/ 3350398 h 6479439"/>
                <a:gd name="connsiteX4377" fmla="*/ 6231952 w 9586368"/>
                <a:gd name="connsiteY4377" fmla="*/ 3350398 h 6479439"/>
                <a:gd name="connsiteX4378" fmla="*/ 6235971 w 9586368"/>
                <a:gd name="connsiteY4378" fmla="*/ 3354436 h 6479439"/>
                <a:gd name="connsiteX4379" fmla="*/ 6235971 w 9586368"/>
                <a:gd name="connsiteY4379" fmla="*/ 3364306 h 6479439"/>
                <a:gd name="connsiteX4380" fmla="*/ 6231952 w 9586368"/>
                <a:gd name="connsiteY4380" fmla="*/ 3368345 h 6479439"/>
                <a:gd name="connsiteX4381" fmla="*/ 6222042 w 9586368"/>
                <a:gd name="connsiteY4381" fmla="*/ 3368345 h 6479439"/>
                <a:gd name="connsiteX4382" fmla="*/ 6218023 w 9586368"/>
                <a:gd name="connsiteY4382" fmla="*/ 3364306 h 6479439"/>
                <a:gd name="connsiteX4383" fmla="*/ 6218023 w 9586368"/>
                <a:gd name="connsiteY4383" fmla="*/ 3354436 h 6479439"/>
                <a:gd name="connsiteX4384" fmla="*/ 5982729 w 9586368"/>
                <a:gd name="connsiteY4384" fmla="*/ 3350398 h 6479439"/>
                <a:gd name="connsiteX4385" fmla="*/ 5992639 w 9586368"/>
                <a:gd name="connsiteY4385" fmla="*/ 3350398 h 6479439"/>
                <a:gd name="connsiteX4386" fmla="*/ 5996658 w 9586368"/>
                <a:gd name="connsiteY4386" fmla="*/ 3354436 h 6479439"/>
                <a:gd name="connsiteX4387" fmla="*/ 5996658 w 9586368"/>
                <a:gd name="connsiteY4387" fmla="*/ 3364306 h 6479439"/>
                <a:gd name="connsiteX4388" fmla="*/ 5992639 w 9586368"/>
                <a:gd name="connsiteY4388" fmla="*/ 3368345 h 6479439"/>
                <a:gd name="connsiteX4389" fmla="*/ 5982729 w 9586368"/>
                <a:gd name="connsiteY4389" fmla="*/ 3368345 h 6479439"/>
                <a:gd name="connsiteX4390" fmla="*/ 5978710 w 9586368"/>
                <a:gd name="connsiteY4390" fmla="*/ 3364306 h 6479439"/>
                <a:gd name="connsiteX4391" fmla="*/ 5978710 w 9586368"/>
                <a:gd name="connsiteY4391" fmla="*/ 3354436 h 6479439"/>
                <a:gd name="connsiteX4392" fmla="*/ 5743412 w 9586368"/>
                <a:gd name="connsiteY4392" fmla="*/ 3350398 h 6479439"/>
                <a:gd name="connsiteX4393" fmla="*/ 5753323 w 9586368"/>
                <a:gd name="connsiteY4393" fmla="*/ 3350398 h 6479439"/>
                <a:gd name="connsiteX4394" fmla="*/ 5757342 w 9586368"/>
                <a:gd name="connsiteY4394" fmla="*/ 3354436 h 6479439"/>
                <a:gd name="connsiteX4395" fmla="*/ 5757342 w 9586368"/>
                <a:gd name="connsiteY4395" fmla="*/ 3364306 h 6479439"/>
                <a:gd name="connsiteX4396" fmla="*/ 5753323 w 9586368"/>
                <a:gd name="connsiteY4396" fmla="*/ 3368345 h 6479439"/>
                <a:gd name="connsiteX4397" fmla="*/ 5743412 w 9586368"/>
                <a:gd name="connsiteY4397" fmla="*/ 3368345 h 6479439"/>
                <a:gd name="connsiteX4398" fmla="*/ 5739393 w 9586368"/>
                <a:gd name="connsiteY4398" fmla="*/ 3364306 h 6479439"/>
                <a:gd name="connsiteX4399" fmla="*/ 5739393 w 9586368"/>
                <a:gd name="connsiteY4399" fmla="*/ 3354436 h 6479439"/>
                <a:gd name="connsiteX4400" fmla="*/ 5504099 w 9586368"/>
                <a:gd name="connsiteY4400" fmla="*/ 3350398 h 6479439"/>
                <a:gd name="connsiteX4401" fmla="*/ 5514010 w 9586368"/>
                <a:gd name="connsiteY4401" fmla="*/ 3350398 h 6479439"/>
                <a:gd name="connsiteX4402" fmla="*/ 5518029 w 9586368"/>
                <a:gd name="connsiteY4402" fmla="*/ 3354436 h 6479439"/>
                <a:gd name="connsiteX4403" fmla="*/ 5518029 w 9586368"/>
                <a:gd name="connsiteY4403" fmla="*/ 3364306 h 6479439"/>
                <a:gd name="connsiteX4404" fmla="*/ 5514010 w 9586368"/>
                <a:gd name="connsiteY4404" fmla="*/ 3368345 h 6479439"/>
                <a:gd name="connsiteX4405" fmla="*/ 5504099 w 9586368"/>
                <a:gd name="connsiteY4405" fmla="*/ 3368345 h 6479439"/>
                <a:gd name="connsiteX4406" fmla="*/ 5500080 w 9586368"/>
                <a:gd name="connsiteY4406" fmla="*/ 3364306 h 6479439"/>
                <a:gd name="connsiteX4407" fmla="*/ 5500080 w 9586368"/>
                <a:gd name="connsiteY4407" fmla="*/ 3354436 h 6479439"/>
                <a:gd name="connsiteX4408" fmla="*/ 5264784 w 9586368"/>
                <a:gd name="connsiteY4408" fmla="*/ 3350398 h 6479439"/>
                <a:gd name="connsiteX4409" fmla="*/ 5274694 w 9586368"/>
                <a:gd name="connsiteY4409" fmla="*/ 3350398 h 6479439"/>
                <a:gd name="connsiteX4410" fmla="*/ 5278713 w 9586368"/>
                <a:gd name="connsiteY4410" fmla="*/ 3354436 h 6479439"/>
                <a:gd name="connsiteX4411" fmla="*/ 5278713 w 9586368"/>
                <a:gd name="connsiteY4411" fmla="*/ 3364306 h 6479439"/>
                <a:gd name="connsiteX4412" fmla="*/ 5274694 w 9586368"/>
                <a:gd name="connsiteY4412" fmla="*/ 3368345 h 6479439"/>
                <a:gd name="connsiteX4413" fmla="*/ 5264784 w 9586368"/>
                <a:gd name="connsiteY4413" fmla="*/ 3368345 h 6479439"/>
                <a:gd name="connsiteX4414" fmla="*/ 5260765 w 9586368"/>
                <a:gd name="connsiteY4414" fmla="*/ 3364306 h 6479439"/>
                <a:gd name="connsiteX4415" fmla="*/ 5260765 w 9586368"/>
                <a:gd name="connsiteY4415" fmla="*/ 3354436 h 6479439"/>
                <a:gd name="connsiteX4416" fmla="*/ 5025470 w 9586368"/>
                <a:gd name="connsiteY4416" fmla="*/ 3350398 h 6479439"/>
                <a:gd name="connsiteX4417" fmla="*/ 5035381 w 9586368"/>
                <a:gd name="connsiteY4417" fmla="*/ 3350398 h 6479439"/>
                <a:gd name="connsiteX4418" fmla="*/ 5039400 w 9586368"/>
                <a:gd name="connsiteY4418" fmla="*/ 3354436 h 6479439"/>
                <a:gd name="connsiteX4419" fmla="*/ 5039400 w 9586368"/>
                <a:gd name="connsiteY4419" fmla="*/ 3364306 h 6479439"/>
                <a:gd name="connsiteX4420" fmla="*/ 5035381 w 9586368"/>
                <a:gd name="connsiteY4420" fmla="*/ 3368345 h 6479439"/>
                <a:gd name="connsiteX4421" fmla="*/ 5025470 w 9586368"/>
                <a:gd name="connsiteY4421" fmla="*/ 3368345 h 6479439"/>
                <a:gd name="connsiteX4422" fmla="*/ 5021451 w 9586368"/>
                <a:gd name="connsiteY4422" fmla="*/ 3364306 h 6479439"/>
                <a:gd name="connsiteX4423" fmla="*/ 5021451 w 9586368"/>
                <a:gd name="connsiteY4423" fmla="*/ 3354436 h 6479439"/>
                <a:gd name="connsiteX4424" fmla="*/ 4786241 w 9586368"/>
                <a:gd name="connsiteY4424" fmla="*/ 3350398 h 6479439"/>
                <a:gd name="connsiteX4425" fmla="*/ 4796152 w 9586368"/>
                <a:gd name="connsiteY4425" fmla="*/ 3350398 h 6479439"/>
                <a:gd name="connsiteX4426" fmla="*/ 4800171 w 9586368"/>
                <a:gd name="connsiteY4426" fmla="*/ 3354436 h 6479439"/>
                <a:gd name="connsiteX4427" fmla="*/ 4800171 w 9586368"/>
                <a:gd name="connsiteY4427" fmla="*/ 3364306 h 6479439"/>
                <a:gd name="connsiteX4428" fmla="*/ 4796152 w 9586368"/>
                <a:gd name="connsiteY4428" fmla="*/ 3368345 h 6479439"/>
                <a:gd name="connsiteX4429" fmla="*/ 4786241 w 9586368"/>
                <a:gd name="connsiteY4429" fmla="*/ 3368345 h 6479439"/>
                <a:gd name="connsiteX4430" fmla="*/ 4782224 w 9586368"/>
                <a:gd name="connsiteY4430" fmla="*/ 3364306 h 6479439"/>
                <a:gd name="connsiteX4431" fmla="*/ 4782224 w 9586368"/>
                <a:gd name="connsiteY4431" fmla="*/ 3354436 h 6479439"/>
                <a:gd name="connsiteX4432" fmla="*/ 4546929 w 9586368"/>
                <a:gd name="connsiteY4432" fmla="*/ 3350398 h 6479439"/>
                <a:gd name="connsiteX4433" fmla="*/ 4556840 w 9586368"/>
                <a:gd name="connsiteY4433" fmla="*/ 3350398 h 6479439"/>
                <a:gd name="connsiteX4434" fmla="*/ 4560859 w 9586368"/>
                <a:gd name="connsiteY4434" fmla="*/ 3354436 h 6479439"/>
                <a:gd name="connsiteX4435" fmla="*/ 4560859 w 9586368"/>
                <a:gd name="connsiteY4435" fmla="*/ 3364306 h 6479439"/>
                <a:gd name="connsiteX4436" fmla="*/ 4556840 w 9586368"/>
                <a:gd name="connsiteY4436" fmla="*/ 3368345 h 6479439"/>
                <a:gd name="connsiteX4437" fmla="*/ 4546929 w 9586368"/>
                <a:gd name="connsiteY4437" fmla="*/ 3368345 h 6479439"/>
                <a:gd name="connsiteX4438" fmla="*/ 4542910 w 9586368"/>
                <a:gd name="connsiteY4438" fmla="*/ 3364306 h 6479439"/>
                <a:gd name="connsiteX4439" fmla="*/ 4542910 w 9586368"/>
                <a:gd name="connsiteY4439" fmla="*/ 3354436 h 6479439"/>
                <a:gd name="connsiteX4440" fmla="*/ 4307612 w 9586368"/>
                <a:gd name="connsiteY4440" fmla="*/ 3350398 h 6479439"/>
                <a:gd name="connsiteX4441" fmla="*/ 4317523 w 9586368"/>
                <a:gd name="connsiteY4441" fmla="*/ 3350398 h 6479439"/>
                <a:gd name="connsiteX4442" fmla="*/ 4321543 w 9586368"/>
                <a:gd name="connsiteY4442" fmla="*/ 3354436 h 6479439"/>
                <a:gd name="connsiteX4443" fmla="*/ 4321543 w 9586368"/>
                <a:gd name="connsiteY4443" fmla="*/ 3364306 h 6479439"/>
                <a:gd name="connsiteX4444" fmla="*/ 4317523 w 9586368"/>
                <a:gd name="connsiteY4444" fmla="*/ 3368345 h 6479439"/>
                <a:gd name="connsiteX4445" fmla="*/ 4307612 w 9586368"/>
                <a:gd name="connsiteY4445" fmla="*/ 3368345 h 6479439"/>
                <a:gd name="connsiteX4446" fmla="*/ 4303595 w 9586368"/>
                <a:gd name="connsiteY4446" fmla="*/ 3364306 h 6479439"/>
                <a:gd name="connsiteX4447" fmla="*/ 4303595 w 9586368"/>
                <a:gd name="connsiteY4447" fmla="*/ 3354436 h 6479439"/>
                <a:gd name="connsiteX4448" fmla="*/ 4068297 w 9586368"/>
                <a:gd name="connsiteY4448" fmla="*/ 3350398 h 6479439"/>
                <a:gd name="connsiteX4449" fmla="*/ 4078210 w 9586368"/>
                <a:gd name="connsiteY4449" fmla="*/ 3350398 h 6479439"/>
                <a:gd name="connsiteX4450" fmla="*/ 4082229 w 9586368"/>
                <a:gd name="connsiteY4450" fmla="*/ 3354436 h 6479439"/>
                <a:gd name="connsiteX4451" fmla="*/ 4082229 w 9586368"/>
                <a:gd name="connsiteY4451" fmla="*/ 3364306 h 6479439"/>
                <a:gd name="connsiteX4452" fmla="*/ 4078210 w 9586368"/>
                <a:gd name="connsiteY4452" fmla="*/ 3368345 h 6479439"/>
                <a:gd name="connsiteX4453" fmla="*/ 4068297 w 9586368"/>
                <a:gd name="connsiteY4453" fmla="*/ 3368345 h 6479439"/>
                <a:gd name="connsiteX4454" fmla="*/ 4064278 w 9586368"/>
                <a:gd name="connsiteY4454" fmla="*/ 3364306 h 6479439"/>
                <a:gd name="connsiteX4455" fmla="*/ 4064278 w 9586368"/>
                <a:gd name="connsiteY4455" fmla="*/ 3354436 h 6479439"/>
                <a:gd name="connsiteX4456" fmla="*/ 3828990 w 9586368"/>
                <a:gd name="connsiteY4456" fmla="*/ 3350398 h 6479439"/>
                <a:gd name="connsiteX4457" fmla="*/ 3838899 w 9586368"/>
                <a:gd name="connsiteY4457" fmla="*/ 3350398 h 6479439"/>
                <a:gd name="connsiteX4458" fmla="*/ 3842917 w 9586368"/>
                <a:gd name="connsiteY4458" fmla="*/ 3354436 h 6479439"/>
                <a:gd name="connsiteX4459" fmla="*/ 3842917 w 9586368"/>
                <a:gd name="connsiteY4459" fmla="*/ 3364306 h 6479439"/>
                <a:gd name="connsiteX4460" fmla="*/ 3838899 w 9586368"/>
                <a:gd name="connsiteY4460" fmla="*/ 3368345 h 6479439"/>
                <a:gd name="connsiteX4461" fmla="*/ 3828990 w 9586368"/>
                <a:gd name="connsiteY4461" fmla="*/ 3368345 h 6479439"/>
                <a:gd name="connsiteX4462" fmla="*/ 3824971 w 9586368"/>
                <a:gd name="connsiteY4462" fmla="*/ 3364306 h 6479439"/>
                <a:gd name="connsiteX4463" fmla="*/ 3824971 w 9586368"/>
                <a:gd name="connsiteY4463" fmla="*/ 3354436 h 6479439"/>
                <a:gd name="connsiteX4464" fmla="*/ 3589676 w 9586368"/>
                <a:gd name="connsiteY4464" fmla="*/ 3350398 h 6479439"/>
                <a:gd name="connsiteX4465" fmla="*/ 3599585 w 9586368"/>
                <a:gd name="connsiteY4465" fmla="*/ 3350398 h 6479439"/>
                <a:gd name="connsiteX4466" fmla="*/ 3603604 w 9586368"/>
                <a:gd name="connsiteY4466" fmla="*/ 3354436 h 6479439"/>
                <a:gd name="connsiteX4467" fmla="*/ 3603604 w 9586368"/>
                <a:gd name="connsiteY4467" fmla="*/ 3364306 h 6479439"/>
                <a:gd name="connsiteX4468" fmla="*/ 3599585 w 9586368"/>
                <a:gd name="connsiteY4468" fmla="*/ 3368345 h 6479439"/>
                <a:gd name="connsiteX4469" fmla="*/ 3589676 w 9586368"/>
                <a:gd name="connsiteY4469" fmla="*/ 3368345 h 6479439"/>
                <a:gd name="connsiteX4470" fmla="*/ 3585657 w 9586368"/>
                <a:gd name="connsiteY4470" fmla="*/ 3364306 h 6479439"/>
                <a:gd name="connsiteX4471" fmla="*/ 3585657 w 9586368"/>
                <a:gd name="connsiteY4471" fmla="*/ 3354436 h 6479439"/>
                <a:gd name="connsiteX4472" fmla="*/ 3350359 w 9586368"/>
                <a:gd name="connsiteY4472" fmla="*/ 3350398 h 6479439"/>
                <a:gd name="connsiteX4473" fmla="*/ 3360268 w 9586368"/>
                <a:gd name="connsiteY4473" fmla="*/ 3350398 h 6479439"/>
                <a:gd name="connsiteX4474" fmla="*/ 3364287 w 9586368"/>
                <a:gd name="connsiteY4474" fmla="*/ 3354436 h 6479439"/>
                <a:gd name="connsiteX4475" fmla="*/ 3364287 w 9586368"/>
                <a:gd name="connsiteY4475" fmla="*/ 3364306 h 6479439"/>
                <a:gd name="connsiteX4476" fmla="*/ 3360268 w 9586368"/>
                <a:gd name="connsiteY4476" fmla="*/ 3368345 h 6479439"/>
                <a:gd name="connsiteX4477" fmla="*/ 3350359 w 9586368"/>
                <a:gd name="connsiteY4477" fmla="*/ 3368345 h 6479439"/>
                <a:gd name="connsiteX4478" fmla="*/ 3346340 w 9586368"/>
                <a:gd name="connsiteY4478" fmla="*/ 3364306 h 6479439"/>
                <a:gd name="connsiteX4479" fmla="*/ 3346340 w 9586368"/>
                <a:gd name="connsiteY4479" fmla="*/ 3354436 h 6479439"/>
                <a:gd name="connsiteX4480" fmla="*/ 3111048 w 9586368"/>
                <a:gd name="connsiteY4480" fmla="*/ 3350398 h 6479439"/>
                <a:gd name="connsiteX4481" fmla="*/ 3120959 w 9586368"/>
                <a:gd name="connsiteY4481" fmla="*/ 3350398 h 6479439"/>
                <a:gd name="connsiteX4482" fmla="*/ 3124977 w 9586368"/>
                <a:gd name="connsiteY4482" fmla="*/ 3354436 h 6479439"/>
                <a:gd name="connsiteX4483" fmla="*/ 3124977 w 9586368"/>
                <a:gd name="connsiteY4483" fmla="*/ 3364306 h 6479439"/>
                <a:gd name="connsiteX4484" fmla="*/ 3120959 w 9586368"/>
                <a:gd name="connsiteY4484" fmla="*/ 3368345 h 6479439"/>
                <a:gd name="connsiteX4485" fmla="*/ 3111048 w 9586368"/>
                <a:gd name="connsiteY4485" fmla="*/ 3368345 h 6479439"/>
                <a:gd name="connsiteX4486" fmla="*/ 3107029 w 9586368"/>
                <a:gd name="connsiteY4486" fmla="*/ 3364306 h 6479439"/>
                <a:gd name="connsiteX4487" fmla="*/ 3107029 w 9586368"/>
                <a:gd name="connsiteY4487" fmla="*/ 3354436 h 6479439"/>
                <a:gd name="connsiteX4488" fmla="*/ 2871737 w 9586368"/>
                <a:gd name="connsiteY4488" fmla="*/ 3350398 h 6479439"/>
                <a:gd name="connsiteX4489" fmla="*/ 2881646 w 9586368"/>
                <a:gd name="connsiteY4489" fmla="*/ 3350398 h 6479439"/>
                <a:gd name="connsiteX4490" fmla="*/ 2885666 w 9586368"/>
                <a:gd name="connsiteY4490" fmla="*/ 3354436 h 6479439"/>
                <a:gd name="connsiteX4491" fmla="*/ 2885666 w 9586368"/>
                <a:gd name="connsiteY4491" fmla="*/ 3364306 h 6479439"/>
                <a:gd name="connsiteX4492" fmla="*/ 2881646 w 9586368"/>
                <a:gd name="connsiteY4492" fmla="*/ 3368345 h 6479439"/>
                <a:gd name="connsiteX4493" fmla="*/ 2871737 w 9586368"/>
                <a:gd name="connsiteY4493" fmla="*/ 3368345 h 6479439"/>
                <a:gd name="connsiteX4494" fmla="*/ 2867717 w 9586368"/>
                <a:gd name="connsiteY4494" fmla="*/ 3364306 h 6479439"/>
                <a:gd name="connsiteX4495" fmla="*/ 2867717 w 9586368"/>
                <a:gd name="connsiteY4495" fmla="*/ 3354436 h 6479439"/>
                <a:gd name="connsiteX4496" fmla="*/ 2632423 w 9586368"/>
                <a:gd name="connsiteY4496" fmla="*/ 3350398 h 6479439"/>
                <a:gd name="connsiteX4497" fmla="*/ 2642334 w 9586368"/>
                <a:gd name="connsiteY4497" fmla="*/ 3350398 h 6479439"/>
                <a:gd name="connsiteX4498" fmla="*/ 2646352 w 9586368"/>
                <a:gd name="connsiteY4498" fmla="*/ 3354436 h 6479439"/>
                <a:gd name="connsiteX4499" fmla="*/ 2646352 w 9586368"/>
                <a:gd name="connsiteY4499" fmla="*/ 3364306 h 6479439"/>
                <a:gd name="connsiteX4500" fmla="*/ 2642334 w 9586368"/>
                <a:gd name="connsiteY4500" fmla="*/ 3368345 h 6479439"/>
                <a:gd name="connsiteX4501" fmla="*/ 2632423 w 9586368"/>
                <a:gd name="connsiteY4501" fmla="*/ 3368345 h 6479439"/>
                <a:gd name="connsiteX4502" fmla="*/ 2628404 w 9586368"/>
                <a:gd name="connsiteY4502" fmla="*/ 3364306 h 6479439"/>
                <a:gd name="connsiteX4503" fmla="*/ 2628404 w 9586368"/>
                <a:gd name="connsiteY4503" fmla="*/ 3354436 h 6479439"/>
                <a:gd name="connsiteX4504" fmla="*/ 2393104 w 9586368"/>
                <a:gd name="connsiteY4504" fmla="*/ 3350398 h 6479439"/>
                <a:gd name="connsiteX4505" fmla="*/ 2403015 w 9586368"/>
                <a:gd name="connsiteY4505" fmla="*/ 3350398 h 6479439"/>
                <a:gd name="connsiteX4506" fmla="*/ 2407034 w 9586368"/>
                <a:gd name="connsiteY4506" fmla="*/ 3354436 h 6479439"/>
                <a:gd name="connsiteX4507" fmla="*/ 2407034 w 9586368"/>
                <a:gd name="connsiteY4507" fmla="*/ 3364306 h 6479439"/>
                <a:gd name="connsiteX4508" fmla="*/ 2403015 w 9586368"/>
                <a:gd name="connsiteY4508" fmla="*/ 3368345 h 6479439"/>
                <a:gd name="connsiteX4509" fmla="*/ 2393104 w 9586368"/>
                <a:gd name="connsiteY4509" fmla="*/ 3368345 h 6479439"/>
                <a:gd name="connsiteX4510" fmla="*/ 2389087 w 9586368"/>
                <a:gd name="connsiteY4510" fmla="*/ 3364306 h 6479439"/>
                <a:gd name="connsiteX4511" fmla="*/ 2389087 w 9586368"/>
                <a:gd name="connsiteY4511" fmla="*/ 3354436 h 6479439"/>
                <a:gd name="connsiteX4512" fmla="*/ 2157820 w 9586368"/>
                <a:gd name="connsiteY4512" fmla="*/ 3350398 h 6479439"/>
                <a:gd name="connsiteX4513" fmla="*/ 2167731 w 9586368"/>
                <a:gd name="connsiteY4513" fmla="*/ 3350398 h 6479439"/>
                <a:gd name="connsiteX4514" fmla="*/ 2171749 w 9586368"/>
                <a:gd name="connsiteY4514" fmla="*/ 3354436 h 6479439"/>
                <a:gd name="connsiteX4515" fmla="*/ 2171749 w 9586368"/>
                <a:gd name="connsiteY4515" fmla="*/ 3364306 h 6479439"/>
                <a:gd name="connsiteX4516" fmla="*/ 2167731 w 9586368"/>
                <a:gd name="connsiteY4516" fmla="*/ 3368345 h 6479439"/>
                <a:gd name="connsiteX4517" fmla="*/ 2157820 w 9586368"/>
                <a:gd name="connsiteY4517" fmla="*/ 3368345 h 6479439"/>
                <a:gd name="connsiteX4518" fmla="*/ 2153802 w 9586368"/>
                <a:gd name="connsiteY4518" fmla="*/ 3364306 h 6479439"/>
                <a:gd name="connsiteX4519" fmla="*/ 2153802 w 9586368"/>
                <a:gd name="connsiteY4519" fmla="*/ 3354436 h 6479439"/>
                <a:gd name="connsiteX4520" fmla="*/ 1918511 w 9586368"/>
                <a:gd name="connsiteY4520" fmla="*/ 3350398 h 6479439"/>
                <a:gd name="connsiteX4521" fmla="*/ 1928422 w 9586368"/>
                <a:gd name="connsiteY4521" fmla="*/ 3350398 h 6479439"/>
                <a:gd name="connsiteX4522" fmla="*/ 1932441 w 9586368"/>
                <a:gd name="connsiteY4522" fmla="*/ 3354436 h 6479439"/>
                <a:gd name="connsiteX4523" fmla="*/ 1932441 w 9586368"/>
                <a:gd name="connsiteY4523" fmla="*/ 3364306 h 6479439"/>
                <a:gd name="connsiteX4524" fmla="*/ 1928422 w 9586368"/>
                <a:gd name="connsiteY4524" fmla="*/ 3368345 h 6479439"/>
                <a:gd name="connsiteX4525" fmla="*/ 1918511 w 9586368"/>
                <a:gd name="connsiteY4525" fmla="*/ 3368345 h 6479439"/>
                <a:gd name="connsiteX4526" fmla="*/ 1914493 w 9586368"/>
                <a:gd name="connsiteY4526" fmla="*/ 3364306 h 6479439"/>
                <a:gd name="connsiteX4527" fmla="*/ 1914493 w 9586368"/>
                <a:gd name="connsiteY4527" fmla="*/ 3354436 h 6479439"/>
                <a:gd name="connsiteX4528" fmla="*/ 1679210 w 9586368"/>
                <a:gd name="connsiteY4528" fmla="*/ 3350398 h 6479439"/>
                <a:gd name="connsiteX4529" fmla="*/ 1689120 w 9586368"/>
                <a:gd name="connsiteY4529" fmla="*/ 3350398 h 6479439"/>
                <a:gd name="connsiteX4530" fmla="*/ 1693138 w 9586368"/>
                <a:gd name="connsiteY4530" fmla="*/ 3354436 h 6479439"/>
                <a:gd name="connsiteX4531" fmla="*/ 1693138 w 9586368"/>
                <a:gd name="connsiteY4531" fmla="*/ 3364306 h 6479439"/>
                <a:gd name="connsiteX4532" fmla="*/ 1689120 w 9586368"/>
                <a:gd name="connsiteY4532" fmla="*/ 3368345 h 6479439"/>
                <a:gd name="connsiteX4533" fmla="*/ 1679210 w 9586368"/>
                <a:gd name="connsiteY4533" fmla="*/ 3368345 h 6479439"/>
                <a:gd name="connsiteX4534" fmla="*/ 1675191 w 9586368"/>
                <a:gd name="connsiteY4534" fmla="*/ 3364306 h 6479439"/>
                <a:gd name="connsiteX4535" fmla="*/ 1675191 w 9586368"/>
                <a:gd name="connsiteY4535" fmla="*/ 3354436 h 6479439"/>
                <a:gd name="connsiteX4536" fmla="*/ 1439893 w 9586368"/>
                <a:gd name="connsiteY4536" fmla="*/ 3350398 h 6479439"/>
                <a:gd name="connsiteX4537" fmla="*/ 1449803 w 9586368"/>
                <a:gd name="connsiteY4537" fmla="*/ 3350398 h 6479439"/>
                <a:gd name="connsiteX4538" fmla="*/ 1453823 w 9586368"/>
                <a:gd name="connsiteY4538" fmla="*/ 3354436 h 6479439"/>
                <a:gd name="connsiteX4539" fmla="*/ 1453823 w 9586368"/>
                <a:gd name="connsiteY4539" fmla="*/ 3364306 h 6479439"/>
                <a:gd name="connsiteX4540" fmla="*/ 1449803 w 9586368"/>
                <a:gd name="connsiteY4540" fmla="*/ 3368345 h 6479439"/>
                <a:gd name="connsiteX4541" fmla="*/ 1439893 w 9586368"/>
                <a:gd name="connsiteY4541" fmla="*/ 3368345 h 6479439"/>
                <a:gd name="connsiteX4542" fmla="*/ 1435875 w 9586368"/>
                <a:gd name="connsiteY4542" fmla="*/ 3364306 h 6479439"/>
                <a:gd name="connsiteX4543" fmla="*/ 1435875 w 9586368"/>
                <a:gd name="connsiteY4543" fmla="*/ 3354436 h 6479439"/>
                <a:gd name="connsiteX4544" fmla="*/ 1200578 w 9586368"/>
                <a:gd name="connsiteY4544" fmla="*/ 3350398 h 6479439"/>
                <a:gd name="connsiteX4545" fmla="*/ 1210488 w 9586368"/>
                <a:gd name="connsiteY4545" fmla="*/ 3350398 h 6479439"/>
                <a:gd name="connsiteX4546" fmla="*/ 1214507 w 9586368"/>
                <a:gd name="connsiteY4546" fmla="*/ 3354436 h 6479439"/>
                <a:gd name="connsiteX4547" fmla="*/ 1214507 w 9586368"/>
                <a:gd name="connsiteY4547" fmla="*/ 3364306 h 6479439"/>
                <a:gd name="connsiteX4548" fmla="*/ 1210488 w 9586368"/>
                <a:gd name="connsiteY4548" fmla="*/ 3368345 h 6479439"/>
                <a:gd name="connsiteX4549" fmla="*/ 1200578 w 9586368"/>
                <a:gd name="connsiteY4549" fmla="*/ 3368345 h 6479439"/>
                <a:gd name="connsiteX4550" fmla="*/ 1196559 w 9586368"/>
                <a:gd name="connsiteY4550" fmla="*/ 3364306 h 6479439"/>
                <a:gd name="connsiteX4551" fmla="*/ 1196559 w 9586368"/>
                <a:gd name="connsiteY4551" fmla="*/ 3354436 h 6479439"/>
                <a:gd name="connsiteX4552" fmla="*/ 961265 w 9586368"/>
                <a:gd name="connsiteY4552" fmla="*/ 3350398 h 6479439"/>
                <a:gd name="connsiteX4553" fmla="*/ 971176 w 9586368"/>
                <a:gd name="connsiteY4553" fmla="*/ 3350398 h 6479439"/>
                <a:gd name="connsiteX4554" fmla="*/ 975194 w 9586368"/>
                <a:gd name="connsiteY4554" fmla="*/ 3354436 h 6479439"/>
                <a:gd name="connsiteX4555" fmla="*/ 975194 w 9586368"/>
                <a:gd name="connsiteY4555" fmla="*/ 3364306 h 6479439"/>
                <a:gd name="connsiteX4556" fmla="*/ 971176 w 9586368"/>
                <a:gd name="connsiteY4556" fmla="*/ 3368345 h 6479439"/>
                <a:gd name="connsiteX4557" fmla="*/ 961265 w 9586368"/>
                <a:gd name="connsiteY4557" fmla="*/ 3368345 h 6479439"/>
                <a:gd name="connsiteX4558" fmla="*/ 957246 w 9586368"/>
                <a:gd name="connsiteY4558" fmla="*/ 3364306 h 6479439"/>
                <a:gd name="connsiteX4559" fmla="*/ 957246 w 9586368"/>
                <a:gd name="connsiteY4559" fmla="*/ 3354436 h 6479439"/>
                <a:gd name="connsiteX4560" fmla="*/ 721967 w 9586368"/>
                <a:gd name="connsiteY4560" fmla="*/ 3350398 h 6479439"/>
                <a:gd name="connsiteX4561" fmla="*/ 731877 w 9586368"/>
                <a:gd name="connsiteY4561" fmla="*/ 3350398 h 6479439"/>
                <a:gd name="connsiteX4562" fmla="*/ 735896 w 9586368"/>
                <a:gd name="connsiteY4562" fmla="*/ 3354436 h 6479439"/>
                <a:gd name="connsiteX4563" fmla="*/ 735896 w 9586368"/>
                <a:gd name="connsiteY4563" fmla="*/ 3364306 h 6479439"/>
                <a:gd name="connsiteX4564" fmla="*/ 731877 w 9586368"/>
                <a:gd name="connsiteY4564" fmla="*/ 3368345 h 6479439"/>
                <a:gd name="connsiteX4565" fmla="*/ 721967 w 9586368"/>
                <a:gd name="connsiteY4565" fmla="*/ 3368345 h 6479439"/>
                <a:gd name="connsiteX4566" fmla="*/ 717949 w 9586368"/>
                <a:gd name="connsiteY4566" fmla="*/ 3364306 h 6479439"/>
                <a:gd name="connsiteX4567" fmla="*/ 717949 w 9586368"/>
                <a:gd name="connsiteY4567" fmla="*/ 3354436 h 6479439"/>
                <a:gd name="connsiteX4568" fmla="*/ 482655 w 9586368"/>
                <a:gd name="connsiteY4568" fmla="*/ 3350398 h 6479439"/>
                <a:gd name="connsiteX4569" fmla="*/ 492565 w 9586368"/>
                <a:gd name="connsiteY4569" fmla="*/ 3350398 h 6479439"/>
                <a:gd name="connsiteX4570" fmla="*/ 496584 w 9586368"/>
                <a:gd name="connsiteY4570" fmla="*/ 3354436 h 6479439"/>
                <a:gd name="connsiteX4571" fmla="*/ 496584 w 9586368"/>
                <a:gd name="connsiteY4571" fmla="*/ 3364306 h 6479439"/>
                <a:gd name="connsiteX4572" fmla="*/ 492565 w 9586368"/>
                <a:gd name="connsiteY4572" fmla="*/ 3368345 h 6479439"/>
                <a:gd name="connsiteX4573" fmla="*/ 482655 w 9586368"/>
                <a:gd name="connsiteY4573" fmla="*/ 3368345 h 6479439"/>
                <a:gd name="connsiteX4574" fmla="*/ 478636 w 9586368"/>
                <a:gd name="connsiteY4574" fmla="*/ 3364306 h 6479439"/>
                <a:gd name="connsiteX4575" fmla="*/ 478636 w 9586368"/>
                <a:gd name="connsiteY4575" fmla="*/ 3354436 h 6479439"/>
                <a:gd name="connsiteX4576" fmla="*/ 243341 w 9586368"/>
                <a:gd name="connsiteY4576" fmla="*/ 3350398 h 6479439"/>
                <a:gd name="connsiteX4577" fmla="*/ 253252 w 9586368"/>
                <a:gd name="connsiteY4577" fmla="*/ 3350398 h 6479439"/>
                <a:gd name="connsiteX4578" fmla="*/ 257271 w 9586368"/>
                <a:gd name="connsiteY4578" fmla="*/ 3354436 h 6479439"/>
                <a:gd name="connsiteX4579" fmla="*/ 257271 w 9586368"/>
                <a:gd name="connsiteY4579" fmla="*/ 3364306 h 6479439"/>
                <a:gd name="connsiteX4580" fmla="*/ 253252 w 9586368"/>
                <a:gd name="connsiteY4580" fmla="*/ 3368345 h 6479439"/>
                <a:gd name="connsiteX4581" fmla="*/ 243341 w 9586368"/>
                <a:gd name="connsiteY4581" fmla="*/ 3368345 h 6479439"/>
                <a:gd name="connsiteX4582" fmla="*/ 239322 w 9586368"/>
                <a:gd name="connsiteY4582" fmla="*/ 3364306 h 6479439"/>
                <a:gd name="connsiteX4583" fmla="*/ 239322 w 9586368"/>
                <a:gd name="connsiteY4583" fmla="*/ 3354436 h 6479439"/>
                <a:gd name="connsiteX4584" fmla="*/ 4029 w 9586368"/>
                <a:gd name="connsiteY4584" fmla="*/ 3350398 h 6479439"/>
                <a:gd name="connsiteX4585" fmla="*/ 13938 w 9586368"/>
                <a:gd name="connsiteY4585" fmla="*/ 3350398 h 6479439"/>
                <a:gd name="connsiteX4586" fmla="*/ 17957 w 9586368"/>
                <a:gd name="connsiteY4586" fmla="*/ 3354436 h 6479439"/>
                <a:gd name="connsiteX4587" fmla="*/ 17957 w 9586368"/>
                <a:gd name="connsiteY4587" fmla="*/ 3364306 h 6479439"/>
                <a:gd name="connsiteX4588" fmla="*/ 13938 w 9586368"/>
                <a:gd name="connsiteY4588" fmla="*/ 3368345 h 6479439"/>
                <a:gd name="connsiteX4589" fmla="*/ 4029 w 9586368"/>
                <a:gd name="connsiteY4589" fmla="*/ 3368345 h 6479439"/>
                <a:gd name="connsiteX4590" fmla="*/ 9 w 9586368"/>
                <a:gd name="connsiteY4590" fmla="*/ 3364306 h 6479439"/>
                <a:gd name="connsiteX4591" fmla="*/ 9 w 9586368"/>
                <a:gd name="connsiteY4591" fmla="*/ 3354436 h 6479439"/>
                <a:gd name="connsiteX4592" fmla="*/ 2157820 w 9586368"/>
                <a:gd name="connsiteY4592" fmla="*/ 3111118 h 6479439"/>
                <a:gd name="connsiteX4593" fmla="*/ 2167731 w 9586368"/>
                <a:gd name="connsiteY4593" fmla="*/ 3111118 h 6479439"/>
                <a:gd name="connsiteX4594" fmla="*/ 2171750 w 9586368"/>
                <a:gd name="connsiteY4594" fmla="*/ 3115157 h 6479439"/>
                <a:gd name="connsiteX4595" fmla="*/ 2171750 w 9586368"/>
                <a:gd name="connsiteY4595" fmla="*/ 3125027 h 6479439"/>
                <a:gd name="connsiteX4596" fmla="*/ 2167731 w 9586368"/>
                <a:gd name="connsiteY4596" fmla="*/ 3129066 h 6479439"/>
                <a:gd name="connsiteX4597" fmla="*/ 2157820 w 9586368"/>
                <a:gd name="connsiteY4597" fmla="*/ 3129066 h 6479439"/>
                <a:gd name="connsiteX4598" fmla="*/ 2153802 w 9586368"/>
                <a:gd name="connsiteY4598" fmla="*/ 3125027 h 6479439"/>
                <a:gd name="connsiteX4599" fmla="*/ 2153802 w 9586368"/>
                <a:gd name="connsiteY4599" fmla="*/ 3115157 h 6479439"/>
                <a:gd name="connsiteX4600" fmla="*/ 1918513 w 9586368"/>
                <a:gd name="connsiteY4600" fmla="*/ 3111118 h 6479439"/>
                <a:gd name="connsiteX4601" fmla="*/ 1928422 w 9586368"/>
                <a:gd name="connsiteY4601" fmla="*/ 3111118 h 6479439"/>
                <a:gd name="connsiteX4602" fmla="*/ 1932441 w 9586368"/>
                <a:gd name="connsiteY4602" fmla="*/ 3115157 h 6479439"/>
                <a:gd name="connsiteX4603" fmla="*/ 1932441 w 9586368"/>
                <a:gd name="connsiteY4603" fmla="*/ 3125027 h 6479439"/>
                <a:gd name="connsiteX4604" fmla="*/ 1928422 w 9586368"/>
                <a:gd name="connsiteY4604" fmla="*/ 3129066 h 6479439"/>
                <a:gd name="connsiteX4605" fmla="*/ 1918513 w 9586368"/>
                <a:gd name="connsiteY4605" fmla="*/ 3129066 h 6479439"/>
                <a:gd name="connsiteX4606" fmla="*/ 1914493 w 9586368"/>
                <a:gd name="connsiteY4606" fmla="*/ 3125027 h 6479439"/>
                <a:gd name="connsiteX4607" fmla="*/ 1914493 w 9586368"/>
                <a:gd name="connsiteY4607" fmla="*/ 3115157 h 6479439"/>
                <a:gd name="connsiteX4608" fmla="*/ 1679211 w 9586368"/>
                <a:gd name="connsiteY4608" fmla="*/ 3111118 h 6479439"/>
                <a:gd name="connsiteX4609" fmla="*/ 1689121 w 9586368"/>
                <a:gd name="connsiteY4609" fmla="*/ 3111118 h 6479439"/>
                <a:gd name="connsiteX4610" fmla="*/ 1693139 w 9586368"/>
                <a:gd name="connsiteY4610" fmla="*/ 3115157 h 6479439"/>
                <a:gd name="connsiteX4611" fmla="*/ 1693139 w 9586368"/>
                <a:gd name="connsiteY4611" fmla="*/ 3125027 h 6479439"/>
                <a:gd name="connsiteX4612" fmla="*/ 1689121 w 9586368"/>
                <a:gd name="connsiteY4612" fmla="*/ 3129066 h 6479439"/>
                <a:gd name="connsiteX4613" fmla="*/ 1679211 w 9586368"/>
                <a:gd name="connsiteY4613" fmla="*/ 3129066 h 6479439"/>
                <a:gd name="connsiteX4614" fmla="*/ 1675191 w 9586368"/>
                <a:gd name="connsiteY4614" fmla="*/ 3125027 h 6479439"/>
                <a:gd name="connsiteX4615" fmla="*/ 1675191 w 9586368"/>
                <a:gd name="connsiteY4615" fmla="*/ 3115157 h 6479439"/>
                <a:gd name="connsiteX4616" fmla="*/ 1439895 w 9586368"/>
                <a:gd name="connsiteY4616" fmla="*/ 3111118 h 6479439"/>
                <a:gd name="connsiteX4617" fmla="*/ 1449805 w 9586368"/>
                <a:gd name="connsiteY4617" fmla="*/ 3111118 h 6479439"/>
                <a:gd name="connsiteX4618" fmla="*/ 1453823 w 9586368"/>
                <a:gd name="connsiteY4618" fmla="*/ 3115157 h 6479439"/>
                <a:gd name="connsiteX4619" fmla="*/ 1453823 w 9586368"/>
                <a:gd name="connsiteY4619" fmla="*/ 3125027 h 6479439"/>
                <a:gd name="connsiteX4620" fmla="*/ 1449805 w 9586368"/>
                <a:gd name="connsiteY4620" fmla="*/ 3129066 h 6479439"/>
                <a:gd name="connsiteX4621" fmla="*/ 1439895 w 9586368"/>
                <a:gd name="connsiteY4621" fmla="*/ 3129066 h 6479439"/>
                <a:gd name="connsiteX4622" fmla="*/ 1435875 w 9586368"/>
                <a:gd name="connsiteY4622" fmla="*/ 3125027 h 6479439"/>
                <a:gd name="connsiteX4623" fmla="*/ 1435875 w 9586368"/>
                <a:gd name="connsiteY4623" fmla="*/ 3115157 h 6479439"/>
                <a:gd name="connsiteX4624" fmla="*/ 1200578 w 9586368"/>
                <a:gd name="connsiteY4624" fmla="*/ 3111118 h 6479439"/>
                <a:gd name="connsiteX4625" fmla="*/ 1210489 w 9586368"/>
                <a:gd name="connsiteY4625" fmla="*/ 3111118 h 6479439"/>
                <a:gd name="connsiteX4626" fmla="*/ 1214507 w 9586368"/>
                <a:gd name="connsiteY4626" fmla="*/ 3115157 h 6479439"/>
                <a:gd name="connsiteX4627" fmla="*/ 1214507 w 9586368"/>
                <a:gd name="connsiteY4627" fmla="*/ 3125027 h 6479439"/>
                <a:gd name="connsiteX4628" fmla="*/ 1210489 w 9586368"/>
                <a:gd name="connsiteY4628" fmla="*/ 3129066 h 6479439"/>
                <a:gd name="connsiteX4629" fmla="*/ 1200578 w 9586368"/>
                <a:gd name="connsiteY4629" fmla="*/ 3129066 h 6479439"/>
                <a:gd name="connsiteX4630" fmla="*/ 1196560 w 9586368"/>
                <a:gd name="connsiteY4630" fmla="*/ 3125027 h 6479439"/>
                <a:gd name="connsiteX4631" fmla="*/ 1196560 w 9586368"/>
                <a:gd name="connsiteY4631" fmla="*/ 3115157 h 6479439"/>
                <a:gd name="connsiteX4632" fmla="*/ 961266 w 9586368"/>
                <a:gd name="connsiteY4632" fmla="*/ 3111118 h 6479439"/>
                <a:gd name="connsiteX4633" fmla="*/ 971176 w 9586368"/>
                <a:gd name="connsiteY4633" fmla="*/ 3111118 h 6479439"/>
                <a:gd name="connsiteX4634" fmla="*/ 975195 w 9586368"/>
                <a:gd name="connsiteY4634" fmla="*/ 3115157 h 6479439"/>
                <a:gd name="connsiteX4635" fmla="*/ 975195 w 9586368"/>
                <a:gd name="connsiteY4635" fmla="*/ 3125027 h 6479439"/>
                <a:gd name="connsiteX4636" fmla="*/ 971176 w 9586368"/>
                <a:gd name="connsiteY4636" fmla="*/ 3129066 h 6479439"/>
                <a:gd name="connsiteX4637" fmla="*/ 961266 w 9586368"/>
                <a:gd name="connsiteY4637" fmla="*/ 3129066 h 6479439"/>
                <a:gd name="connsiteX4638" fmla="*/ 957247 w 9586368"/>
                <a:gd name="connsiteY4638" fmla="*/ 3125027 h 6479439"/>
                <a:gd name="connsiteX4639" fmla="*/ 957247 w 9586368"/>
                <a:gd name="connsiteY4639" fmla="*/ 3115157 h 6479439"/>
                <a:gd name="connsiteX4640" fmla="*/ 9572438 w 9586368"/>
                <a:gd name="connsiteY4640" fmla="*/ 3111067 h 6479439"/>
                <a:gd name="connsiteX4641" fmla="*/ 9582349 w 9586368"/>
                <a:gd name="connsiteY4641" fmla="*/ 3111067 h 6479439"/>
                <a:gd name="connsiteX4642" fmla="*/ 9586368 w 9586368"/>
                <a:gd name="connsiteY4642" fmla="*/ 3115105 h 6479439"/>
                <a:gd name="connsiteX4643" fmla="*/ 9586368 w 9586368"/>
                <a:gd name="connsiteY4643" fmla="*/ 3124976 h 6479439"/>
                <a:gd name="connsiteX4644" fmla="*/ 9582349 w 9586368"/>
                <a:gd name="connsiteY4644" fmla="*/ 3129015 h 6479439"/>
                <a:gd name="connsiteX4645" fmla="*/ 9572438 w 9586368"/>
                <a:gd name="connsiteY4645" fmla="*/ 3129015 h 6479439"/>
                <a:gd name="connsiteX4646" fmla="*/ 9568419 w 9586368"/>
                <a:gd name="connsiteY4646" fmla="*/ 3124976 h 6479439"/>
                <a:gd name="connsiteX4647" fmla="*/ 9568419 w 9586368"/>
                <a:gd name="connsiteY4647" fmla="*/ 3115105 h 6479439"/>
                <a:gd name="connsiteX4648" fmla="*/ 9333125 w 9586368"/>
                <a:gd name="connsiteY4648" fmla="*/ 3111067 h 6479439"/>
                <a:gd name="connsiteX4649" fmla="*/ 9343036 w 9586368"/>
                <a:gd name="connsiteY4649" fmla="*/ 3111067 h 6479439"/>
                <a:gd name="connsiteX4650" fmla="*/ 9347055 w 9586368"/>
                <a:gd name="connsiteY4650" fmla="*/ 3115105 h 6479439"/>
                <a:gd name="connsiteX4651" fmla="*/ 9347055 w 9586368"/>
                <a:gd name="connsiteY4651" fmla="*/ 3124976 h 6479439"/>
                <a:gd name="connsiteX4652" fmla="*/ 9343036 w 9586368"/>
                <a:gd name="connsiteY4652" fmla="*/ 3129015 h 6479439"/>
                <a:gd name="connsiteX4653" fmla="*/ 9333125 w 9586368"/>
                <a:gd name="connsiteY4653" fmla="*/ 3129015 h 6479439"/>
                <a:gd name="connsiteX4654" fmla="*/ 9329106 w 9586368"/>
                <a:gd name="connsiteY4654" fmla="*/ 3124976 h 6479439"/>
                <a:gd name="connsiteX4655" fmla="*/ 9329106 w 9586368"/>
                <a:gd name="connsiteY4655" fmla="*/ 3115105 h 6479439"/>
                <a:gd name="connsiteX4656" fmla="*/ 9093811 w 9586368"/>
                <a:gd name="connsiteY4656" fmla="*/ 3111067 h 6479439"/>
                <a:gd name="connsiteX4657" fmla="*/ 9103722 w 9586368"/>
                <a:gd name="connsiteY4657" fmla="*/ 3111067 h 6479439"/>
                <a:gd name="connsiteX4658" fmla="*/ 9107741 w 9586368"/>
                <a:gd name="connsiteY4658" fmla="*/ 3115105 h 6479439"/>
                <a:gd name="connsiteX4659" fmla="*/ 9107741 w 9586368"/>
                <a:gd name="connsiteY4659" fmla="*/ 3124976 h 6479439"/>
                <a:gd name="connsiteX4660" fmla="*/ 9103722 w 9586368"/>
                <a:gd name="connsiteY4660" fmla="*/ 3129015 h 6479439"/>
                <a:gd name="connsiteX4661" fmla="*/ 9093811 w 9586368"/>
                <a:gd name="connsiteY4661" fmla="*/ 3129015 h 6479439"/>
                <a:gd name="connsiteX4662" fmla="*/ 9089792 w 9586368"/>
                <a:gd name="connsiteY4662" fmla="*/ 3124976 h 6479439"/>
                <a:gd name="connsiteX4663" fmla="*/ 9089792 w 9586368"/>
                <a:gd name="connsiteY4663" fmla="*/ 3115105 h 6479439"/>
                <a:gd name="connsiteX4664" fmla="*/ 8854496 w 9586368"/>
                <a:gd name="connsiteY4664" fmla="*/ 3111067 h 6479439"/>
                <a:gd name="connsiteX4665" fmla="*/ 8864407 w 9586368"/>
                <a:gd name="connsiteY4665" fmla="*/ 3111067 h 6479439"/>
                <a:gd name="connsiteX4666" fmla="*/ 8868426 w 9586368"/>
                <a:gd name="connsiteY4666" fmla="*/ 3115105 h 6479439"/>
                <a:gd name="connsiteX4667" fmla="*/ 8868426 w 9586368"/>
                <a:gd name="connsiteY4667" fmla="*/ 3124976 h 6479439"/>
                <a:gd name="connsiteX4668" fmla="*/ 8864407 w 9586368"/>
                <a:gd name="connsiteY4668" fmla="*/ 3129015 h 6479439"/>
                <a:gd name="connsiteX4669" fmla="*/ 8854496 w 9586368"/>
                <a:gd name="connsiteY4669" fmla="*/ 3129015 h 6479439"/>
                <a:gd name="connsiteX4670" fmla="*/ 8850477 w 9586368"/>
                <a:gd name="connsiteY4670" fmla="*/ 3124976 h 6479439"/>
                <a:gd name="connsiteX4671" fmla="*/ 8850477 w 9586368"/>
                <a:gd name="connsiteY4671" fmla="*/ 3115105 h 6479439"/>
                <a:gd name="connsiteX4672" fmla="*/ 8615184 w 9586368"/>
                <a:gd name="connsiteY4672" fmla="*/ 3111067 h 6479439"/>
                <a:gd name="connsiteX4673" fmla="*/ 8625095 w 9586368"/>
                <a:gd name="connsiteY4673" fmla="*/ 3111067 h 6479439"/>
                <a:gd name="connsiteX4674" fmla="*/ 8629114 w 9586368"/>
                <a:gd name="connsiteY4674" fmla="*/ 3115105 h 6479439"/>
                <a:gd name="connsiteX4675" fmla="*/ 8629114 w 9586368"/>
                <a:gd name="connsiteY4675" fmla="*/ 3124976 h 6479439"/>
                <a:gd name="connsiteX4676" fmla="*/ 8625095 w 9586368"/>
                <a:gd name="connsiteY4676" fmla="*/ 3129015 h 6479439"/>
                <a:gd name="connsiteX4677" fmla="*/ 8615184 w 9586368"/>
                <a:gd name="connsiteY4677" fmla="*/ 3129015 h 6479439"/>
                <a:gd name="connsiteX4678" fmla="*/ 8611165 w 9586368"/>
                <a:gd name="connsiteY4678" fmla="*/ 3124976 h 6479439"/>
                <a:gd name="connsiteX4679" fmla="*/ 8611165 w 9586368"/>
                <a:gd name="connsiteY4679" fmla="*/ 3115105 h 6479439"/>
                <a:gd name="connsiteX4680" fmla="*/ 8375869 w 9586368"/>
                <a:gd name="connsiteY4680" fmla="*/ 3111067 h 6479439"/>
                <a:gd name="connsiteX4681" fmla="*/ 8385779 w 9586368"/>
                <a:gd name="connsiteY4681" fmla="*/ 3111067 h 6479439"/>
                <a:gd name="connsiteX4682" fmla="*/ 8389799 w 9586368"/>
                <a:gd name="connsiteY4682" fmla="*/ 3115105 h 6479439"/>
                <a:gd name="connsiteX4683" fmla="*/ 8389799 w 9586368"/>
                <a:gd name="connsiteY4683" fmla="*/ 3124976 h 6479439"/>
                <a:gd name="connsiteX4684" fmla="*/ 8385779 w 9586368"/>
                <a:gd name="connsiteY4684" fmla="*/ 3129015 h 6479439"/>
                <a:gd name="connsiteX4685" fmla="*/ 8375869 w 9586368"/>
                <a:gd name="connsiteY4685" fmla="*/ 3129015 h 6479439"/>
                <a:gd name="connsiteX4686" fmla="*/ 8371850 w 9586368"/>
                <a:gd name="connsiteY4686" fmla="*/ 3124976 h 6479439"/>
                <a:gd name="connsiteX4687" fmla="*/ 8371850 w 9586368"/>
                <a:gd name="connsiteY4687" fmla="*/ 3115105 h 6479439"/>
                <a:gd name="connsiteX4688" fmla="*/ 8136553 w 9586368"/>
                <a:gd name="connsiteY4688" fmla="*/ 3111067 h 6479439"/>
                <a:gd name="connsiteX4689" fmla="*/ 8146464 w 9586368"/>
                <a:gd name="connsiteY4689" fmla="*/ 3111067 h 6479439"/>
                <a:gd name="connsiteX4690" fmla="*/ 8150483 w 9586368"/>
                <a:gd name="connsiteY4690" fmla="*/ 3115105 h 6479439"/>
                <a:gd name="connsiteX4691" fmla="*/ 8150483 w 9586368"/>
                <a:gd name="connsiteY4691" fmla="*/ 3124976 h 6479439"/>
                <a:gd name="connsiteX4692" fmla="*/ 8146464 w 9586368"/>
                <a:gd name="connsiteY4692" fmla="*/ 3129015 h 6479439"/>
                <a:gd name="connsiteX4693" fmla="*/ 8136553 w 9586368"/>
                <a:gd name="connsiteY4693" fmla="*/ 3129015 h 6479439"/>
                <a:gd name="connsiteX4694" fmla="*/ 8132534 w 9586368"/>
                <a:gd name="connsiteY4694" fmla="*/ 3124976 h 6479439"/>
                <a:gd name="connsiteX4695" fmla="*/ 8132534 w 9586368"/>
                <a:gd name="connsiteY4695" fmla="*/ 3115105 h 6479439"/>
                <a:gd name="connsiteX4696" fmla="*/ 7897241 w 9586368"/>
                <a:gd name="connsiteY4696" fmla="*/ 3111067 h 6479439"/>
                <a:gd name="connsiteX4697" fmla="*/ 7907151 w 9586368"/>
                <a:gd name="connsiteY4697" fmla="*/ 3111067 h 6479439"/>
                <a:gd name="connsiteX4698" fmla="*/ 7911170 w 9586368"/>
                <a:gd name="connsiteY4698" fmla="*/ 3115105 h 6479439"/>
                <a:gd name="connsiteX4699" fmla="*/ 7911170 w 9586368"/>
                <a:gd name="connsiteY4699" fmla="*/ 3124976 h 6479439"/>
                <a:gd name="connsiteX4700" fmla="*/ 7907151 w 9586368"/>
                <a:gd name="connsiteY4700" fmla="*/ 3129015 h 6479439"/>
                <a:gd name="connsiteX4701" fmla="*/ 7897241 w 9586368"/>
                <a:gd name="connsiteY4701" fmla="*/ 3129015 h 6479439"/>
                <a:gd name="connsiteX4702" fmla="*/ 7893222 w 9586368"/>
                <a:gd name="connsiteY4702" fmla="*/ 3124976 h 6479439"/>
                <a:gd name="connsiteX4703" fmla="*/ 7893222 w 9586368"/>
                <a:gd name="connsiteY4703" fmla="*/ 3115105 h 6479439"/>
                <a:gd name="connsiteX4704" fmla="*/ 7657926 w 9586368"/>
                <a:gd name="connsiteY4704" fmla="*/ 3111067 h 6479439"/>
                <a:gd name="connsiteX4705" fmla="*/ 7667836 w 9586368"/>
                <a:gd name="connsiteY4705" fmla="*/ 3111067 h 6479439"/>
                <a:gd name="connsiteX4706" fmla="*/ 7671855 w 9586368"/>
                <a:gd name="connsiteY4706" fmla="*/ 3115105 h 6479439"/>
                <a:gd name="connsiteX4707" fmla="*/ 7671855 w 9586368"/>
                <a:gd name="connsiteY4707" fmla="*/ 3124976 h 6479439"/>
                <a:gd name="connsiteX4708" fmla="*/ 7667836 w 9586368"/>
                <a:gd name="connsiteY4708" fmla="*/ 3129015 h 6479439"/>
                <a:gd name="connsiteX4709" fmla="*/ 7657926 w 9586368"/>
                <a:gd name="connsiteY4709" fmla="*/ 3129015 h 6479439"/>
                <a:gd name="connsiteX4710" fmla="*/ 7653906 w 9586368"/>
                <a:gd name="connsiteY4710" fmla="*/ 3124976 h 6479439"/>
                <a:gd name="connsiteX4711" fmla="*/ 7653906 w 9586368"/>
                <a:gd name="connsiteY4711" fmla="*/ 3115105 h 6479439"/>
                <a:gd name="connsiteX4712" fmla="*/ 7418611 w 9586368"/>
                <a:gd name="connsiteY4712" fmla="*/ 3111067 h 6479439"/>
                <a:gd name="connsiteX4713" fmla="*/ 7428521 w 9586368"/>
                <a:gd name="connsiteY4713" fmla="*/ 3111067 h 6479439"/>
                <a:gd name="connsiteX4714" fmla="*/ 7432540 w 9586368"/>
                <a:gd name="connsiteY4714" fmla="*/ 3115105 h 6479439"/>
                <a:gd name="connsiteX4715" fmla="*/ 7432540 w 9586368"/>
                <a:gd name="connsiteY4715" fmla="*/ 3124976 h 6479439"/>
                <a:gd name="connsiteX4716" fmla="*/ 7428521 w 9586368"/>
                <a:gd name="connsiteY4716" fmla="*/ 3129015 h 6479439"/>
                <a:gd name="connsiteX4717" fmla="*/ 7418611 w 9586368"/>
                <a:gd name="connsiteY4717" fmla="*/ 3129015 h 6479439"/>
                <a:gd name="connsiteX4718" fmla="*/ 7414592 w 9586368"/>
                <a:gd name="connsiteY4718" fmla="*/ 3124976 h 6479439"/>
                <a:gd name="connsiteX4719" fmla="*/ 7414592 w 9586368"/>
                <a:gd name="connsiteY4719" fmla="*/ 3115105 h 6479439"/>
                <a:gd name="connsiteX4720" fmla="*/ 7179298 w 9586368"/>
                <a:gd name="connsiteY4720" fmla="*/ 3111067 h 6479439"/>
                <a:gd name="connsiteX4721" fmla="*/ 7189209 w 9586368"/>
                <a:gd name="connsiteY4721" fmla="*/ 3111067 h 6479439"/>
                <a:gd name="connsiteX4722" fmla="*/ 7193228 w 9586368"/>
                <a:gd name="connsiteY4722" fmla="*/ 3115105 h 6479439"/>
                <a:gd name="connsiteX4723" fmla="*/ 7193228 w 9586368"/>
                <a:gd name="connsiteY4723" fmla="*/ 3124976 h 6479439"/>
                <a:gd name="connsiteX4724" fmla="*/ 7189209 w 9586368"/>
                <a:gd name="connsiteY4724" fmla="*/ 3129015 h 6479439"/>
                <a:gd name="connsiteX4725" fmla="*/ 7179298 w 9586368"/>
                <a:gd name="connsiteY4725" fmla="*/ 3129015 h 6479439"/>
                <a:gd name="connsiteX4726" fmla="*/ 7175279 w 9586368"/>
                <a:gd name="connsiteY4726" fmla="*/ 3124976 h 6479439"/>
                <a:gd name="connsiteX4727" fmla="*/ 7175279 w 9586368"/>
                <a:gd name="connsiteY4727" fmla="*/ 3115105 h 6479439"/>
                <a:gd name="connsiteX4728" fmla="*/ 6939983 w 9586368"/>
                <a:gd name="connsiteY4728" fmla="*/ 3111067 h 6479439"/>
                <a:gd name="connsiteX4729" fmla="*/ 6949894 w 9586368"/>
                <a:gd name="connsiteY4729" fmla="*/ 3111067 h 6479439"/>
                <a:gd name="connsiteX4730" fmla="*/ 6953913 w 9586368"/>
                <a:gd name="connsiteY4730" fmla="*/ 3115105 h 6479439"/>
                <a:gd name="connsiteX4731" fmla="*/ 6953913 w 9586368"/>
                <a:gd name="connsiteY4731" fmla="*/ 3124976 h 6479439"/>
                <a:gd name="connsiteX4732" fmla="*/ 6949894 w 9586368"/>
                <a:gd name="connsiteY4732" fmla="*/ 3129015 h 6479439"/>
                <a:gd name="connsiteX4733" fmla="*/ 6939983 w 9586368"/>
                <a:gd name="connsiteY4733" fmla="*/ 3129015 h 6479439"/>
                <a:gd name="connsiteX4734" fmla="*/ 6935964 w 9586368"/>
                <a:gd name="connsiteY4734" fmla="*/ 3124976 h 6479439"/>
                <a:gd name="connsiteX4735" fmla="*/ 6935964 w 9586368"/>
                <a:gd name="connsiteY4735" fmla="*/ 3115105 h 6479439"/>
                <a:gd name="connsiteX4736" fmla="*/ 6700670 w 9586368"/>
                <a:gd name="connsiteY4736" fmla="*/ 3111067 h 6479439"/>
                <a:gd name="connsiteX4737" fmla="*/ 6710581 w 9586368"/>
                <a:gd name="connsiteY4737" fmla="*/ 3111067 h 6479439"/>
                <a:gd name="connsiteX4738" fmla="*/ 6714600 w 9586368"/>
                <a:gd name="connsiteY4738" fmla="*/ 3115105 h 6479439"/>
                <a:gd name="connsiteX4739" fmla="*/ 6714600 w 9586368"/>
                <a:gd name="connsiteY4739" fmla="*/ 3124976 h 6479439"/>
                <a:gd name="connsiteX4740" fmla="*/ 6710581 w 9586368"/>
                <a:gd name="connsiteY4740" fmla="*/ 3129015 h 6479439"/>
                <a:gd name="connsiteX4741" fmla="*/ 6700670 w 9586368"/>
                <a:gd name="connsiteY4741" fmla="*/ 3129015 h 6479439"/>
                <a:gd name="connsiteX4742" fmla="*/ 6696651 w 9586368"/>
                <a:gd name="connsiteY4742" fmla="*/ 3124976 h 6479439"/>
                <a:gd name="connsiteX4743" fmla="*/ 6696651 w 9586368"/>
                <a:gd name="connsiteY4743" fmla="*/ 3115105 h 6479439"/>
                <a:gd name="connsiteX4744" fmla="*/ 6461356 w 9586368"/>
                <a:gd name="connsiteY4744" fmla="*/ 3111067 h 6479439"/>
                <a:gd name="connsiteX4745" fmla="*/ 6471266 w 9586368"/>
                <a:gd name="connsiteY4745" fmla="*/ 3111067 h 6479439"/>
                <a:gd name="connsiteX4746" fmla="*/ 6475285 w 9586368"/>
                <a:gd name="connsiteY4746" fmla="*/ 3115105 h 6479439"/>
                <a:gd name="connsiteX4747" fmla="*/ 6475285 w 9586368"/>
                <a:gd name="connsiteY4747" fmla="*/ 3124976 h 6479439"/>
                <a:gd name="connsiteX4748" fmla="*/ 6471266 w 9586368"/>
                <a:gd name="connsiteY4748" fmla="*/ 3129015 h 6479439"/>
                <a:gd name="connsiteX4749" fmla="*/ 6461356 w 9586368"/>
                <a:gd name="connsiteY4749" fmla="*/ 3129015 h 6479439"/>
                <a:gd name="connsiteX4750" fmla="*/ 6457337 w 9586368"/>
                <a:gd name="connsiteY4750" fmla="*/ 3124976 h 6479439"/>
                <a:gd name="connsiteX4751" fmla="*/ 6457337 w 9586368"/>
                <a:gd name="connsiteY4751" fmla="*/ 3115105 h 6479439"/>
                <a:gd name="connsiteX4752" fmla="*/ 6222042 w 9586368"/>
                <a:gd name="connsiteY4752" fmla="*/ 3111067 h 6479439"/>
                <a:gd name="connsiteX4753" fmla="*/ 6231952 w 9586368"/>
                <a:gd name="connsiteY4753" fmla="*/ 3111067 h 6479439"/>
                <a:gd name="connsiteX4754" fmla="*/ 6235971 w 9586368"/>
                <a:gd name="connsiteY4754" fmla="*/ 3115105 h 6479439"/>
                <a:gd name="connsiteX4755" fmla="*/ 6235971 w 9586368"/>
                <a:gd name="connsiteY4755" fmla="*/ 3124976 h 6479439"/>
                <a:gd name="connsiteX4756" fmla="*/ 6231952 w 9586368"/>
                <a:gd name="connsiteY4756" fmla="*/ 3129015 h 6479439"/>
                <a:gd name="connsiteX4757" fmla="*/ 6222042 w 9586368"/>
                <a:gd name="connsiteY4757" fmla="*/ 3129015 h 6479439"/>
                <a:gd name="connsiteX4758" fmla="*/ 6218023 w 9586368"/>
                <a:gd name="connsiteY4758" fmla="*/ 3124976 h 6479439"/>
                <a:gd name="connsiteX4759" fmla="*/ 6218023 w 9586368"/>
                <a:gd name="connsiteY4759" fmla="*/ 3115105 h 6479439"/>
                <a:gd name="connsiteX4760" fmla="*/ 5982729 w 9586368"/>
                <a:gd name="connsiteY4760" fmla="*/ 3111067 h 6479439"/>
                <a:gd name="connsiteX4761" fmla="*/ 5992639 w 9586368"/>
                <a:gd name="connsiteY4761" fmla="*/ 3111067 h 6479439"/>
                <a:gd name="connsiteX4762" fmla="*/ 5996658 w 9586368"/>
                <a:gd name="connsiteY4762" fmla="*/ 3115105 h 6479439"/>
                <a:gd name="connsiteX4763" fmla="*/ 5996658 w 9586368"/>
                <a:gd name="connsiteY4763" fmla="*/ 3124976 h 6479439"/>
                <a:gd name="connsiteX4764" fmla="*/ 5992639 w 9586368"/>
                <a:gd name="connsiteY4764" fmla="*/ 3129015 h 6479439"/>
                <a:gd name="connsiteX4765" fmla="*/ 5982729 w 9586368"/>
                <a:gd name="connsiteY4765" fmla="*/ 3129015 h 6479439"/>
                <a:gd name="connsiteX4766" fmla="*/ 5978710 w 9586368"/>
                <a:gd name="connsiteY4766" fmla="*/ 3124976 h 6479439"/>
                <a:gd name="connsiteX4767" fmla="*/ 5978710 w 9586368"/>
                <a:gd name="connsiteY4767" fmla="*/ 3115105 h 6479439"/>
                <a:gd name="connsiteX4768" fmla="*/ 5743412 w 9586368"/>
                <a:gd name="connsiteY4768" fmla="*/ 3111067 h 6479439"/>
                <a:gd name="connsiteX4769" fmla="*/ 5753323 w 9586368"/>
                <a:gd name="connsiteY4769" fmla="*/ 3111067 h 6479439"/>
                <a:gd name="connsiteX4770" fmla="*/ 5757342 w 9586368"/>
                <a:gd name="connsiteY4770" fmla="*/ 3115105 h 6479439"/>
                <a:gd name="connsiteX4771" fmla="*/ 5757342 w 9586368"/>
                <a:gd name="connsiteY4771" fmla="*/ 3124976 h 6479439"/>
                <a:gd name="connsiteX4772" fmla="*/ 5753323 w 9586368"/>
                <a:gd name="connsiteY4772" fmla="*/ 3129015 h 6479439"/>
                <a:gd name="connsiteX4773" fmla="*/ 5743412 w 9586368"/>
                <a:gd name="connsiteY4773" fmla="*/ 3129015 h 6479439"/>
                <a:gd name="connsiteX4774" fmla="*/ 5739393 w 9586368"/>
                <a:gd name="connsiteY4774" fmla="*/ 3124976 h 6479439"/>
                <a:gd name="connsiteX4775" fmla="*/ 5739393 w 9586368"/>
                <a:gd name="connsiteY4775" fmla="*/ 3115105 h 6479439"/>
                <a:gd name="connsiteX4776" fmla="*/ 5504099 w 9586368"/>
                <a:gd name="connsiteY4776" fmla="*/ 3111067 h 6479439"/>
                <a:gd name="connsiteX4777" fmla="*/ 5514010 w 9586368"/>
                <a:gd name="connsiteY4777" fmla="*/ 3111067 h 6479439"/>
                <a:gd name="connsiteX4778" fmla="*/ 5518029 w 9586368"/>
                <a:gd name="connsiteY4778" fmla="*/ 3115105 h 6479439"/>
                <a:gd name="connsiteX4779" fmla="*/ 5518029 w 9586368"/>
                <a:gd name="connsiteY4779" fmla="*/ 3124976 h 6479439"/>
                <a:gd name="connsiteX4780" fmla="*/ 5514010 w 9586368"/>
                <a:gd name="connsiteY4780" fmla="*/ 3129015 h 6479439"/>
                <a:gd name="connsiteX4781" fmla="*/ 5504099 w 9586368"/>
                <a:gd name="connsiteY4781" fmla="*/ 3129015 h 6479439"/>
                <a:gd name="connsiteX4782" fmla="*/ 5500080 w 9586368"/>
                <a:gd name="connsiteY4782" fmla="*/ 3124976 h 6479439"/>
                <a:gd name="connsiteX4783" fmla="*/ 5500080 w 9586368"/>
                <a:gd name="connsiteY4783" fmla="*/ 3115105 h 6479439"/>
                <a:gd name="connsiteX4784" fmla="*/ 5264784 w 9586368"/>
                <a:gd name="connsiteY4784" fmla="*/ 3111067 h 6479439"/>
                <a:gd name="connsiteX4785" fmla="*/ 5274694 w 9586368"/>
                <a:gd name="connsiteY4785" fmla="*/ 3111067 h 6479439"/>
                <a:gd name="connsiteX4786" fmla="*/ 5278713 w 9586368"/>
                <a:gd name="connsiteY4786" fmla="*/ 3115105 h 6479439"/>
                <a:gd name="connsiteX4787" fmla="*/ 5278713 w 9586368"/>
                <a:gd name="connsiteY4787" fmla="*/ 3124976 h 6479439"/>
                <a:gd name="connsiteX4788" fmla="*/ 5274694 w 9586368"/>
                <a:gd name="connsiteY4788" fmla="*/ 3129015 h 6479439"/>
                <a:gd name="connsiteX4789" fmla="*/ 5264784 w 9586368"/>
                <a:gd name="connsiteY4789" fmla="*/ 3129015 h 6479439"/>
                <a:gd name="connsiteX4790" fmla="*/ 5260765 w 9586368"/>
                <a:gd name="connsiteY4790" fmla="*/ 3124976 h 6479439"/>
                <a:gd name="connsiteX4791" fmla="*/ 5260765 w 9586368"/>
                <a:gd name="connsiteY4791" fmla="*/ 3115105 h 6479439"/>
                <a:gd name="connsiteX4792" fmla="*/ 5025470 w 9586368"/>
                <a:gd name="connsiteY4792" fmla="*/ 3111067 h 6479439"/>
                <a:gd name="connsiteX4793" fmla="*/ 5035381 w 9586368"/>
                <a:gd name="connsiteY4793" fmla="*/ 3111067 h 6479439"/>
                <a:gd name="connsiteX4794" fmla="*/ 5039400 w 9586368"/>
                <a:gd name="connsiteY4794" fmla="*/ 3115105 h 6479439"/>
                <a:gd name="connsiteX4795" fmla="*/ 5039400 w 9586368"/>
                <a:gd name="connsiteY4795" fmla="*/ 3124976 h 6479439"/>
                <a:gd name="connsiteX4796" fmla="*/ 5035381 w 9586368"/>
                <a:gd name="connsiteY4796" fmla="*/ 3129015 h 6479439"/>
                <a:gd name="connsiteX4797" fmla="*/ 5025470 w 9586368"/>
                <a:gd name="connsiteY4797" fmla="*/ 3129015 h 6479439"/>
                <a:gd name="connsiteX4798" fmla="*/ 5021451 w 9586368"/>
                <a:gd name="connsiteY4798" fmla="*/ 3124976 h 6479439"/>
                <a:gd name="connsiteX4799" fmla="*/ 5021451 w 9586368"/>
                <a:gd name="connsiteY4799" fmla="*/ 3115105 h 6479439"/>
                <a:gd name="connsiteX4800" fmla="*/ 4786241 w 9586368"/>
                <a:gd name="connsiteY4800" fmla="*/ 3111067 h 6479439"/>
                <a:gd name="connsiteX4801" fmla="*/ 4796152 w 9586368"/>
                <a:gd name="connsiteY4801" fmla="*/ 3111067 h 6479439"/>
                <a:gd name="connsiteX4802" fmla="*/ 4800171 w 9586368"/>
                <a:gd name="connsiteY4802" fmla="*/ 3115105 h 6479439"/>
                <a:gd name="connsiteX4803" fmla="*/ 4800171 w 9586368"/>
                <a:gd name="connsiteY4803" fmla="*/ 3124976 h 6479439"/>
                <a:gd name="connsiteX4804" fmla="*/ 4796152 w 9586368"/>
                <a:gd name="connsiteY4804" fmla="*/ 3129015 h 6479439"/>
                <a:gd name="connsiteX4805" fmla="*/ 4786241 w 9586368"/>
                <a:gd name="connsiteY4805" fmla="*/ 3129015 h 6479439"/>
                <a:gd name="connsiteX4806" fmla="*/ 4782224 w 9586368"/>
                <a:gd name="connsiteY4806" fmla="*/ 3124976 h 6479439"/>
                <a:gd name="connsiteX4807" fmla="*/ 4782224 w 9586368"/>
                <a:gd name="connsiteY4807" fmla="*/ 3115105 h 6479439"/>
                <a:gd name="connsiteX4808" fmla="*/ 4546929 w 9586368"/>
                <a:gd name="connsiteY4808" fmla="*/ 3111067 h 6479439"/>
                <a:gd name="connsiteX4809" fmla="*/ 4556840 w 9586368"/>
                <a:gd name="connsiteY4809" fmla="*/ 3111067 h 6479439"/>
                <a:gd name="connsiteX4810" fmla="*/ 4560859 w 9586368"/>
                <a:gd name="connsiteY4810" fmla="*/ 3115105 h 6479439"/>
                <a:gd name="connsiteX4811" fmla="*/ 4560859 w 9586368"/>
                <a:gd name="connsiteY4811" fmla="*/ 3124976 h 6479439"/>
                <a:gd name="connsiteX4812" fmla="*/ 4556840 w 9586368"/>
                <a:gd name="connsiteY4812" fmla="*/ 3129015 h 6479439"/>
                <a:gd name="connsiteX4813" fmla="*/ 4546929 w 9586368"/>
                <a:gd name="connsiteY4813" fmla="*/ 3129015 h 6479439"/>
                <a:gd name="connsiteX4814" fmla="*/ 4542910 w 9586368"/>
                <a:gd name="connsiteY4814" fmla="*/ 3124976 h 6479439"/>
                <a:gd name="connsiteX4815" fmla="*/ 4542910 w 9586368"/>
                <a:gd name="connsiteY4815" fmla="*/ 3115105 h 6479439"/>
                <a:gd name="connsiteX4816" fmla="*/ 4307612 w 9586368"/>
                <a:gd name="connsiteY4816" fmla="*/ 3111067 h 6479439"/>
                <a:gd name="connsiteX4817" fmla="*/ 4317523 w 9586368"/>
                <a:gd name="connsiteY4817" fmla="*/ 3111067 h 6479439"/>
                <a:gd name="connsiteX4818" fmla="*/ 4321543 w 9586368"/>
                <a:gd name="connsiteY4818" fmla="*/ 3115105 h 6479439"/>
                <a:gd name="connsiteX4819" fmla="*/ 4321543 w 9586368"/>
                <a:gd name="connsiteY4819" fmla="*/ 3124976 h 6479439"/>
                <a:gd name="connsiteX4820" fmla="*/ 4317523 w 9586368"/>
                <a:gd name="connsiteY4820" fmla="*/ 3129015 h 6479439"/>
                <a:gd name="connsiteX4821" fmla="*/ 4307612 w 9586368"/>
                <a:gd name="connsiteY4821" fmla="*/ 3129015 h 6479439"/>
                <a:gd name="connsiteX4822" fmla="*/ 4303595 w 9586368"/>
                <a:gd name="connsiteY4822" fmla="*/ 3124976 h 6479439"/>
                <a:gd name="connsiteX4823" fmla="*/ 4303595 w 9586368"/>
                <a:gd name="connsiteY4823" fmla="*/ 3115105 h 6479439"/>
                <a:gd name="connsiteX4824" fmla="*/ 4068297 w 9586368"/>
                <a:gd name="connsiteY4824" fmla="*/ 3111067 h 6479439"/>
                <a:gd name="connsiteX4825" fmla="*/ 4078210 w 9586368"/>
                <a:gd name="connsiteY4825" fmla="*/ 3111067 h 6479439"/>
                <a:gd name="connsiteX4826" fmla="*/ 4082229 w 9586368"/>
                <a:gd name="connsiteY4826" fmla="*/ 3115105 h 6479439"/>
                <a:gd name="connsiteX4827" fmla="*/ 4082229 w 9586368"/>
                <a:gd name="connsiteY4827" fmla="*/ 3124976 h 6479439"/>
                <a:gd name="connsiteX4828" fmla="*/ 4078210 w 9586368"/>
                <a:gd name="connsiteY4828" fmla="*/ 3129015 h 6479439"/>
                <a:gd name="connsiteX4829" fmla="*/ 4068297 w 9586368"/>
                <a:gd name="connsiteY4829" fmla="*/ 3129015 h 6479439"/>
                <a:gd name="connsiteX4830" fmla="*/ 4064278 w 9586368"/>
                <a:gd name="connsiteY4830" fmla="*/ 3124976 h 6479439"/>
                <a:gd name="connsiteX4831" fmla="*/ 4064278 w 9586368"/>
                <a:gd name="connsiteY4831" fmla="*/ 3115105 h 6479439"/>
                <a:gd name="connsiteX4832" fmla="*/ 3828990 w 9586368"/>
                <a:gd name="connsiteY4832" fmla="*/ 3111067 h 6479439"/>
                <a:gd name="connsiteX4833" fmla="*/ 3838899 w 9586368"/>
                <a:gd name="connsiteY4833" fmla="*/ 3111067 h 6479439"/>
                <a:gd name="connsiteX4834" fmla="*/ 3842917 w 9586368"/>
                <a:gd name="connsiteY4834" fmla="*/ 3115105 h 6479439"/>
                <a:gd name="connsiteX4835" fmla="*/ 3842917 w 9586368"/>
                <a:gd name="connsiteY4835" fmla="*/ 3124976 h 6479439"/>
                <a:gd name="connsiteX4836" fmla="*/ 3838899 w 9586368"/>
                <a:gd name="connsiteY4836" fmla="*/ 3129015 h 6479439"/>
                <a:gd name="connsiteX4837" fmla="*/ 3828990 w 9586368"/>
                <a:gd name="connsiteY4837" fmla="*/ 3129015 h 6479439"/>
                <a:gd name="connsiteX4838" fmla="*/ 3824971 w 9586368"/>
                <a:gd name="connsiteY4838" fmla="*/ 3124976 h 6479439"/>
                <a:gd name="connsiteX4839" fmla="*/ 3824971 w 9586368"/>
                <a:gd name="connsiteY4839" fmla="*/ 3115105 h 6479439"/>
                <a:gd name="connsiteX4840" fmla="*/ 3589676 w 9586368"/>
                <a:gd name="connsiteY4840" fmla="*/ 3111067 h 6479439"/>
                <a:gd name="connsiteX4841" fmla="*/ 3599585 w 9586368"/>
                <a:gd name="connsiteY4841" fmla="*/ 3111067 h 6479439"/>
                <a:gd name="connsiteX4842" fmla="*/ 3603604 w 9586368"/>
                <a:gd name="connsiteY4842" fmla="*/ 3115105 h 6479439"/>
                <a:gd name="connsiteX4843" fmla="*/ 3603604 w 9586368"/>
                <a:gd name="connsiteY4843" fmla="*/ 3124976 h 6479439"/>
                <a:gd name="connsiteX4844" fmla="*/ 3599585 w 9586368"/>
                <a:gd name="connsiteY4844" fmla="*/ 3129015 h 6479439"/>
                <a:gd name="connsiteX4845" fmla="*/ 3589676 w 9586368"/>
                <a:gd name="connsiteY4845" fmla="*/ 3129015 h 6479439"/>
                <a:gd name="connsiteX4846" fmla="*/ 3585657 w 9586368"/>
                <a:gd name="connsiteY4846" fmla="*/ 3124976 h 6479439"/>
                <a:gd name="connsiteX4847" fmla="*/ 3585657 w 9586368"/>
                <a:gd name="connsiteY4847" fmla="*/ 3115105 h 6479439"/>
                <a:gd name="connsiteX4848" fmla="*/ 3350359 w 9586368"/>
                <a:gd name="connsiteY4848" fmla="*/ 3111067 h 6479439"/>
                <a:gd name="connsiteX4849" fmla="*/ 3360268 w 9586368"/>
                <a:gd name="connsiteY4849" fmla="*/ 3111067 h 6479439"/>
                <a:gd name="connsiteX4850" fmla="*/ 3364287 w 9586368"/>
                <a:gd name="connsiteY4850" fmla="*/ 3115105 h 6479439"/>
                <a:gd name="connsiteX4851" fmla="*/ 3364287 w 9586368"/>
                <a:gd name="connsiteY4851" fmla="*/ 3124976 h 6479439"/>
                <a:gd name="connsiteX4852" fmla="*/ 3360268 w 9586368"/>
                <a:gd name="connsiteY4852" fmla="*/ 3129015 h 6479439"/>
                <a:gd name="connsiteX4853" fmla="*/ 3350359 w 9586368"/>
                <a:gd name="connsiteY4853" fmla="*/ 3129015 h 6479439"/>
                <a:gd name="connsiteX4854" fmla="*/ 3346340 w 9586368"/>
                <a:gd name="connsiteY4854" fmla="*/ 3124976 h 6479439"/>
                <a:gd name="connsiteX4855" fmla="*/ 3346340 w 9586368"/>
                <a:gd name="connsiteY4855" fmla="*/ 3115105 h 6479439"/>
                <a:gd name="connsiteX4856" fmla="*/ 3111048 w 9586368"/>
                <a:gd name="connsiteY4856" fmla="*/ 3111067 h 6479439"/>
                <a:gd name="connsiteX4857" fmla="*/ 3120959 w 9586368"/>
                <a:gd name="connsiteY4857" fmla="*/ 3111067 h 6479439"/>
                <a:gd name="connsiteX4858" fmla="*/ 3124977 w 9586368"/>
                <a:gd name="connsiteY4858" fmla="*/ 3115105 h 6479439"/>
                <a:gd name="connsiteX4859" fmla="*/ 3124977 w 9586368"/>
                <a:gd name="connsiteY4859" fmla="*/ 3124976 h 6479439"/>
                <a:gd name="connsiteX4860" fmla="*/ 3120959 w 9586368"/>
                <a:gd name="connsiteY4860" fmla="*/ 3129015 h 6479439"/>
                <a:gd name="connsiteX4861" fmla="*/ 3111048 w 9586368"/>
                <a:gd name="connsiteY4861" fmla="*/ 3129015 h 6479439"/>
                <a:gd name="connsiteX4862" fmla="*/ 3107029 w 9586368"/>
                <a:gd name="connsiteY4862" fmla="*/ 3124976 h 6479439"/>
                <a:gd name="connsiteX4863" fmla="*/ 3107029 w 9586368"/>
                <a:gd name="connsiteY4863" fmla="*/ 3115105 h 6479439"/>
                <a:gd name="connsiteX4864" fmla="*/ 2871737 w 9586368"/>
                <a:gd name="connsiteY4864" fmla="*/ 3111067 h 6479439"/>
                <a:gd name="connsiteX4865" fmla="*/ 2881646 w 9586368"/>
                <a:gd name="connsiteY4865" fmla="*/ 3111067 h 6479439"/>
                <a:gd name="connsiteX4866" fmla="*/ 2885666 w 9586368"/>
                <a:gd name="connsiteY4866" fmla="*/ 3115105 h 6479439"/>
                <a:gd name="connsiteX4867" fmla="*/ 2885666 w 9586368"/>
                <a:gd name="connsiteY4867" fmla="*/ 3124976 h 6479439"/>
                <a:gd name="connsiteX4868" fmla="*/ 2881646 w 9586368"/>
                <a:gd name="connsiteY4868" fmla="*/ 3129015 h 6479439"/>
                <a:gd name="connsiteX4869" fmla="*/ 2871737 w 9586368"/>
                <a:gd name="connsiteY4869" fmla="*/ 3129015 h 6479439"/>
                <a:gd name="connsiteX4870" fmla="*/ 2867717 w 9586368"/>
                <a:gd name="connsiteY4870" fmla="*/ 3124976 h 6479439"/>
                <a:gd name="connsiteX4871" fmla="*/ 2867717 w 9586368"/>
                <a:gd name="connsiteY4871" fmla="*/ 3115105 h 6479439"/>
                <a:gd name="connsiteX4872" fmla="*/ 2632423 w 9586368"/>
                <a:gd name="connsiteY4872" fmla="*/ 3111067 h 6479439"/>
                <a:gd name="connsiteX4873" fmla="*/ 2642334 w 9586368"/>
                <a:gd name="connsiteY4873" fmla="*/ 3111067 h 6479439"/>
                <a:gd name="connsiteX4874" fmla="*/ 2646352 w 9586368"/>
                <a:gd name="connsiteY4874" fmla="*/ 3115105 h 6479439"/>
                <a:gd name="connsiteX4875" fmla="*/ 2646352 w 9586368"/>
                <a:gd name="connsiteY4875" fmla="*/ 3124976 h 6479439"/>
                <a:gd name="connsiteX4876" fmla="*/ 2642334 w 9586368"/>
                <a:gd name="connsiteY4876" fmla="*/ 3129015 h 6479439"/>
                <a:gd name="connsiteX4877" fmla="*/ 2632423 w 9586368"/>
                <a:gd name="connsiteY4877" fmla="*/ 3129015 h 6479439"/>
                <a:gd name="connsiteX4878" fmla="*/ 2628404 w 9586368"/>
                <a:gd name="connsiteY4878" fmla="*/ 3124976 h 6479439"/>
                <a:gd name="connsiteX4879" fmla="*/ 2628404 w 9586368"/>
                <a:gd name="connsiteY4879" fmla="*/ 3115105 h 6479439"/>
                <a:gd name="connsiteX4880" fmla="*/ 2393104 w 9586368"/>
                <a:gd name="connsiteY4880" fmla="*/ 3111067 h 6479439"/>
                <a:gd name="connsiteX4881" fmla="*/ 2403015 w 9586368"/>
                <a:gd name="connsiteY4881" fmla="*/ 3111067 h 6479439"/>
                <a:gd name="connsiteX4882" fmla="*/ 2407034 w 9586368"/>
                <a:gd name="connsiteY4882" fmla="*/ 3115105 h 6479439"/>
                <a:gd name="connsiteX4883" fmla="*/ 2407034 w 9586368"/>
                <a:gd name="connsiteY4883" fmla="*/ 3124976 h 6479439"/>
                <a:gd name="connsiteX4884" fmla="*/ 2403015 w 9586368"/>
                <a:gd name="connsiteY4884" fmla="*/ 3129015 h 6479439"/>
                <a:gd name="connsiteX4885" fmla="*/ 2393104 w 9586368"/>
                <a:gd name="connsiteY4885" fmla="*/ 3129015 h 6479439"/>
                <a:gd name="connsiteX4886" fmla="*/ 2389087 w 9586368"/>
                <a:gd name="connsiteY4886" fmla="*/ 3124976 h 6479439"/>
                <a:gd name="connsiteX4887" fmla="*/ 2389087 w 9586368"/>
                <a:gd name="connsiteY4887" fmla="*/ 3115105 h 6479439"/>
                <a:gd name="connsiteX4888" fmla="*/ 721968 w 9586368"/>
                <a:gd name="connsiteY4888" fmla="*/ 3111067 h 6479439"/>
                <a:gd name="connsiteX4889" fmla="*/ 731878 w 9586368"/>
                <a:gd name="connsiteY4889" fmla="*/ 3111067 h 6479439"/>
                <a:gd name="connsiteX4890" fmla="*/ 735897 w 9586368"/>
                <a:gd name="connsiteY4890" fmla="*/ 3115105 h 6479439"/>
                <a:gd name="connsiteX4891" fmla="*/ 735897 w 9586368"/>
                <a:gd name="connsiteY4891" fmla="*/ 3124976 h 6479439"/>
                <a:gd name="connsiteX4892" fmla="*/ 731878 w 9586368"/>
                <a:gd name="connsiteY4892" fmla="*/ 3129015 h 6479439"/>
                <a:gd name="connsiteX4893" fmla="*/ 721968 w 9586368"/>
                <a:gd name="connsiteY4893" fmla="*/ 3129015 h 6479439"/>
                <a:gd name="connsiteX4894" fmla="*/ 717949 w 9586368"/>
                <a:gd name="connsiteY4894" fmla="*/ 3124976 h 6479439"/>
                <a:gd name="connsiteX4895" fmla="*/ 717949 w 9586368"/>
                <a:gd name="connsiteY4895" fmla="*/ 3115105 h 6479439"/>
                <a:gd name="connsiteX4896" fmla="*/ 482656 w 9586368"/>
                <a:gd name="connsiteY4896" fmla="*/ 3111067 h 6479439"/>
                <a:gd name="connsiteX4897" fmla="*/ 492566 w 9586368"/>
                <a:gd name="connsiteY4897" fmla="*/ 3111067 h 6479439"/>
                <a:gd name="connsiteX4898" fmla="*/ 496585 w 9586368"/>
                <a:gd name="connsiteY4898" fmla="*/ 3115105 h 6479439"/>
                <a:gd name="connsiteX4899" fmla="*/ 496585 w 9586368"/>
                <a:gd name="connsiteY4899" fmla="*/ 3124976 h 6479439"/>
                <a:gd name="connsiteX4900" fmla="*/ 492566 w 9586368"/>
                <a:gd name="connsiteY4900" fmla="*/ 3129015 h 6479439"/>
                <a:gd name="connsiteX4901" fmla="*/ 482656 w 9586368"/>
                <a:gd name="connsiteY4901" fmla="*/ 3129015 h 6479439"/>
                <a:gd name="connsiteX4902" fmla="*/ 478637 w 9586368"/>
                <a:gd name="connsiteY4902" fmla="*/ 3124976 h 6479439"/>
                <a:gd name="connsiteX4903" fmla="*/ 478637 w 9586368"/>
                <a:gd name="connsiteY4903" fmla="*/ 3115105 h 6479439"/>
                <a:gd name="connsiteX4904" fmla="*/ 243342 w 9586368"/>
                <a:gd name="connsiteY4904" fmla="*/ 3111067 h 6479439"/>
                <a:gd name="connsiteX4905" fmla="*/ 253252 w 9586368"/>
                <a:gd name="connsiteY4905" fmla="*/ 3111067 h 6479439"/>
                <a:gd name="connsiteX4906" fmla="*/ 257271 w 9586368"/>
                <a:gd name="connsiteY4906" fmla="*/ 3115105 h 6479439"/>
                <a:gd name="connsiteX4907" fmla="*/ 257271 w 9586368"/>
                <a:gd name="connsiteY4907" fmla="*/ 3124976 h 6479439"/>
                <a:gd name="connsiteX4908" fmla="*/ 253252 w 9586368"/>
                <a:gd name="connsiteY4908" fmla="*/ 3129015 h 6479439"/>
                <a:gd name="connsiteX4909" fmla="*/ 243342 w 9586368"/>
                <a:gd name="connsiteY4909" fmla="*/ 3129015 h 6479439"/>
                <a:gd name="connsiteX4910" fmla="*/ 239323 w 9586368"/>
                <a:gd name="connsiteY4910" fmla="*/ 3124976 h 6479439"/>
                <a:gd name="connsiteX4911" fmla="*/ 239323 w 9586368"/>
                <a:gd name="connsiteY4911" fmla="*/ 3115105 h 6479439"/>
                <a:gd name="connsiteX4912" fmla="*/ 4029 w 9586368"/>
                <a:gd name="connsiteY4912" fmla="*/ 3111067 h 6479439"/>
                <a:gd name="connsiteX4913" fmla="*/ 13939 w 9586368"/>
                <a:gd name="connsiteY4913" fmla="*/ 3111067 h 6479439"/>
                <a:gd name="connsiteX4914" fmla="*/ 17959 w 9586368"/>
                <a:gd name="connsiteY4914" fmla="*/ 3115105 h 6479439"/>
                <a:gd name="connsiteX4915" fmla="*/ 17959 w 9586368"/>
                <a:gd name="connsiteY4915" fmla="*/ 3124976 h 6479439"/>
                <a:gd name="connsiteX4916" fmla="*/ 13939 w 9586368"/>
                <a:gd name="connsiteY4916" fmla="*/ 3129015 h 6479439"/>
                <a:gd name="connsiteX4917" fmla="*/ 4029 w 9586368"/>
                <a:gd name="connsiteY4917" fmla="*/ 3129015 h 6479439"/>
                <a:gd name="connsiteX4918" fmla="*/ 10 w 9586368"/>
                <a:gd name="connsiteY4918" fmla="*/ 3124976 h 6479439"/>
                <a:gd name="connsiteX4919" fmla="*/ 10 w 9586368"/>
                <a:gd name="connsiteY4919" fmla="*/ 3115105 h 6479439"/>
                <a:gd name="connsiteX4920" fmla="*/ 2157820 w 9586368"/>
                <a:gd name="connsiteY4920" fmla="*/ 2871788 h 6479439"/>
                <a:gd name="connsiteX4921" fmla="*/ 2167732 w 9586368"/>
                <a:gd name="connsiteY4921" fmla="*/ 2871788 h 6479439"/>
                <a:gd name="connsiteX4922" fmla="*/ 2171750 w 9586368"/>
                <a:gd name="connsiteY4922" fmla="*/ 2875826 h 6479439"/>
                <a:gd name="connsiteX4923" fmla="*/ 2171750 w 9586368"/>
                <a:gd name="connsiteY4923" fmla="*/ 2885696 h 6479439"/>
                <a:gd name="connsiteX4924" fmla="*/ 2167732 w 9586368"/>
                <a:gd name="connsiteY4924" fmla="*/ 2889735 h 6479439"/>
                <a:gd name="connsiteX4925" fmla="*/ 2157820 w 9586368"/>
                <a:gd name="connsiteY4925" fmla="*/ 2889735 h 6479439"/>
                <a:gd name="connsiteX4926" fmla="*/ 2153802 w 9586368"/>
                <a:gd name="connsiteY4926" fmla="*/ 2885696 h 6479439"/>
                <a:gd name="connsiteX4927" fmla="*/ 2153802 w 9586368"/>
                <a:gd name="connsiteY4927" fmla="*/ 2875826 h 6479439"/>
                <a:gd name="connsiteX4928" fmla="*/ 1918513 w 9586368"/>
                <a:gd name="connsiteY4928" fmla="*/ 2871788 h 6479439"/>
                <a:gd name="connsiteX4929" fmla="*/ 1928422 w 9586368"/>
                <a:gd name="connsiteY4929" fmla="*/ 2871788 h 6479439"/>
                <a:gd name="connsiteX4930" fmla="*/ 1932441 w 9586368"/>
                <a:gd name="connsiteY4930" fmla="*/ 2875826 h 6479439"/>
                <a:gd name="connsiteX4931" fmla="*/ 1932441 w 9586368"/>
                <a:gd name="connsiteY4931" fmla="*/ 2885696 h 6479439"/>
                <a:gd name="connsiteX4932" fmla="*/ 1928422 w 9586368"/>
                <a:gd name="connsiteY4932" fmla="*/ 2889735 h 6479439"/>
                <a:gd name="connsiteX4933" fmla="*/ 1918513 w 9586368"/>
                <a:gd name="connsiteY4933" fmla="*/ 2889735 h 6479439"/>
                <a:gd name="connsiteX4934" fmla="*/ 1914493 w 9586368"/>
                <a:gd name="connsiteY4934" fmla="*/ 2885696 h 6479439"/>
                <a:gd name="connsiteX4935" fmla="*/ 1914493 w 9586368"/>
                <a:gd name="connsiteY4935" fmla="*/ 2875826 h 6479439"/>
                <a:gd name="connsiteX4936" fmla="*/ 1679211 w 9586368"/>
                <a:gd name="connsiteY4936" fmla="*/ 2871788 h 6479439"/>
                <a:gd name="connsiteX4937" fmla="*/ 1689121 w 9586368"/>
                <a:gd name="connsiteY4937" fmla="*/ 2871788 h 6479439"/>
                <a:gd name="connsiteX4938" fmla="*/ 1693141 w 9586368"/>
                <a:gd name="connsiteY4938" fmla="*/ 2875826 h 6479439"/>
                <a:gd name="connsiteX4939" fmla="*/ 1693141 w 9586368"/>
                <a:gd name="connsiteY4939" fmla="*/ 2885696 h 6479439"/>
                <a:gd name="connsiteX4940" fmla="*/ 1689121 w 9586368"/>
                <a:gd name="connsiteY4940" fmla="*/ 2889735 h 6479439"/>
                <a:gd name="connsiteX4941" fmla="*/ 1679211 w 9586368"/>
                <a:gd name="connsiteY4941" fmla="*/ 2889735 h 6479439"/>
                <a:gd name="connsiteX4942" fmla="*/ 1675193 w 9586368"/>
                <a:gd name="connsiteY4942" fmla="*/ 2885696 h 6479439"/>
                <a:gd name="connsiteX4943" fmla="*/ 1675193 w 9586368"/>
                <a:gd name="connsiteY4943" fmla="*/ 2875826 h 6479439"/>
                <a:gd name="connsiteX4944" fmla="*/ 1439895 w 9586368"/>
                <a:gd name="connsiteY4944" fmla="*/ 2871788 h 6479439"/>
                <a:gd name="connsiteX4945" fmla="*/ 1449805 w 9586368"/>
                <a:gd name="connsiteY4945" fmla="*/ 2871788 h 6479439"/>
                <a:gd name="connsiteX4946" fmla="*/ 1453824 w 9586368"/>
                <a:gd name="connsiteY4946" fmla="*/ 2875826 h 6479439"/>
                <a:gd name="connsiteX4947" fmla="*/ 1453824 w 9586368"/>
                <a:gd name="connsiteY4947" fmla="*/ 2885696 h 6479439"/>
                <a:gd name="connsiteX4948" fmla="*/ 1449805 w 9586368"/>
                <a:gd name="connsiteY4948" fmla="*/ 2889735 h 6479439"/>
                <a:gd name="connsiteX4949" fmla="*/ 1439895 w 9586368"/>
                <a:gd name="connsiteY4949" fmla="*/ 2889735 h 6479439"/>
                <a:gd name="connsiteX4950" fmla="*/ 1435876 w 9586368"/>
                <a:gd name="connsiteY4950" fmla="*/ 2885696 h 6479439"/>
                <a:gd name="connsiteX4951" fmla="*/ 1435876 w 9586368"/>
                <a:gd name="connsiteY4951" fmla="*/ 2875826 h 6479439"/>
                <a:gd name="connsiteX4952" fmla="*/ 1200579 w 9586368"/>
                <a:gd name="connsiteY4952" fmla="*/ 2871788 h 6479439"/>
                <a:gd name="connsiteX4953" fmla="*/ 1210489 w 9586368"/>
                <a:gd name="connsiteY4953" fmla="*/ 2871788 h 6479439"/>
                <a:gd name="connsiteX4954" fmla="*/ 1214509 w 9586368"/>
                <a:gd name="connsiteY4954" fmla="*/ 2875826 h 6479439"/>
                <a:gd name="connsiteX4955" fmla="*/ 1214509 w 9586368"/>
                <a:gd name="connsiteY4955" fmla="*/ 2885696 h 6479439"/>
                <a:gd name="connsiteX4956" fmla="*/ 1210489 w 9586368"/>
                <a:gd name="connsiteY4956" fmla="*/ 2889735 h 6479439"/>
                <a:gd name="connsiteX4957" fmla="*/ 1200579 w 9586368"/>
                <a:gd name="connsiteY4957" fmla="*/ 2889735 h 6479439"/>
                <a:gd name="connsiteX4958" fmla="*/ 1196560 w 9586368"/>
                <a:gd name="connsiteY4958" fmla="*/ 2885696 h 6479439"/>
                <a:gd name="connsiteX4959" fmla="*/ 1196560 w 9586368"/>
                <a:gd name="connsiteY4959" fmla="*/ 2875826 h 6479439"/>
                <a:gd name="connsiteX4960" fmla="*/ 961267 w 9586368"/>
                <a:gd name="connsiteY4960" fmla="*/ 2871788 h 6479439"/>
                <a:gd name="connsiteX4961" fmla="*/ 971177 w 9586368"/>
                <a:gd name="connsiteY4961" fmla="*/ 2871788 h 6479439"/>
                <a:gd name="connsiteX4962" fmla="*/ 975195 w 9586368"/>
                <a:gd name="connsiteY4962" fmla="*/ 2875826 h 6479439"/>
                <a:gd name="connsiteX4963" fmla="*/ 975195 w 9586368"/>
                <a:gd name="connsiteY4963" fmla="*/ 2885696 h 6479439"/>
                <a:gd name="connsiteX4964" fmla="*/ 971177 w 9586368"/>
                <a:gd name="connsiteY4964" fmla="*/ 2889735 h 6479439"/>
                <a:gd name="connsiteX4965" fmla="*/ 961267 w 9586368"/>
                <a:gd name="connsiteY4965" fmla="*/ 2889735 h 6479439"/>
                <a:gd name="connsiteX4966" fmla="*/ 957247 w 9586368"/>
                <a:gd name="connsiteY4966" fmla="*/ 2885696 h 6479439"/>
                <a:gd name="connsiteX4967" fmla="*/ 957247 w 9586368"/>
                <a:gd name="connsiteY4967" fmla="*/ 2875826 h 6479439"/>
                <a:gd name="connsiteX4968" fmla="*/ 9572438 w 9586368"/>
                <a:gd name="connsiteY4968" fmla="*/ 2871736 h 6479439"/>
                <a:gd name="connsiteX4969" fmla="*/ 9582349 w 9586368"/>
                <a:gd name="connsiteY4969" fmla="*/ 2871736 h 6479439"/>
                <a:gd name="connsiteX4970" fmla="*/ 9586368 w 9586368"/>
                <a:gd name="connsiteY4970" fmla="*/ 2875775 h 6479439"/>
                <a:gd name="connsiteX4971" fmla="*/ 9586368 w 9586368"/>
                <a:gd name="connsiteY4971" fmla="*/ 2885645 h 6479439"/>
                <a:gd name="connsiteX4972" fmla="*/ 9582349 w 9586368"/>
                <a:gd name="connsiteY4972" fmla="*/ 2889684 h 6479439"/>
                <a:gd name="connsiteX4973" fmla="*/ 9572438 w 9586368"/>
                <a:gd name="connsiteY4973" fmla="*/ 2889684 h 6479439"/>
                <a:gd name="connsiteX4974" fmla="*/ 9568419 w 9586368"/>
                <a:gd name="connsiteY4974" fmla="*/ 2885645 h 6479439"/>
                <a:gd name="connsiteX4975" fmla="*/ 9568419 w 9586368"/>
                <a:gd name="connsiteY4975" fmla="*/ 2875775 h 6479439"/>
                <a:gd name="connsiteX4976" fmla="*/ 9333125 w 9586368"/>
                <a:gd name="connsiteY4976" fmla="*/ 2871736 h 6479439"/>
                <a:gd name="connsiteX4977" fmla="*/ 9343036 w 9586368"/>
                <a:gd name="connsiteY4977" fmla="*/ 2871736 h 6479439"/>
                <a:gd name="connsiteX4978" fmla="*/ 9347055 w 9586368"/>
                <a:gd name="connsiteY4978" fmla="*/ 2875775 h 6479439"/>
                <a:gd name="connsiteX4979" fmla="*/ 9347055 w 9586368"/>
                <a:gd name="connsiteY4979" fmla="*/ 2885645 h 6479439"/>
                <a:gd name="connsiteX4980" fmla="*/ 9343036 w 9586368"/>
                <a:gd name="connsiteY4980" fmla="*/ 2889684 h 6479439"/>
                <a:gd name="connsiteX4981" fmla="*/ 9333125 w 9586368"/>
                <a:gd name="connsiteY4981" fmla="*/ 2889684 h 6479439"/>
                <a:gd name="connsiteX4982" fmla="*/ 9329106 w 9586368"/>
                <a:gd name="connsiteY4982" fmla="*/ 2885645 h 6479439"/>
                <a:gd name="connsiteX4983" fmla="*/ 9329106 w 9586368"/>
                <a:gd name="connsiteY4983" fmla="*/ 2875775 h 6479439"/>
                <a:gd name="connsiteX4984" fmla="*/ 9093811 w 9586368"/>
                <a:gd name="connsiteY4984" fmla="*/ 2871736 h 6479439"/>
                <a:gd name="connsiteX4985" fmla="*/ 9103722 w 9586368"/>
                <a:gd name="connsiteY4985" fmla="*/ 2871736 h 6479439"/>
                <a:gd name="connsiteX4986" fmla="*/ 9107741 w 9586368"/>
                <a:gd name="connsiteY4986" fmla="*/ 2875775 h 6479439"/>
                <a:gd name="connsiteX4987" fmla="*/ 9107741 w 9586368"/>
                <a:gd name="connsiteY4987" fmla="*/ 2885645 h 6479439"/>
                <a:gd name="connsiteX4988" fmla="*/ 9103722 w 9586368"/>
                <a:gd name="connsiteY4988" fmla="*/ 2889684 h 6479439"/>
                <a:gd name="connsiteX4989" fmla="*/ 9093811 w 9586368"/>
                <a:gd name="connsiteY4989" fmla="*/ 2889684 h 6479439"/>
                <a:gd name="connsiteX4990" fmla="*/ 9089792 w 9586368"/>
                <a:gd name="connsiteY4990" fmla="*/ 2885645 h 6479439"/>
                <a:gd name="connsiteX4991" fmla="*/ 9089792 w 9586368"/>
                <a:gd name="connsiteY4991" fmla="*/ 2875775 h 6479439"/>
                <a:gd name="connsiteX4992" fmla="*/ 8854496 w 9586368"/>
                <a:gd name="connsiteY4992" fmla="*/ 2871736 h 6479439"/>
                <a:gd name="connsiteX4993" fmla="*/ 8864407 w 9586368"/>
                <a:gd name="connsiteY4993" fmla="*/ 2871736 h 6479439"/>
                <a:gd name="connsiteX4994" fmla="*/ 8868426 w 9586368"/>
                <a:gd name="connsiteY4994" fmla="*/ 2875775 h 6479439"/>
                <a:gd name="connsiteX4995" fmla="*/ 8868426 w 9586368"/>
                <a:gd name="connsiteY4995" fmla="*/ 2885645 h 6479439"/>
                <a:gd name="connsiteX4996" fmla="*/ 8864407 w 9586368"/>
                <a:gd name="connsiteY4996" fmla="*/ 2889684 h 6479439"/>
                <a:gd name="connsiteX4997" fmla="*/ 8854496 w 9586368"/>
                <a:gd name="connsiteY4997" fmla="*/ 2889684 h 6479439"/>
                <a:gd name="connsiteX4998" fmla="*/ 8850477 w 9586368"/>
                <a:gd name="connsiteY4998" fmla="*/ 2885645 h 6479439"/>
                <a:gd name="connsiteX4999" fmla="*/ 8850477 w 9586368"/>
                <a:gd name="connsiteY4999" fmla="*/ 2875775 h 6479439"/>
                <a:gd name="connsiteX5000" fmla="*/ 8615184 w 9586368"/>
                <a:gd name="connsiteY5000" fmla="*/ 2871736 h 6479439"/>
                <a:gd name="connsiteX5001" fmla="*/ 8625095 w 9586368"/>
                <a:gd name="connsiteY5001" fmla="*/ 2871736 h 6479439"/>
                <a:gd name="connsiteX5002" fmla="*/ 8629114 w 9586368"/>
                <a:gd name="connsiteY5002" fmla="*/ 2875775 h 6479439"/>
                <a:gd name="connsiteX5003" fmla="*/ 8629114 w 9586368"/>
                <a:gd name="connsiteY5003" fmla="*/ 2885645 h 6479439"/>
                <a:gd name="connsiteX5004" fmla="*/ 8625095 w 9586368"/>
                <a:gd name="connsiteY5004" fmla="*/ 2889684 h 6479439"/>
                <a:gd name="connsiteX5005" fmla="*/ 8615184 w 9586368"/>
                <a:gd name="connsiteY5005" fmla="*/ 2889684 h 6479439"/>
                <a:gd name="connsiteX5006" fmla="*/ 8611165 w 9586368"/>
                <a:gd name="connsiteY5006" fmla="*/ 2885645 h 6479439"/>
                <a:gd name="connsiteX5007" fmla="*/ 8611165 w 9586368"/>
                <a:gd name="connsiteY5007" fmla="*/ 2875775 h 6479439"/>
                <a:gd name="connsiteX5008" fmla="*/ 8375869 w 9586368"/>
                <a:gd name="connsiteY5008" fmla="*/ 2871736 h 6479439"/>
                <a:gd name="connsiteX5009" fmla="*/ 8385779 w 9586368"/>
                <a:gd name="connsiteY5009" fmla="*/ 2871736 h 6479439"/>
                <a:gd name="connsiteX5010" fmla="*/ 8389799 w 9586368"/>
                <a:gd name="connsiteY5010" fmla="*/ 2875775 h 6479439"/>
                <a:gd name="connsiteX5011" fmla="*/ 8389799 w 9586368"/>
                <a:gd name="connsiteY5011" fmla="*/ 2885645 h 6479439"/>
                <a:gd name="connsiteX5012" fmla="*/ 8385779 w 9586368"/>
                <a:gd name="connsiteY5012" fmla="*/ 2889684 h 6479439"/>
                <a:gd name="connsiteX5013" fmla="*/ 8375869 w 9586368"/>
                <a:gd name="connsiteY5013" fmla="*/ 2889684 h 6479439"/>
                <a:gd name="connsiteX5014" fmla="*/ 8371850 w 9586368"/>
                <a:gd name="connsiteY5014" fmla="*/ 2885645 h 6479439"/>
                <a:gd name="connsiteX5015" fmla="*/ 8371850 w 9586368"/>
                <a:gd name="connsiteY5015" fmla="*/ 2875775 h 6479439"/>
                <a:gd name="connsiteX5016" fmla="*/ 8136553 w 9586368"/>
                <a:gd name="connsiteY5016" fmla="*/ 2871736 h 6479439"/>
                <a:gd name="connsiteX5017" fmla="*/ 8146464 w 9586368"/>
                <a:gd name="connsiteY5017" fmla="*/ 2871736 h 6479439"/>
                <a:gd name="connsiteX5018" fmla="*/ 8150483 w 9586368"/>
                <a:gd name="connsiteY5018" fmla="*/ 2875775 h 6479439"/>
                <a:gd name="connsiteX5019" fmla="*/ 8150483 w 9586368"/>
                <a:gd name="connsiteY5019" fmla="*/ 2885645 h 6479439"/>
                <a:gd name="connsiteX5020" fmla="*/ 8146464 w 9586368"/>
                <a:gd name="connsiteY5020" fmla="*/ 2889684 h 6479439"/>
                <a:gd name="connsiteX5021" fmla="*/ 8136553 w 9586368"/>
                <a:gd name="connsiteY5021" fmla="*/ 2889684 h 6479439"/>
                <a:gd name="connsiteX5022" fmla="*/ 8132534 w 9586368"/>
                <a:gd name="connsiteY5022" fmla="*/ 2885645 h 6479439"/>
                <a:gd name="connsiteX5023" fmla="*/ 8132534 w 9586368"/>
                <a:gd name="connsiteY5023" fmla="*/ 2875775 h 6479439"/>
                <a:gd name="connsiteX5024" fmla="*/ 7897241 w 9586368"/>
                <a:gd name="connsiteY5024" fmla="*/ 2871736 h 6479439"/>
                <a:gd name="connsiteX5025" fmla="*/ 7907151 w 9586368"/>
                <a:gd name="connsiteY5025" fmla="*/ 2871736 h 6479439"/>
                <a:gd name="connsiteX5026" fmla="*/ 7911170 w 9586368"/>
                <a:gd name="connsiteY5026" fmla="*/ 2875775 h 6479439"/>
                <a:gd name="connsiteX5027" fmla="*/ 7911170 w 9586368"/>
                <a:gd name="connsiteY5027" fmla="*/ 2885645 h 6479439"/>
                <a:gd name="connsiteX5028" fmla="*/ 7907151 w 9586368"/>
                <a:gd name="connsiteY5028" fmla="*/ 2889684 h 6479439"/>
                <a:gd name="connsiteX5029" fmla="*/ 7897241 w 9586368"/>
                <a:gd name="connsiteY5029" fmla="*/ 2889684 h 6479439"/>
                <a:gd name="connsiteX5030" fmla="*/ 7893222 w 9586368"/>
                <a:gd name="connsiteY5030" fmla="*/ 2885645 h 6479439"/>
                <a:gd name="connsiteX5031" fmla="*/ 7893222 w 9586368"/>
                <a:gd name="connsiteY5031" fmla="*/ 2875775 h 6479439"/>
                <a:gd name="connsiteX5032" fmla="*/ 7657926 w 9586368"/>
                <a:gd name="connsiteY5032" fmla="*/ 2871736 h 6479439"/>
                <a:gd name="connsiteX5033" fmla="*/ 7667836 w 9586368"/>
                <a:gd name="connsiteY5033" fmla="*/ 2871736 h 6479439"/>
                <a:gd name="connsiteX5034" fmla="*/ 7671855 w 9586368"/>
                <a:gd name="connsiteY5034" fmla="*/ 2875775 h 6479439"/>
                <a:gd name="connsiteX5035" fmla="*/ 7671855 w 9586368"/>
                <a:gd name="connsiteY5035" fmla="*/ 2885645 h 6479439"/>
                <a:gd name="connsiteX5036" fmla="*/ 7667836 w 9586368"/>
                <a:gd name="connsiteY5036" fmla="*/ 2889684 h 6479439"/>
                <a:gd name="connsiteX5037" fmla="*/ 7657926 w 9586368"/>
                <a:gd name="connsiteY5037" fmla="*/ 2889684 h 6479439"/>
                <a:gd name="connsiteX5038" fmla="*/ 7653906 w 9586368"/>
                <a:gd name="connsiteY5038" fmla="*/ 2885645 h 6479439"/>
                <a:gd name="connsiteX5039" fmla="*/ 7653906 w 9586368"/>
                <a:gd name="connsiteY5039" fmla="*/ 2875775 h 6479439"/>
                <a:gd name="connsiteX5040" fmla="*/ 7418611 w 9586368"/>
                <a:gd name="connsiteY5040" fmla="*/ 2871736 h 6479439"/>
                <a:gd name="connsiteX5041" fmla="*/ 7428521 w 9586368"/>
                <a:gd name="connsiteY5041" fmla="*/ 2871736 h 6479439"/>
                <a:gd name="connsiteX5042" fmla="*/ 7432540 w 9586368"/>
                <a:gd name="connsiteY5042" fmla="*/ 2875775 h 6479439"/>
                <a:gd name="connsiteX5043" fmla="*/ 7432540 w 9586368"/>
                <a:gd name="connsiteY5043" fmla="*/ 2885645 h 6479439"/>
                <a:gd name="connsiteX5044" fmla="*/ 7428521 w 9586368"/>
                <a:gd name="connsiteY5044" fmla="*/ 2889684 h 6479439"/>
                <a:gd name="connsiteX5045" fmla="*/ 7418611 w 9586368"/>
                <a:gd name="connsiteY5045" fmla="*/ 2889684 h 6479439"/>
                <a:gd name="connsiteX5046" fmla="*/ 7414592 w 9586368"/>
                <a:gd name="connsiteY5046" fmla="*/ 2885645 h 6479439"/>
                <a:gd name="connsiteX5047" fmla="*/ 7414592 w 9586368"/>
                <a:gd name="connsiteY5047" fmla="*/ 2875775 h 6479439"/>
                <a:gd name="connsiteX5048" fmla="*/ 7179298 w 9586368"/>
                <a:gd name="connsiteY5048" fmla="*/ 2871736 h 6479439"/>
                <a:gd name="connsiteX5049" fmla="*/ 7189209 w 9586368"/>
                <a:gd name="connsiteY5049" fmla="*/ 2871736 h 6479439"/>
                <a:gd name="connsiteX5050" fmla="*/ 7193228 w 9586368"/>
                <a:gd name="connsiteY5050" fmla="*/ 2875775 h 6479439"/>
                <a:gd name="connsiteX5051" fmla="*/ 7193228 w 9586368"/>
                <a:gd name="connsiteY5051" fmla="*/ 2885645 h 6479439"/>
                <a:gd name="connsiteX5052" fmla="*/ 7189209 w 9586368"/>
                <a:gd name="connsiteY5052" fmla="*/ 2889684 h 6479439"/>
                <a:gd name="connsiteX5053" fmla="*/ 7179298 w 9586368"/>
                <a:gd name="connsiteY5053" fmla="*/ 2889684 h 6479439"/>
                <a:gd name="connsiteX5054" fmla="*/ 7175279 w 9586368"/>
                <a:gd name="connsiteY5054" fmla="*/ 2885645 h 6479439"/>
                <a:gd name="connsiteX5055" fmla="*/ 7175279 w 9586368"/>
                <a:gd name="connsiteY5055" fmla="*/ 2875775 h 6479439"/>
                <a:gd name="connsiteX5056" fmla="*/ 6939983 w 9586368"/>
                <a:gd name="connsiteY5056" fmla="*/ 2871736 h 6479439"/>
                <a:gd name="connsiteX5057" fmla="*/ 6949894 w 9586368"/>
                <a:gd name="connsiteY5057" fmla="*/ 2871736 h 6479439"/>
                <a:gd name="connsiteX5058" fmla="*/ 6953913 w 9586368"/>
                <a:gd name="connsiteY5058" fmla="*/ 2875775 h 6479439"/>
                <a:gd name="connsiteX5059" fmla="*/ 6953913 w 9586368"/>
                <a:gd name="connsiteY5059" fmla="*/ 2885645 h 6479439"/>
                <a:gd name="connsiteX5060" fmla="*/ 6949894 w 9586368"/>
                <a:gd name="connsiteY5060" fmla="*/ 2889684 h 6479439"/>
                <a:gd name="connsiteX5061" fmla="*/ 6939983 w 9586368"/>
                <a:gd name="connsiteY5061" fmla="*/ 2889684 h 6479439"/>
                <a:gd name="connsiteX5062" fmla="*/ 6935964 w 9586368"/>
                <a:gd name="connsiteY5062" fmla="*/ 2885645 h 6479439"/>
                <a:gd name="connsiteX5063" fmla="*/ 6935964 w 9586368"/>
                <a:gd name="connsiteY5063" fmla="*/ 2875775 h 6479439"/>
                <a:gd name="connsiteX5064" fmla="*/ 6700670 w 9586368"/>
                <a:gd name="connsiteY5064" fmla="*/ 2871736 h 6479439"/>
                <a:gd name="connsiteX5065" fmla="*/ 6710581 w 9586368"/>
                <a:gd name="connsiteY5065" fmla="*/ 2871736 h 6479439"/>
                <a:gd name="connsiteX5066" fmla="*/ 6714600 w 9586368"/>
                <a:gd name="connsiteY5066" fmla="*/ 2875775 h 6479439"/>
                <a:gd name="connsiteX5067" fmla="*/ 6714600 w 9586368"/>
                <a:gd name="connsiteY5067" fmla="*/ 2885645 h 6479439"/>
                <a:gd name="connsiteX5068" fmla="*/ 6710581 w 9586368"/>
                <a:gd name="connsiteY5068" fmla="*/ 2889684 h 6479439"/>
                <a:gd name="connsiteX5069" fmla="*/ 6700670 w 9586368"/>
                <a:gd name="connsiteY5069" fmla="*/ 2889684 h 6479439"/>
                <a:gd name="connsiteX5070" fmla="*/ 6696651 w 9586368"/>
                <a:gd name="connsiteY5070" fmla="*/ 2885645 h 6479439"/>
                <a:gd name="connsiteX5071" fmla="*/ 6696651 w 9586368"/>
                <a:gd name="connsiteY5071" fmla="*/ 2875775 h 6479439"/>
                <a:gd name="connsiteX5072" fmla="*/ 6461356 w 9586368"/>
                <a:gd name="connsiteY5072" fmla="*/ 2871736 h 6479439"/>
                <a:gd name="connsiteX5073" fmla="*/ 6471266 w 9586368"/>
                <a:gd name="connsiteY5073" fmla="*/ 2871736 h 6479439"/>
                <a:gd name="connsiteX5074" fmla="*/ 6475285 w 9586368"/>
                <a:gd name="connsiteY5074" fmla="*/ 2875775 h 6479439"/>
                <a:gd name="connsiteX5075" fmla="*/ 6475285 w 9586368"/>
                <a:gd name="connsiteY5075" fmla="*/ 2885645 h 6479439"/>
                <a:gd name="connsiteX5076" fmla="*/ 6471266 w 9586368"/>
                <a:gd name="connsiteY5076" fmla="*/ 2889684 h 6479439"/>
                <a:gd name="connsiteX5077" fmla="*/ 6461356 w 9586368"/>
                <a:gd name="connsiteY5077" fmla="*/ 2889684 h 6479439"/>
                <a:gd name="connsiteX5078" fmla="*/ 6457337 w 9586368"/>
                <a:gd name="connsiteY5078" fmla="*/ 2885645 h 6479439"/>
                <a:gd name="connsiteX5079" fmla="*/ 6457337 w 9586368"/>
                <a:gd name="connsiteY5079" fmla="*/ 2875775 h 6479439"/>
                <a:gd name="connsiteX5080" fmla="*/ 6222042 w 9586368"/>
                <a:gd name="connsiteY5080" fmla="*/ 2871736 h 6479439"/>
                <a:gd name="connsiteX5081" fmla="*/ 6231952 w 9586368"/>
                <a:gd name="connsiteY5081" fmla="*/ 2871736 h 6479439"/>
                <a:gd name="connsiteX5082" fmla="*/ 6235971 w 9586368"/>
                <a:gd name="connsiteY5082" fmla="*/ 2875775 h 6479439"/>
                <a:gd name="connsiteX5083" fmla="*/ 6235971 w 9586368"/>
                <a:gd name="connsiteY5083" fmla="*/ 2885645 h 6479439"/>
                <a:gd name="connsiteX5084" fmla="*/ 6231952 w 9586368"/>
                <a:gd name="connsiteY5084" fmla="*/ 2889684 h 6479439"/>
                <a:gd name="connsiteX5085" fmla="*/ 6222042 w 9586368"/>
                <a:gd name="connsiteY5085" fmla="*/ 2889684 h 6479439"/>
                <a:gd name="connsiteX5086" fmla="*/ 6218023 w 9586368"/>
                <a:gd name="connsiteY5086" fmla="*/ 2885645 h 6479439"/>
                <a:gd name="connsiteX5087" fmla="*/ 6218023 w 9586368"/>
                <a:gd name="connsiteY5087" fmla="*/ 2875775 h 6479439"/>
                <a:gd name="connsiteX5088" fmla="*/ 5982729 w 9586368"/>
                <a:gd name="connsiteY5088" fmla="*/ 2871736 h 6479439"/>
                <a:gd name="connsiteX5089" fmla="*/ 5992639 w 9586368"/>
                <a:gd name="connsiteY5089" fmla="*/ 2871736 h 6479439"/>
                <a:gd name="connsiteX5090" fmla="*/ 5996658 w 9586368"/>
                <a:gd name="connsiteY5090" fmla="*/ 2875775 h 6479439"/>
                <a:gd name="connsiteX5091" fmla="*/ 5996658 w 9586368"/>
                <a:gd name="connsiteY5091" fmla="*/ 2885645 h 6479439"/>
                <a:gd name="connsiteX5092" fmla="*/ 5992639 w 9586368"/>
                <a:gd name="connsiteY5092" fmla="*/ 2889684 h 6479439"/>
                <a:gd name="connsiteX5093" fmla="*/ 5982729 w 9586368"/>
                <a:gd name="connsiteY5093" fmla="*/ 2889684 h 6479439"/>
                <a:gd name="connsiteX5094" fmla="*/ 5978710 w 9586368"/>
                <a:gd name="connsiteY5094" fmla="*/ 2885645 h 6479439"/>
                <a:gd name="connsiteX5095" fmla="*/ 5978710 w 9586368"/>
                <a:gd name="connsiteY5095" fmla="*/ 2875775 h 6479439"/>
                <a:gd name="connsiteX5096" fmla="*/ 5743412 w 9586368"/>
                <a:gd name="connsiteY5096" fmla="*/ 2871736 h 6479439"/>
                <a:gd name="connsiteX5097" fmla="*/ 5753323 w 9586368"/>
                <a:gd name="connsiteY5097" fmla="*/ 2871736 h 6479439"/>
                <a:gd name="connsiteX5098" fmla="*/ 5757342 w 9586368"/>
                <a:gd name="connsiteY5098" fmla="*/ 2875775 h 6479439"/>
                <a:gd name="connsiteX5099" fmla="*/ 5757342 w 9586368"/>
                <a:gd name="connsiteY5099" fmla="*/ 2885645 h 6479439"/>
                <a:gd name="connsiteX5100" fmla="*/ 5753323 w 9586368"/>
                <a:gd name="connsiteY5100" fmla="*/ 2889684 h 6479439"/>
                <a:gd name="connsiteX5101" fmla="*/ 5743412 w 9586368"/>
                <a:gd name="connsiteY5101" fmla="*/ 2889684 h 6479439"/>
                <a:gd name="connsiteX5102" fmla="*/ 5739393 w 9586368"/>
                <a:gd name="connsiteY5102" fmla="*/ 2885645 h 6479439"/>
                <a:gd name="connsiteX5103" fmla="*/ 5739393 w 9586368"/>
                <a:gd name="connsiteY5103" fmla="*/ 2875775 h 6479439"/>
                <a:gd name="connsiteX5104" fmla="*/ 5504099 w 9586368"/>
                <a:gd name="connsiteY5104" fmla="*/ 2871736 h 6479439"/>
                <a:gd name="connsiteX5105" fmla="*/ 5514010 w 9586368"/>
                <a:gd name="connsiteY5105" fmla="*/ 2871736 h 6479439"/>
                <a:gd name="connsiteX5106" fmla="*/ 5518029 w 9586368"/>
                <a:gd name="connsiteY5106" fmla="*/ 2875775 h 6479439"/>
                <a:gd name="connsiteX5107" fmla="*/ 5518029 w 9586368"/>
                <a:gd name="connsiteY5107" fmla="*/ 2885645 h 6479439"/>
                <a:gd name="connsiteX5108" fmla="*/ 5514010 w 9586368"/>
                <a:gd name="connsiteY5108" fmla="*/ 2889684 h 6479439"/>
                <a:gd name="connsiteX5109" fmla="*/ 5504099 w 9586368"/>
                <a:gd name="connsiteY5109" fmla="*/ 2889684 h 6479439"/>
                <a:gd name="connsiteX5110" fmla="*/ 5500080 w 9586368"/>
                <a:gd name="connsiteY5110" fmla="*/ 2885645 h 6479439"/>
                <a:gd name="connsiteX5111" fmla="*/ 5500080 w 9586368"/>
                <a:gd name="connsiteY5111" fmla="*/ 2875775 h 6479439"/>
                <a:gd name="connsiteX5112" fmla="*/ 5264784 w 9586368"/>
                <a:gd name="connsiteY5112" fmla="*/ 2871736 h 6479439"/>
                <a:gd name="connsiteX5113" fmla="*/ 5274694 w 9586368"/>
                <a:gd name="connsiteY5113" fmla="*/ 2871736 h 6479439"/>
                <a:gd name="connsiteX5114" fmla="*/ 5278713 w 9586368"/>
                <a:gd name="connsiteY5114" fmla="*/ 2875775 h 6479439"/>
                <a:gd name="connsiteX5115" fmla="*/ 5278713 w 9586368"/>
                <a:gd name="connsiteY5115" fmla="*/ 2885645 h 6479439"/>
                <a:gd name="connsiteX5116" fmla="*/ 5274694 w 9586368"/>
                <a:gd name="connsiteY5116" fmla="*/ 2889684 h 6479439"/>
                <a:gd name="connsiteX5117" fmla="*/ 5264784 w 9586368"/>
                <a:gd name="connsiteY5117" fmla="*/ 2889684 h 6479439"/>
                <a:gd name="connsiteX5118" fmla="*/ 5260765 w 9586368"/>
                <a:gd name="connsiteY5118" fmla="*/ 2885645 h 6479439"/>
                <a:gd name="connsiteX5119" fmla="*/ 5260765 w 9586368"/>
                <a:gd name="connsiteY5119" fmla="*/ 2875775 h 6479439"/>
                <a:gd name="connsiteX5120" fmla="*/ 5025470 w 9586368"/>
                <a:gd name="connsiteY5120" fmla="*/ 2871736 h 6479439"/>
                <a:gd name="connsiteX5121" fmla="*/ 5035381 w 9586368"/>
                <a:gd name="connsiteY5121" fmla="*/ 2871736 h 6479439"/>
                <a:gd name="connsiteX5122" fmla="*/ 5039400 w 9586368"/>
                <a:gd name="connsiteY5122" fmla="*/ 2875775 h 6479439"/>
                <a:gd name="connsiteX5123" fmla="*/ 5039400 w 9586368"/>
                <a:gd name="connsiteY5123" fmla="*/ 2885645 h 6479439"/>
                <a:gd name="connsiteX5124" fmla="*/ 5035381 w 9586368"/>
                <a:gd name="connsiteY5124" fmla="*/ 2889684 h 6479439"/>
                <a:gd name="connsiteX5125" fmla="*/ 5025470 w 9586368"/>
                <a:gd name="connsiteY5125" fmla="*/ 2889684 h 6479439"/>
                <a:gd name="connsiteX5126" fmla="*/ 5021451 w 9586368"/>
                <a:gd name="connsiteY5126" fmla="*/ 2885645 h 6479439"/>
                <a:gd name="connsiteX5127" fmla="*/ 5021451 w 9586368"/>
                <a:gd name="connsiteY5127" fmla="*/ 2875775 h 6479439"/>
                <a:gd name="connsiteX5128" fmla="*/ 4786241 w 9586368"/>
                <a:gd name="connsiteY5128" fmla="*/ 2871736 h 6479439"/>
                <a:gd name="connsiteX5129" fmla="*/ 4796152 w 9586368"/>
                <a:gd name="connsiteY5129" fmla="*/ 2871736 h 6479439"/>
                <a:gd name="connsiteX5130" fmla="*/ 4800171 w 9586368"/>
                <a:gd name="connsiteY5130" fmla="*/ 2875775 h 6479439"/>
                <a:gd name="connsiteX5131" fmla="*/ 4800171 w 9586368"/>
                <a:gd name="connsiteY5131" fmla="*/ 2885645 h 6479439"/>
                <a:gd name="connsiteX5132" fmla="*/ 4796152 w 9586368"/>
                <a:gd name="connsiteY5132" fmla="*/ 2889684 h 6479439"/>
                <a:gd name="connsiteX5133" fmla="*/ 4786241 w 9586368"/>
                <a:gd name="connsiteY5133" fmla="*/ 2889684 h 6479439"/>
                <a:gd name="connsiteX5134" fmla="*/ 4782224 w 9586368"/>
                <a:gd name="connsiteY5134" fmla="*/ 2885645 h 6479439"/>
                <a:gd name="connsiteX5135" fmla="*/ 4782224 w 9586368"/>
                <a:gd name="connsiteY5135" fmla="*/ 2875775 h 6479439"/>
                <a:gd name="connsiteX5136" fmla="*/ 4546929 w 9586368"/>
                <a:gd name="connsiteY5136" fmla="*/ 2871736 h 6479439"/>
                <a:gd name="connsiteX5137" fmla="*/ 4556840 w 9586368"/>
                <a:gd name="connsiteY5137" fmla="*/ 2871736 h 6479439"/>
                <a:gd name="connsiteX5138" fmla="*/ 4560859 w 9586368"/>
                <a:gd name="connsiteY5138" fmla="*/ 2875775 h 6479439"/>
                <a:gd name="connsiteX5139" fmla="*/ 4560859 w 9586368"/>
                <a:gd name="connsiteY5139" fmla="*/ 2885645 h 6479439"/>
                <a:gd name="connsiteX5140" fmla="*/ 4556840 w 9586368"/>
                <a:gd name="connsiteY5140" fmla="*/ 2889684 h 6479439"/>
                <a:gd name="connsiteX5141" fmla="*/ 4546929 w 9586368"/>
                <a:gd name="connsiteY5141" fmla="*/ 2889684 h 6479439"/>
                <a:gd name="connsiteX5142" fmla="*/ 4542910 w 9586368"/>
                <a:gd name="connsiteY5142" fmla="*/ 2885645 h 6479439"/>
                <a:gd name="connsiteX5143" fmla="*/ 4542910 w 9586368"/>
                <a:gd name="connsiteY5143" fmla="*/ 2875775 h 6479439"/>
                <a:gd name="connsiteX5144" fmla="*/ 4307612 w 9586368"/>
                <a:gd name="connsiteY5144" fmla="*/ 2871736 h 6479439"/>
                <a:gd name="connsiteX5145" fmla="*/ 4317523 w 9586368"/>
                <a:gd name="connsiteY5145" fmla="*/ 2871736 h 6479439"/>
                <a:gd name="connsiteX5146" fmla="*/ 4321543 w 9586368"/>
                <a:gd name="connsiteY5146" fmla="*/ 2875775 h 6479439"/>
                <a:gd name="connsiteX5147" fmla="*/ 4321543 w 9586368"/>
                <a:gd name="connsiteY5147" fmla="*/ 2885645 h 6479439"/>
                <a:gd name="connsiteX5148" fmla="*/ 4317523 w 9586368"/>
                <a:gd name="connsiteY5148" fmla="*/ 2889684 h 6479439"/>
                <a:gd name="connsiteX5149" fmla="*/ 4307612 w 9586368"/>
                <a:gd name="connsiteY5149" fmla="*/ 2889684 h 6479439"/>
                <a:gd name="connsiteX5150" fmla="*/ 4303595 w 9586368"/>
                <a:gd name="connsiteY5150" fmla="*/ 2885645 h 6479439"/>
                <a:gd name="connsiteX5151" fmla="*/ 4303595 w 9586368"/>
                <a:gd name="connsiteY5151" fmla="*/ 2875775 h 6479439"/>
                <a:gd name="connsiteX5152" fmla="*/ 4068297 w 9586368"/>
                <a:gd name="connsiteY5152" fmla="*/ 2871736 h 6479439"/>
                <a:gd name="connsiteX5153" fmla="*/ 4078210 w 9586368"/>
                <a:gd name="connsiteY5153" fmla="*/ 2871736 h 6479439"/>
                <a:gd name="connsiteX5154" fmla="*/ 4082229 w 9586368"/>
                <a:gd name="connsiteY5154" fmla="*/ 2875775 h 6479439"/>
                <a:gd name="connsiteX5155" fmla="*/ 4082229 w 9586368"/>
                <a:gd name="connsiteY5155" fmla="*/ 2885645 h 6479439"/>
                <a:gd name="connsiteX5156" fmla="*/ 4078210 w 9586368"/>
                <a:gd name="connsiteY5156" fmla="*/ 2889684 h 6479439"/>
                <a:gd name="connsiteX5157" fmla="*/ 4068297 w 9586368"/>
                <a:gd name="connsiteY5157" fmla="*/ 2889684 h 6479439"/>
                <a:gd name="connsiteX5158" fmla="*/ 4064278 w 9586368"/>
                <a:gd name="connsiteY5158" fmla="*/ 2885645 h 6479439"/>
                <a:gd name="connsiteX5159" fmla="*/ 4064278 w 9586368"/>
                <a:gd name="connsiteY5159" fmla="*/ 2875775 h 6479439"/>
                <a:gd name="connsiteX5160" fmla="*/ 3828990 w 9586368"/>
                <a:gd name="connsiteY5160" fmla="*/ 2871736 h 6479439"/>
                <a:gd name="connsiteX5161" fmla="*/ 3838899 w 9586368"/>
                <a:gd name="connsiteY5161" fmla="*/ 2871736 h 6479439"/>
                <a:gd name="connsiteX5162" fmla="*/ 3842917 w 9586368"/>
                <a:gd name="connsiteY5162" fmla="*/ 2875775 h 6479439"/>
                <a:gd name="connsiteX5163" fmla="*/ 3842917 w 9586368"/>
                <a:gd name="connsiteY5163" fmla="*/ 2885645 h 6479439"/>
                <a:gd name="connsiteX5164" fmla="*/ 3838899 w 9586368"/>
                <a:gd name="connsiteY5164" fmla="*/ 2889684 h 6479439"/>
                <a:gd name="connsiteX5165" fmla="*/ 3828990 w 9586368"/>
                <a:gd name="connsiteY5165" fmla="*/ 2889684 h 6479439"/>
                <a:gd name="connsiteX5166" fmla="*/ 3824971 w 9586368"/>
                <a:gd name="connsiteY5166" fmla="*/ 2885645 h 6479439"/>
                <a:gd name="connsiteX5167" fmla="*/ 3824971 w 9586368"/>
                <a:gd name="connsiteY5167" fmla="*/ 2875775 h 6479439"/>
                <a:gd name="connsiteX5168" fmla="*/ 3589676 w 9586368"/>
                <a:gd name="connsiteY5168" fmla="*/ 2871736 h 6479439"/>
                <a:gd name="connsiteX5169" fmla="*/ 3599585 w 9586368"/>
                <a:gd name="connsiteY5169" fmla="*/ 2871736 h 6479439"/>
                <a:gd name="connsiteX5170" fmla="*/ 3603604 w 9586368"/>
                <a:gd name="connsiteY5170" fmla="*/ 2875775 h 6479439"/>
                <a:gd name="connsiteX5171" fmla="*/ 3603604 w 9586368"/>
                <a:gd name="connsiteY5171" fmla="*/ 2885645 h 6479439"/>
                <a:gd name="connsiteX5172" fmla="*/ 3599585 w 9586368"/>
                <a:gd name="connsiteY5172" fmla="*/ 2889684 h 6479439"/>
                <a:gd name="connsiteX5173" fmla="*/ 3589676 w 9586368"/>
                <a:gd name="connsiteY5173" fmla="*/ 2889684 h 6479439"/>
                <a:gd name="connsiteX5174" fmla="*/ 3585657 w 9586368"/>
                <a:gd name="connsiteY5174" fmla="*/ 2885645 h 6479439"/>
                <a:gd name="connsiteX5175" fmla="*/ 3585657 w 9586368"/>
                <a:gd name="connsiteY5175" fmla="*/ 2875775 h 6479439"/>
                <a:gd name="connsiteX5176" fmla="*/ 3350359 w 9586368"/>
                <a:gd name="connsiteY5176" fmla="*/ 2871736 h 6479439"/>
                <a:gd name="connsiteX5177" fmla="*/ 3360268 w 9586368"/>
                <a:gd name="connsiteY5177" fmla="*/ 2871736 h 6479439"/>
                <a:gd name="connsiteX5178" fmla="*/ 3364287 w 9586368"/>
                <a:gd name="connsiteY5178" fmla="*/ 2875775 h 6479439"/>
                <a:gd name="connsiteX5179" fmla="*/ 3364287 w 9586368"/>
                <a:gd name="connsiteY5179" fmla="*/ 2885645 h 6479439"/>
                <a:gd name="connsiteX5180" fmla="*/ 3360268 w 9586368"/>
                <a:gd name="connsiteY5180" fmla="*/ 2889684 h 6479439"/>
                <a:gd name="connsiteX5181" fmla="*/ 3350359 w 9586368"/>
                <a:gd name="connsiteY5181" fmla="*/ 2889684 h 6479439"/>
                <a:gd name="connsiteX5182" fmla="*/ 3346340 w 9586368"/>
                <a:gd name="connsiteY5182" fmla="*/ 2885645 h 6479439"/>
                <a:gd name="connsiteX5183" fmla="*/ 3346340 w 9586368"/>
                <a:gd name="connsiteY5183" fmla="*/ 2875775 h 6479439"/>
                <a:gd name="connsiteX5184" fmla="*/ 3111048 w 9586368"/>
                <a:gd name="connsiteY5184" fmla="*/ 2871736 h 6479439"/>
                <a:gd name="connsiteX5185" fmla="*/ 3120959 w 9586368"/>
                <a:gd name="connsiteY5185" fmla="*/ 2871736 h 6479439"/>
                <a:gd name="connsiteX5186" fmla="*/ 3124977 w 9586368"/>
                <a:gd name="connsiteY5186" fmla="*/ 2875775 h 6479439"/>
                <a:gd name="connsiteX5187" fmla="*/ 3124977 w 9586368"/>
                <a:gd name="connsiteY5187" fmla="*/ 2885645 h 6479439"/>
                <a:gd name="connsiteX5188" fmla="*/ 3120959 w 9586368"/>
                <a:gd name="connsiteY5188" fmla="*/ 2889684 h 6479439"/>
                <a:gd name="connsiteX5189" fmla="*/ 3111048 w 9586368"/>
                <a:gd name="connsiteY5189" fmla="*/ 2889684 h 6479439"/>
                <a:gd name="connsiteX5190" fmla="*/ 3107029 w 9586368"/>
                <a:gd name="connsiteY5190" fmla="*/ 2885645 h 6479439"/>
                <a:gd name="connsiteX5191" fmla="*/ 3107029 w 9586368"/>
                <a:gd name="connsiteY5191" fmla="*/ 2875775 h 6479439"/>
                <a:gd name="connsiteX5192" fmla="*/ 2871737 w 9586368"/>
                <a:gd name="connsiteY5192" fmla="*/ 2871736 h 6479439"/>
                <a:gd name="connsiteX5193" fmla="*/ 2881646 w 9586368"/>
                <a:gd name="connsiteY5193" fmla="*/ 2871736 h 6479439"/>
                <a:gd name="connsiteX5194" fmla="*/ 2885666 w 9586368"/>
                <a:gd name="connsiteY5194" fmla="*/ 2875775 h 6479439"/>
                <a:gd name="connsiteX5195" fmla="*/ 2885666 w 9586368"/>
                <a:gd name="connsiteY5195" fmla="*/ 2885645 h 6479439"/>
                <a:gd name="connsiteX5196" fmla="*/ 2881646 w 9586368"/>
                <a:gd name="connsiteY5196" fmla="*/ 2889684 h 6479439"/>
                <a:gd name="connsiteX5197" fmla="*/ 2871737 w 9586368"/>
                <a:gd name="connsiteY5197" fmla="*/ 2889684 h 6479439"/>
                <a:gd name="connsiteX5198" fmla="*/ 2867717 w 9586368"/>
                <a:gd name="connsiteY5198" fmla="*/ 2885645 h 6479439"/>
                <a:gd name="connsiteX5199" fmla="*/ 2867717 w 9586368"/>
                <a:gd name="connsiteY5199" fmla="*/ 2875775 h 6479439"/>
                <a:gd name="connsiteX5200" fmla="*/ 2632423 w 9586368"/>
                <a:gd name="connsiteY5200" fmla="*/ 2871736 h 6479439"/>
                <a:gd name="connsiteX5201" fmla="*/ 2642334 w 9586368"/>
                <a:gd name="connsiteY5201" fmla="*/ 2871736 h 6479439"/>
                <a:gd name="connsiteX5202" fmla="*/ 2646352 w 9586368"/>
                <a:gd name="connsiteY5202" fmla="*/ 2875775 h 6479439"/>
                <a:gd name="connsiteX5203" fmla="*/ 2646352 w 9586368"/>
                <a:gd name="connsiteY5203" fmla="*/ 2885645 h 6479439"/>
                <a:gd name="connsiteX5204" fmla="*/ 2642334 w 9586368"/>
                <a:gd name="connsiteY5204" fmla="*/ 2889684 h 6479439"/>
                <a:gd name="connsiteX5205" fmla="*/ 2632423 w 9586368"/>
                <a:gd name="connsiteY5205" fmla="*/ 2889684 h 6479439"/>
                <a:gd name="connsiteX5206" fmla="*/ 2628404 w 9586368"/>
                <a:gd name="connsiteY5206" fmla="*/ 2885645 h 6479439"/>
                <a:gd name="connsiteX5207" fmla="*/ 2628404 w 9586368"/>
                <a:gd name="connsiteY5207" fmla="*/ 2875775 h 6479439"/>
                <a:gd name="connsiteX5208" fmla="*/ 2393104 w 9586368"/>
                <a:gd name="connsiteY5208" fmla="*/ 2871736 h 6479439"/>
                <a:gd name="connsiteX5209" fmla="*/ 2403015 w 9586368"/>
                <a:gd name="connsiteY5209" fmla="*/ 2871736 h 6479439"/>
                <a:gd name="connsiteX5210" fmla="*/ 2407034 w 9586368"/>
                <a:gd name="connsiteY5210" fmla="*/ 2875775 h 6479439"/>
                <a:gd name="connsiteX5211" fmla="*/ 2407034 w 9586368"/>
                <a:gd name="connsiteY5211" fmla="*/ 2885645 h 6479439"/>
                <a:gd name="connsiteX5212" fmla="*/ 2403015 w 9586368"/>
                <a:gd name="connsiteY5212" fmla="*/ 2889684 h 6479439"/>
                <a:gd name="connsiteX5213" fmla="*/ 2393104 w 9586368"/>
                <a:gd name="connsiteY5213" fmla="*/ 2889684 h 6479439"/>
                <a:gd name="connsiteX5214" fmla="*/ 2389087 w 9586368"/>
                <a:gd name="connsiteY5214" fmla="*/ 2885645 h 6479439"/>
                <a:gd name="connsiteX5215" fmla="*/ 2389087 w 9586368"/>
                <a:gd name="connsiteY5215" fmla="*/ 2875775 h 6479439"/>
                <a:gd name="connsiteX5216" fmla="*/ 721969 w 9586368"/>
                <a:gd name="connsiteY5216" fmla="*/ 2871736 h 6479439"/>
                <a:gd name="connsiteX5217" fmla="*/ 731879 w 9586368"/>
                <a:gd name="connsiteY5217" fmla="*/ 2871736 h 6479439"/>
                <a:gd name="connsiteX5218" fmla="*/ 735898 w 9586368"/>
                <a:gd name="connsiteY5218" fmla="*/ 2875775 h 6479439"/>
                <a:gd name="connsiteX5219" fmla="*/ 735898 w 9586368"/>
                <a:gd name="connsiteY5219" fmla="*/ 2885645 h 6479439"/>
                <a:gd name="connsiteX5220" fmla="*/ 731879 w 9586368"/>
                <a:gd name="connsiteY5220" fmla="*/ 2889684 h 6479439"/>
                <a:gd name="connsiteX5221" fmla="*/ 721969 w 9586368"/>
                <a:gd name="connsiteY5221" fmla="*/ 2889684 h 6479439"/>
                <a:gd name="connsiteX5222" fmla="*/ 717950 w 9586368"/>
                <a:gd name="connsiteY5222" fmla="*/ 2885645 h 6479439"/>
                <a:gd name="connsiteX5223" fmla="*/ 717950 w 9586368"/>
                <a:gd name="connsiteY5223" fmla="*/ 2875775 h 6479439"/>
                <a:gd name="connsiteX5224" fmla="*/ 482656 w 9586368"/>
                <a:gd name="connsiteY5224" fmla="*/ 2871736 h 6479439"/>
                <a:gd name="connsiteX5225" fmla="*/ 492567 w 9586368"/>
                <a:gd name="connsiteY5225" fmla="*/ 2871736 h 6479439"/>
                <a:gd name="connsiteX5226" fmla="*/ 496586 w 9586368"/>
                <a:gd name="connsiteY5226" fmla="*/ 2875775 h 6479439"/>
                <a:gd name="connsiteX5227" fmla="*/ 496586 w 9586368"/>
                <a:gd name="connsiteY5227" fmla="*/ 2885645 h 6479439"/>
                <a:gd name="connsiteX5228" fmla="*/ 492567 w 9586368"/>
                <a:gd name="connsiteY5228" fmla="*/ 2889684 h 6479439"/>
                <a:gd name="connsiteX5229" fmla="*/ 482656 w 9586368"/>
                <a:gd name="connsiteY5229" fmla="*/ 2889684 h 6479439"/>
                <a:gd name="connsiteX5230" fmla="*/ 478637 w 9586368"/>
                <a:gd name="connsiteY5230" fmla="*/ 2885645 h 6479439"/>
                <a:gd name="connsiteX5231" fmla="*/ 478637 w 9586368"/>
                <a:gd name="connsiteY5231" fmla="*/ 2875775 h 6479439"/>
                <a:gd name="connsiteX5232" fmla="*/ 243343 w 9586368"/>
                <a:gd name="connsiteY5232" fmla="*/ 2871736 h 6479439"/>
                <a:gd name="connsiteX5233" fmla="*/ 253253 w 9586368"/>
                <a:gd name="connsiteY5233" fmla="*/ 2871736 h 6479439"/>
                <a:gd name="connsiteX5234" fmla="*/ 257272 w 9586368"/>
                <a:gd name="connsiteY5234" fmla="*/ 2875775 h 6479439"/>
                <a:gd name="connsiteX5235" fmla="*/ 257272 w 9586368"/>
                <a:gd name="connsiteY5235" fmla="*/ 2885645 h 6479439"/>
                <a:gd name="connsiteX5236" fmla="*/ 253253 w 9586368"/>
                <a:gd name="connsiteY5236" fmla="*/ 2889684 h 6479439"/>
                <a:gd name="connsiteX5237" fmla="*/ 243343 w 9586368"/>
                <a:gd name="connsiteY5237" fmla="*/ 2889684 h 6479439"/>
                <a:gd name="connsiteX5238" fmla="*/ 239324 w 9586368"/>
                <a:gd name="connsiteY5238" fmla="*/ 2885645 h 6479439"/>
                <a:gd name="connsiteX5239" fmla="*/ 239324 w 9586368"/>
                <a:gd name="connsiteY5239" fmla="*/ 2875775 h 6479439"/>
                <a:gd name="connsiteX5240" fmla="*/ 4030 w 9586368"/>
                <a:gd name="connsiteY5240" fmla="*/ 2871736 h 6479439"/>
                <a:gd name="connsiteX5241" fmla="*/ 13940 w 9586368"/>
                <a:gd name="connsiteY5241" fmla="*/ 2871736 h 6479439"/>
                <a:gd name="connsiteX5242" fmla="*/ 17959 w 9586368"/>
                <a:gd name="connsiteY5242" fmla="*/ 2875775 h 6479439"/>
                <a:gd name="connsiteX5243" fmla="*/ 17959 w 9586368"/>
                <a:gd name="connsiteY5243" fmla="*/ 2885645 h 6479439"/>
                <a:gd name="connsiteX5244" fmla="*/ 13940 w 9586368"/>
                <a:gd name="connsiteY5244" fmla="*/ 2889684 h 6479439"/>
                <a:gd name="connsiteX5245" fmla="*/ 4030 w 9586368"/>
                <a:gd name="connsiteY5245" fmla="*/ 2889684 h 6479439"/>
                <a:gd name="connsiteX5246" fmla="*/ 11 w 9586368"/>
                <a:gd name="connsiteY5246" fmla="*/ 2885645 h 6479439"/>
                <a:gd name="connsiteX5247" fmla="*/ 11 w 9586368"/>
                <a:gd name="connsiteY5247" fmla="*/ 2875775 h 6479439"/>
                <a:gd name="connsiteX5248" fmla="*/ 9572438 w 9586368"/>
                <a:gd name="connsiteY5248" fmla="*/ 2632457 h 6479439"/>
                <a:gd name="connsiteX5249" fmla="*/ 9582349 w 9586368"/>
                <a:gd name="connsiteY5249" fmla="*/ 2632457 h 6479439"/>
                <a:gd name="connsiteX5250" fmla="*/ 9586368 w 9586368"/>
                <a:gd name="connsiteY5250" fmla="*/ 2636496 h 6479439"/>
                <a:gd name="connsiteX5251" fmla="*/ 9586368 w 9586368"/>
                <a:gd name="connsiteY5251" fmla="*/ 2646366 h 6479439"/>
                <a:gd name="connsiteX5252" fmla="*/ 9582349 w 9586368"/>
                <a:gd name="connsiteY5252" fmla="*/ 2650405 h 6479439"/>
                <a:gd name="connsiteX5253" fmla="*/ 9572438 w 9586368"/>
                <a:gd name="connsiteY5253" fmla="*/ 2650405 h 6479439"/>
                <a:gd name="connsiteX5254" fmla="*/ 9568419 w 9586368"/>
                <a:gd name="connsiteY5254" fmla="*/ 2646366 h 6479439"/>
                <a:gd name="connsiteX5255" fmla="*/ 9568419 w 9586368"/>
                <a:gd name="connsiteY5255" fmla="*/ 2636496 h 6479439"/>
                <a:gd name="connsiteX5256" fmla="*/ 9333125 w 9586368"/>
                <a:gd name="connsiteY5256" fmla="*/ 2632457 h 6479439"/>
                <a:gd name="connsiteX5257" fmla="*/ 9343036 w 9586368"/>
                <a:gd name="connsiteY5257" fmla="*/ 2632457 h 6479439"/>
                <a:gd name="connsiteX5258" fmla="*/ 9347055 w 9586368"/>
                <a:gd name="connsiteY5258" fmla="*/ 2636496 h 6479439"/>
                <a:gd name="connsiteX5259" fmla="*/ 9347055 w 9586368"/>
                <a:gd name="connsiteY5259" fmla="*/ 2646366 h 6479439"/>
                <a:gd name="connsiteX5260" fmla="*/ 9343036 w 9586368"/>
                <a:gd name="connsiteY5260" fmla="*/ 2650405 h 6479439"/>
                <a:gd name="connsiteX5261" fmla="*/ 9333125 w 9586368"/>
                <a:gd name="connsiteY5261" fmla="*/ 2650405 h 6479439"/>
                <a:gd name="connsiteX5262" fmla="*/ 9329106 w 9586368"/>
                <a:gd name="connsiteY5262" fmla="*/ 2646366 h 6479439"/>
                <a:gd name="connsiteX5263" fmla="*/ 9329106 w 9586368"/>
                <a:gd name="connsiteY5263" fmla="*/ 2636496 h 6479439"/>
                <a:gd name="connsiteX5264" fmla="*/ 9093811 w 9586368"/>
                <a:gd name="connsiteY5264" fmla="*/ 2632457 h 6479439"/>
                <a:gd name="connsiteX5265" fmla="*/ 9103722 w 9586368"/>
                <a:gd name="connsiteY5265" fmla="*/ 2632457 h 6479439"/>
                <a:gd name="connsiteX5266" fmla="*/ 9107741 w 9586368"/>
                <a:gd name="connsiteY5266" fmla="*/ 2636496 h 6479439"/>
                <a:gd name="connsiteX5267" fmla="*/ 9107741 w 9586368"/>
                <a:gd name="connsiteY5267" fmla="*/ 2646366 h 6479439"/>
                <a:gd name="connsiteX5268" fmla="*/ 9103722 w 9586368"/>
                <a:gd name="connsiteY5268" fmla="*/ 2650405 h 6479439"/>
                <a:gd name="connsiteX5269" fmla="*/ 9093811 w 9586368"/>
                <a:gd name="connsiteY5269" fmla="*/ 2650405 h 6479439"/>
                <a:gd name="connsiteX5270" fmla="*/ 9089792 w 9586368"/>
                <a:gd name="connsiteY5270" fmla="*/ 2646366 h 6479439"/>
                <a:gd name="connsiteX5271" fmla="*/ 9089792 w 9586368"/>
                <a:gd name="connsiteY5271" fmla="*/ 2636496 h 6479439"/>
                <a:gd name="connsiteX5272" fmla="*/ 8854496 w 9586368"/>
                <a:gd name="connsiteY5272" fmla="*/ 2632457 h 6479439"/>
                <a:gd name="connsiteX5273" fmla="*/ 8864407 w 9586368"/>
                <a:gd name="connsiteY5273" fmla="*/ 2632457 h 6479439"/>
                <a:gd name="connsiteX5274" fmla="*/ 8868426 w 9586368"/>
                <a:gd name="connsiteY5274" fmla="*/ 2636496 h 6479439"/>
                <a:gd name="connsiteX5275" fmla="*/ 8868426 w 9586368"/>
                <a:gd name="connsiteY5275" fmla="*/ 2646366 h 6479439"/>
                <a:gd name="connsiteX5276" fmla="*/ 8864407 w 9586368"/>
                <a:gd name="connsiteY5276" fmla="*/ 2650405 h 6479439"/>
                <a:gd name="connsiteX5277" fmla="*/ 8854496 w 9586368"/>
                <a:gd name="connsiteY5277" fmla="*/ 2650405 h 6479439"/>
                <a:gd name="connsiteX5278" fmla="*/ 8850477 w 9586368"/>
                <a:gd name="connsiteY5278" fmla="*/ 2646366 h 6479439"/>
                <a:gd name="connsiteX5279" fmla="*/ 8850477 w 9586368"/>
                <a:gd name="connsiteY5279" fmla="*/ 2636496 h 6479439"/>
                <a:gd name="connsiteX5280" fmla="*/ 8615184 w 9586368"/>
                <a:gd name="connsiteY5280" fmla="*/ 2632457 h 6479439"/>
                <a:gd name="connsiteX5281" fmla="*/ 8625095 w 9586368"/>
                <a:gd name="connsiteY5281" fmla="*/ 2632457 h 6479439"/>
                <a:gd name="connsiteX5282" fmla="*/ 8629114 w 9586368"/>
                <a:gd name="connsiteY5282" fmla="*/ 2636496 h 6479439"/>
                <a:gd name="connsiteX5283" fmla="*/ 8629114 w 9586368"/>
                <a:gd name="connsiteY5283" fmla="*/ 2646366 h 6479439"/>
                <a:gd name="connsiteX5284" fmla="*/ 8625095 w 9586368"/>
                <a:gd name="connsiteY5284" fmla="*/ 2650405 h 6479439"/>
                <a:gd name="connsiteX5285" fmla="*/ 8615184 w 9586368"/>
                <a:gd name="connsiteY5285" fmla="*/ 2650405 h 6479439"/>
                <a:gd name="connsiteX5286" fmla="*/ 8611165 w 9586368"/>
                <a:gd name="connsiteY5286" fmla="*/ 2646366 h 6479439"/>
                <a:gd name="connsiteX5287" fmla="*/ 8611165 w 9586368"/>
                <a:gd name="connsiteY5287" fmla="*/ 2636496 h 6479439"/>
                <a:gd name="connsiteX5288" fmla="*/ 8375869 w 9586368"/>
                <a:gd name="connsiteY5288" fmla="*/ 2632457 h 6479439"/>
                <a:gd name="connsiteX5289" fmla="*/ 8385779 w 9586368"/>
                <a:gd name="connsiteY5289" fmla="*/ 2632457 h 6479439"/>
                <a:gd name="connsiteX5290" fmla="*/ 8389799 w 9586368"/>
                <a:gd name="connsiteY5290" fmla="*/ 2636496 h 6479439"/>
                <a:gd name="connsiteX5291" fmla="*/ 8389799 w 9586368"/>
                <a:gd name="connsiteY5291" fmla="*/ 2646366 h 6479439"/>
                <a:gd name="connsiteX5292" fmla="*/ 8385779 w 9586368"/>
                <a:gd name="connsiteY5292" fmla="*/ 2650405 h 6479439"/>
                <a:gd name="connsiteX5293" fmla="*/ 8375869 w 9586368"/>
                <a:gd name="connsiteY5293" fmla="*/ 2650405 h 6479439"/>
                <a:gd name="connsiteX5294" fmla="*/ 8371850 w 9586368"/>
                <a:gd name="connsiteY5294" fmla="*/ 2646366 h 6479439"/>
                <a:gd name="connsiteX5295" fmla="*/ 8371850 w 9586368"/>
                <a:gd name="connsiteY5295" fmla="*/ 2636496 h 6479439"/>
                <a:gd name="connsiteX5296" fmla="*/ 8136553 w 9586368"/>
                <a:gd name="connsiteY5296" fmla="*/ 2632457 h 6479439"/>
                <a:gd name="connsiteX5297" fmla="*/ 8146464 w 9586368"/>
                <a:gd name="connsiteY5297" fmla="*/ 2632457 h 6479439"/>
                <a:gd name="connsiteX5298" fmla="*/ 8150483 w 9586368"/>
                <a:gd name="connsiteY5298" fmla="*/ 2636496 h 6479439"/>
                <a:gd name="connsiteX5299" fmla="*/ 8150483 w 9586368"/>
                <a:gd name="connsiteY5299" fmla="*/ 2646366 h 6479439"/>
                <a:gd name="connsiteX5300" fmla="*/ 8146464 w 9586368"/>
                <a:gd name="connsiteY5300" fmla="*/ 2650405 h 6479439"/>
                <a:gd name="connsiteX5301" fmla="*/ 8136553 w 9586368"/>
                <a:gd name="connsiteY5301" fmla="*/ 2650405 h 6479439"/>
                <a:gd name="connsiteX5302" fmla="*/ 8132534 w 9586368"/>
                <a:gd name="connsiteY5302" fmla="*/ 2646366 h 6479439"/>
                <a:gd name="connsiteX5303" fmla="*/ 8132534 w 9586368"/>
                <a:gd name="connsiteY5303" fmla="*/ 2636496 h 6479439"/>
                <a:gd name="connsiteX5304" fmla="*/ 7897241 w 9586368"/>
                <a:gd name="connsiteY5304" fmla="*/ 2632457 h 6479439"/>
                <a:gd name="connsiteX5305" fmla="*/ 7907151 w 9586368"/>
                <a:gd name="connsiteY5305" fmla="*/ 2632457 h 6479439"/>
                <a:gd name="connsiteX5306" fmla="*/ 7911170 w 9586368"/>
                <a:gd name="connsiteY5306" fmla="*/ 2636496 h 6479439"/>
                <a:gd name="connsiteX5307" fmla="*/ 7911170 w 9586368"/>
                <a:gd name="connsiteY5307" fmla="*/ 2646366 h 6479439"/>
                <a:gd name="connsiteX5308" fmla="*/ 7907151 w 9586368"/>
                <a:gd name="connsiteY5308" fmla="*/ 2650405 h 6479439"/>
                <a:gd name="connsiteX5309" fmla="*/ 7897241 w 9586368"/>
                <a:gd name="connsiteY5309" fmla="*/ 2650405 h 6479439"/>
                <a:gd name="connsiteX5310" fmla="*/ 7893222 w 9586368"/>
                <a:gd name="connsiteY5310" fmla="*/ 2646366 h 6479439"/>
                <a:gd name="connsiteX5311" fmla="*/ 7893222 w 9586368"/>
                <a:gd name="connsiteY5311" fmla="*/ 2636496 h 6479439"/>
                <a:gd name="connsiteX5312" fmla="*/ 7657926 w 9586368"/>
                <a:gd name="connsiteY5312" fmla="*/ 2632457 h 6479439"/>
                <a:gd name="connsiteX5313" fmla="*/ 7667836 w 9586368"/>
                <a:gd name="connsiteY5313" fmla="*/ 2632457 h 6479439"/>
                <a:gd name="connsiteX5314" fmla="*/ 7671855 w 9586368"/>
                <a:gd name="connsiteY5314" fmla="*/ 2636496 h 6479439"/>
                <a:gd name="connsiteX5315" fmla="*/ 7671855 w 9586368"/>
                <a:gd name="connsiteY5315" fmla="*/ 2646366 h 6479439"/>
                <a:gd name="connsiteX5316" fmla="*/ 7667836 w 9586368"/>
                <a:gd name="connsiteY5316" fmla="*/ 2650405 h 6479439"/>
                <a:gd name="connsiteX5317" fmla="*/ 7657926 w 9586368"/>
                <a:gd name="connsiteY5317" fmla="*/ 2650405 h 6479439"/>
                <a:gd name="connsiteX5318" fmla="*/ 7653906 w 9586368"/>
                <a:gd name="connsiteY5318" fmla="*/ 2646366 h 6479439"/>
                <a:gd name="connsiteX5319" fmla="*/ 7653906 w 9586368"/>
                <a:gd name="connsiteY5319" fmla="*/ 2636496 h 6479439"/>
                <a:gd name="connsiteX5320" fmla="*/ 7418611 w 9586368"/>
                <a:gd name="connsiteY5320" fmla="*/ 2632457 h 6479439"/>
                <a:gd name="connsiteX5321" fmla="*/ 7428521 w 9586368"/>
                <a:gd name="connsiteY5321" fmla="*/ 2632457 h 6479439"/>
                <a:gd name="connsiteX5322" fmla="*/ 7432540 w 9586368"/>
                <a:gd name="connsiteY5322" fmla="*/ 2636496 h 6479439"/>
                <a:gd name="connsiteX5323" fmla="*/ 7432540 w 9586368"/>
                <a:gd name="connsiteY5323" fmla="*/ 2646366 h 6479439"/>
                <a:gd name="connsiteX5324" fmla="*/ 7428521 w 9586368"/>
                <a:gd name="connsiteY5324" fmla="*/ 2650405 h 6479439"/>
                <a:gd name="connsiteX5325" fmla="*/ 7418611 w 9586368"/>
                <a:gd name="connsiteY5325" fmla="*/ 2650405 h 6479439"/>
                <a:gd name="connsiteX5326" fmla="*/ 7414592 w 9586368"/>
                <a:gd name="connsiteY5326" fmla="*/ 2646366 h 6479439"/>
                <a:gd name="connsiteX5327" fmla="*/ 7414592 w 9586368"/>
                <a:gd name="connsiteY5327" fmla="*/ 2636496 h 6479439"/>
                <a:gd name="connsiteX5328" fmla="*/ 7179298 w 9586368"/>
                <a:gd name="connsiteY5328" fmla="*/ 2632457 h 6479439"/>
                <a:gd name="connsiteX5329" fmla="*/ 7189209 w 9586368"/>
                <a:gd name="connsiteY5329" fmla="*/ 2632457 h 6479439"/>
                <a:gd name="connsiteX5330" fmla="*/ 7193228 w 9586368"/>
                <a:gd name="connsiteY5330" fmla="*/ 2636496 h 6479439"/>
                <a:gd name="connsiteX5331" fmla="*/ 7193228 w 9586368"/>
                <a:gd name="connsiteY5331" fmla="*/ 2646366 h 6479439"/>
                <a:gd name="connsiteX5332" fmla="*/ 7189209 w 9586368"/>
                <a:gd name="connsiteY5332" fmla="*/ 2650405 h 6479439"/>
                <a:gd name="connsiteX5333" fmla="*/ 7179298 w 9586368"/>
                <a:gd name="connsiteY5333" fmla="*/ 2650405 h 6479439"/>
                <a:gd name="connsiteX5334" fmla="*/ 7175279 w 9586368"/>
                <a:gd name="connsiteY5334" fmla="*/ 2646366 h 6479439"/>
                <a:gd name="connsiteX5335" fmla="*/ 7175279 w 9586368"/>
                <a:gd name="connsiteY5335" fmla="*/ 2636496 h 6479439"/>
                <a:gd name="connsiteX5336" fmla="*/ 6939983 w 9586368"/>
                <a:gd name="connsiteY5336" fmla="*/ 2632457 h 6479439"/>
                <a:gd name="connsiteX5337" fmla="*/ 6949894 w 9586368"/>
                <a:gd name="connsiteY5337" fmla="*/ 2632457 h 6479439"/>
                <a:gd name="connsiteX5338" fmla="*/ 6953913 w 9586368"/>
                <a:gd name="connsiteY5338" fmla="*/ 2636496 h 6479439"/>
                <a:gd name="connsiteX5339" fmla="*/ 6953913 w 9586368"/>
                <a:gd name="connsiteY5339" fmla="*/ 2646366 h 6479439"/>
                <a:gd name="connsiteX5340" fmla="*/ 6949894 w 9586368"/>
                <a:gd name="connsiteY5340" fmla="*/ 2650405 h 6479439"/>
                <a:gd name="connsiteX5341" fmla="*/ 6939983 w 9586368"/>
                <a:gd name="connsiteY5341" fmla="*/ 2650405 h 6479439"/>
                <a:gd name="connsiteX5342" fmla="*/ 6935964 w 9586368"/>
                <a:gd name="connsiteY5342" fmla="*/ 2646366 h 6479439"/>
                <a:gd name="connsiteX5343" fmla="*/ 6935964 w 9586368"/>
                <a:gd name="connsiteY5343" fmla="*/ 2636496 h 6479439"/>
                <a:gd name="connsiteX5344" fmla="*/ 6700670 w 9586368"/>
                <a:gd name="connsiteY5344" fmla="*/ 2632457 h 6479439"/>
                <a:gd name="connsiteX5345" fmla="*/ 6710581 w 9586368"/>
                <a:gd name="connsiteY5345" fmla="*/ 2632457 h 6479439"/>
                <a:gd name="connsiteX5346" fmla="*/ 6714600 w 9586368"/>
                <a:gd name="connsiteY5346" fmla="*/ 2636496 h 6479439"/>
                <a:gd name="connsiteX5347" fmla="*/ 6714600 w 9586368"/>
                <a:gd name="connsiteY5347" fmla="*/ 2646366 h 6479439"/>
                <a:gd name="connsiteX5348" fmla="*/ 6710581 w 9586368"/>
                <a:gd name="connsiteY5348" fmla="*/ 2650405 h 6479439"/>
                <a:gd name="connsiteX5349" fmla="*/ 6700670 w 9586368"/>
                <a:gd name="connsiteY5349" fmla="*/ 2650405 h 6479439"/>
                <a:gd name="connsiteX5350" fmla="*/ 6696651 w 9586368"/>
                <a:gd name="connsiteY5350" fmla="*/ 2646366 h 6479439"/>
                <a:gd name="connsiteX5351" fmla="*/ 6696651 w 9586368"/>
                <a:gd name="connsiteY5351" fmla="*/ 2636496 h 6479439"/>
                <a:gd name="connsiteX5352" fmla="*/ 6461356 w 9586368"/>
                <a:gd name="connsiteY5352" fmla="*/ 2632457 h 6479439"/>
                <a:gd name="connsiteX5353" fmla="*/ 6471266 w 9586368"/>
                <a:gd name="connsiteY5353" fmla="*/ 2632457 h 6479439"/>
                <a:gd name="connsiteX5354" fmla="*/ 6475285 w 9586368"/>
                <a:gd name="connsiteY5354" fmla="*/ 2636496 h 6479439"/>
                <a:gd name="connsiteX5355" fmla="*/ 6475285 w 9586368"/>
                <a:gd name="connsiteY5355" fmla="*/ 2646366 h 6479439"/>
                <a:gd name="connsiteX5356" fmla="*/ 6471266 w 9586368"/>
                <a:gd name="connsiteY5356" fmla="*/ 2650405 h 6479439"/>
                <a:gd name="connsiteX5357" fmla="*/ 6461356 w 9586368"/>
                <a:gd name="connsiteY5357" fmla="*/ 2650405 h 6479439"/>
                <a:gd name="connsiteX5358" fmla="*/ 6457337 w 9586368"/>
                <a:gd name="connsiteY5358" fmla="*/ 2646366 h 6479439"/>
                <a:gd name="connsiteX5359" fmla="*/ 6457337 w 9586368"/>
                <a:gd name="connsiteY5359" fmla="*/ 2636496 h 6479439"/>
                <a:gd name="connsiteX5360" fmla="*/ 6222042 w 9586368"/>
                <a:gd name="connsiteY5360" fmla="*/ 2632457 h 6479439"/>
                <a:gd name="connsiteX5361" fmla="*/ 6231952 w 9586368"/>
                <a:gd name="connsiteY5361" fmla="*/ 2632457 h 6479439"/>
                <a:gd name="connsiteX5362" fmla="*/ 6235971 w 9586368"/>
                <a:gd name="connsiteY5362" fmla="*/ 2636496 h 6479439"/>
                <a:gd name="connsiteX5363" fmla="*/ 6235971 w 9586368"/>
                <a:gd name="connsiteY5363" fmla="*/ 2646366 h 6479439"/>
                <a:gd name="connsiteX5364" fmla="*/ 6231952 w 9586368"/>
                <a:gd name="connsiteY5364" fmla="*/ 2650405 h 6479439"/>
                <a:gd name="connsiteX5365" fmla="*/ 6222042 w 9586368"/>
                <a:gd name="connsiteY5365" fmla="*/ 2650405 h 6479439"/>
                <a:gd name="connsiteX5366" fmla="*/ 6218023 w 9586368"/>
                <a:gd name="connsiteY5366" fmla="*/ 2646366 h 6479439"/>
                <a:gd name="connsiteX5367" fmla="*/ 6218023 w 9586368"/>
                <a:gd name="connsiteY5367" fmla="*/ 2636496 h 6479439"/>
                <a:gd name="connsiteX5368" fmla="*/ 5982729 w 9586368"/>
                <a:gd name="connsiteY5368" fmla="*/ 2632457 h 6479439"/>
                <a:gd name="connsiteX5369" fmla="*/ 5992639 w 9586368"/>
                <a:gd name="connsiteY5369" fmla="*/ 2632457 h 6479439"/>
                <a:gd name="connsiteX5370" fmla="*/ 5996658 w 9586368"/>
                <a:gd name="connsiteY5370" fmla="*/ 2636496 h 6479439"/>
                <a:gd name="connsiteX5371" fmla="*/ 5996658 w 9586368"/>
                <a:gd name="connsiteY5371" fmla="*/ 2646366 h 6479439"/>
                <a:gd name="connsiteX5372" fmla="*/ 5992639 w 9586368"/>
                <a:gd name="connsiteY5372" fmla="*/ 2650405 h 6479439"/>
                <a:gd name="connsiteX5373" fmla="*/ 5982729 w 9586368"/>
                <a:gd name="connsiteY5373" fmla="*/ 2650405 h 6479439"/>
                <a:gd name="connsiteX5374" fmla="*/ 5978710 w 9586368"/>
                <a:gd name="connsiteY5374" fmla="*/ 2646366 h 6479439"/>
                <a:gd name="connsiteX5375" fmla="*/ 5978710 w 9586368"/>
                <a:gd name="connsiteY5375" fmla="*/ 2636496 h 6479439"/>
                <a:gd name="connsiteX5376" fmla="*/ 5743412 w 9586368"/>
                <a:gd name="connsiteY5376" fmla="*/ 2632457 h 6479439"/>
                <a:gd name="connsiteX5377" fmla="*/ 5753323 w 9586368"/>
                <a:gd name="connsiteY5377" fmla="*/ 2632457 h 6479439"/>
                <a:gd name="connsiteX5378" fmla="*/ 5757342 w 9586368"/>
                <a:gd name="connsiteY5378" fmla="*/ 2636496 h 6479439"/>
                <a:gd name="connsiteX5379" fmla="*/ 5757342 w 9586368"/>
                <a:gd name="connsiteY5379" fmla="*/ 2646366 h 6479439"/>
                <a:gd name="connsiteX5380" fmla="*/ 5753323 w 9586368"/>
                <a:gd name="connsiteY5380" fmla="*/ 2650405 h 6479439"/>
                <a:gd name="connsiteX5381" fmla="*/ 5743412 w 9586368"/>
                <a:gd name="connsiteY5381" fmla="*/ 2650405 h 6479439"/>
                <a:gd name="connsiteX5382" fmla="*/ 5739393 w 9586368"/>
                <a:gd name="connsiteY5382" fmla="*/ 2646366 h 6479439"/>
                <a:gd name="connsiteX5383" fmla="*/ 5739393 w 9586368"/>
                <a:gd name="connsiteY5383" fmla="*/ 2636496 h 6479439"/>
                <a:gd name="connsiteX5384" fmla="*/ 5504099 w 9586368"/>
                <a:gd name="connsiteY5384" fmla="*/ 2632457 h 6479439"/>
                <a:gd name="connsiteX5385" fmla="*/ 5514010 w 9586368"/>
                <a:gd name="connsiteY5385" fmla="*/ 2632457 h 6479439"/>
                <a:gd name="connsiteX5386" fmla="*/ 5518029 w 9586368"/>
                <a:gd name="connsiteY5386" fmla="*/ 2636496 h 6479439"/>
                <a:gd name="connsiteX5387" fmla="*/ 5518029 w 9586368"/>
                <a:gd name="connsiteY5387" fmla="*/ 2646366 h 6479439"/>
                <a:gd name="connsiteX5388" fmla="*/ 5514010 w 9586368"/>
                <a:gd name="connsiteY5388" fmla="*/ 2650405 h 6479439"/>
                <a:gd name="connsiteX5389" fmla="*/ 5504099 w 9586368"/>
                <a:gd name="connsiteY5389" fmla="*/ 2650405 h 6479439"/>
                <a:gd name="connsiteX5390" fmla="*/ 5500080 w 9586368"/>
                <a:gd name="connsiteY5390" fmla="*/ 2646366 h 6479439"/>
                <a:gd name="connsiteX5391" fmla="*/ 5500080 w 9586368"/>
                <a:gd name="connsiteY5391" fmla="*/ 2636496 h 6479439"/>
                <a:gd name="connsiteX5392" fmla="*/ 5264784 w 9586368"/>
                <a:gd name="connsiteY5392" fmla="*/ 2632457 h 6479439"/>
                <a:gd name="connsiteX5393" fmla="*/ 5274694 w 9586368"/>
                <a:gd name="connsiteY5393" fmla="*/ 2632457 h 6479439"/>
                <a:gd name="connsiteX5394" fmla="*/ 5278713 w 9586368"/>
                <a:gd name="connsiteY5394" fmla="*/ 2636496 h 6479439"/>
                <a:gd name="connsiteX5395" fmla="*/ 5278713 w 9586368"/>
                <a:gd name="connsiteY5395" fmla="*/ 2646366 h 6479439"/>
                <a:gd name="connsiteX5396" fmla="*/ 5274694 w 9586368"/>
                <a:gd name="connsiteY5396" fmla="*/ 2650405 h 6479439"/>
                <a:gd name="connsiteX5397" fmla="*/ 5264784 w 9586368"/>
                <a:gd name="connsiteY5397" fmla="*/ 2650405 h 6479439"/>
                <a:gd name="connsiteX5398" fmla="*/ 5260765 w 9586368"/>
                <a:gd name="connsiteY5398" fmla="*/ 2646366 h 6479439"/>
                <a:gd name="connsiteX5399" fmla="*/ 5260765 w 9586368"/>
                <a:gd name="connsiteY5399" fmla="*/ 2636496 h 6479439"/>
                <a:gd name="connsiteX5400" fmla="*/ 5025470 w 9586368"/>
                <a:gd name="connsiteY5400" fmla="*/ 2632457 h 6479439"/>
                <a:gd name="connsiteX5401" fmla="*/ 5035381 w 9586368"/>
                <a:gd name="connsiteY5401" fmla="*/ 2632457 h 6479439"/>
                <a:gd name="connsiteX5402" fmla="*/ 5039400 w 9586368"/>
                <a:gd name="connsiteY5402" fmla="*/ 2636496 h 6479439"/>
                <a:gd name="connsiteX5403" fmla="*/ 5039400 w 9586368"/>
                <a:gd name="connsiteY5403" fmla="*/ 2646366 h 6479439"/>
                <a:gd name="connsiteX5404" fmla="*/ 5035381 w 9586368"/>
                <a:gd name="connsiteY5404" fmla="*/ 2650405 h 6479439"/>
                <a:gd name="connsiteX5405" fmla="*/ 5025470 w 9586368"/>
                <a:gd name="connsiteY5405" fmla="*/ 2650405 h 6479439"/>
                <a:gd name="connsiteX5406" fmla="*/ 5021451 w 9586368"/>
                <a:gd name="connsiteY5406" fmla="*/ 2646366 h 6479439"/>
                <a:gd name="connsiteX5407" fmla="*/ 5021451 w 9586368"/>
                <a:gd name="connsiteY5407" fmla="*/ 2636496 h 6479439"/>
                <a:gd name="connsiteX5408" fmla="*/ 4786241 w 9586368"/>
                <a:gd name="connsiteY5408" fmla="*/ 2632457 h 6479439"/>
                <a:gd name="connsiteX5409" fmla="*/ 4796152 w 9586368"/>
                <a:gd name="connsiteY5409" fmla="*/ 2632457 h 6479439"/>
                <a:gd name="connsiteX5410" fmla="*/ 4800171 w 9586368"/>
                <a:gd name="connsiteY5410" fmla="*/ 2636496 h 6479439"/>
                <a:gd name="connsiteX5411" fmla="*/ 4800171 w 9586368"/>
                <a:gd name="connsiteY5411" fmla="*/ 2646366 h 6479439"/>
                <a:gd name="connsiteX5412" fmla="*/ 4796152 w 9586368"/>
                <a:gd name="connsiteY5412" fmla="*/ 2650405 h 6479439"/>
                <a:gd name="connsiteX5413" fmla="*/ 4786241 w 9586368"/>
                <a:gd name="connsiteY5413" fmla="*/ 2650405 h 6479439"/>
                <a:gd name="connsiteX5414" fmla="*/ 4782224 w 9586368"/>
                <a:gd name="connsiteY5414" fmla="*/ 2646366 h 6479439"/>
                <a:gd name="connsiteX5415" fmla="*/ 4782224 w 9586368"/>
                <a:gd name="connsiteY5415" fmla="*/ 2636496 h 6479439"/>
                <a:gd name="connsiteX5416" fmla="*/ 4546929 w 9586368"/>
                <a:gd name="connsiteY5416" fmla="*/ 2632457 h 6479439"/>
                <a:gd name="connsiteX5417" fmla="*/ 4556840 w 9586368"/>
                <a:gd name="connsiteY5417" fmla="*/ 2632457 h 6479439"/>
                <a:gd name="connsiteX5418" fmla="*/ 4560859 w 9586368"/>
                <a:gd name="connsiteY5418" fmla="*/ 2636496 h 6479439"/>
                <a:gd name="connsiteX5419" fmla="*/ 4560859 w 9586368"/>
                <a:gd name="connsiteY5419" fmla="*/ 2646366 h 6479439"/>
                <a:gd name="connsiteX5420" fmla="*/ 4556840 w 9586368"/>
                <a:gd name="connsiteY5420" fmla="*/ 2650405 h 6479439"/>
                <a:gd name="connsiteX5421" fmla="*/ 4546929 w 9586368"/>
                <a:gd name="connsiteY5421" fmla="*/ 2650405 h 6479439"/>
                <a:gd name="connsiteX5422" fmla="*/ 4542910 w 9586368"/>
                <a:gd name="connsiteY5422" fmla="*/ 2646366 h 6479439"/>
                <a:gd name="connsiteX5423" fmla="*/ 4542910 w 9586368"/>
                <a:gd name="connsiteY5423" fmla="*/ 2636496 h 6479439"/>
                <a:gd name="connsiteX5424" fmla="*/ 4307612 w 9586368"/>
                <a:gd name="connsiteY5424" fmla="*/ 2632457 h 6479439"/>
                <a:gd name="connsiteX5425" fmla="*/ 4317523 w 9586368"/>
                <a:gd name="connsiteY5425" fmla="*/ 2632457 h 6479439"/>
                <a:gd name="connsiteX5426" fmla="*/ 4321543 w 9586368"/>
                <a:gd name="connsiteY5426" fmla="*/ 2636496 h 6479439"/>
                <a:gd name="connsiteX5427" fmla="*/ 4321543 w 9586368"/>
                <a:gd name="connsiteY5427" fmla="*/ 2646366 h 6479439"/>
                <a:gd name="connsiteX5428" fmla="*/ 4317523 w 9586368"/>
                <a:gd name="connsiteY5428" fmla="*/ 2650405 h 6479439"/>
                <a:gd name="connsiteX5429" fmla="*/ 4307612 w 9586368"/>
                <a:gd name="connsiteY5429" fmla="*/ 2650405 h 6479439"/>
                <a:gd name="connsiteX5430" fmla="*/ 4303595 w 9586368"/>
                <a:gd name="connsiteY5430" fmla="*/ 2646366 h 6479439"/>
                <a:gd name="connsiteX5431" fmla="*/ 4303595 w 9586368"/>
                <a:gd name="connsiteY5431" fmla="*/ 2636496 h 6479439"/>
                <a:gd name="connsiteX5432" fmla="*/ 4068297 w 9586368"/>
                <a:gd name="connsiteY5432" fmla="*/ 2632457 h 6479439"/>
                <a:gd name="connsiteX5433" fmla="*/ 4078210 w 9586368"/>
                <a:gd name="connsiteY5433" fmla="*/ 2632457 h 6479439"/>
                <a:gd name="connsiteX5434" fmla="*/ 4082229 w 9586368"/>
                <a:gd name="connsiteY5434" fmla="*/ 2636496 h 6479439"/>
                <a:gd name="connsiteX5435" fmla="*/ 4082229 w 9586368"/>
                <a:gd name="connsiteY5435" fmla="*/ 2646366 h 6479439"/>
                <a:gd name="connsiteX5436" fmla="*/ 4078210 w 9586368"/>
                <a:gd name="connsiteY5436" fmla="*/ 2650405 h 6479439"/>
                <a:gd name="connsiteX5437" fmla="*/ 4068297 w 9586368"/>
                <a:gd name="connsiteY5437" fmla="*/ 2650405 h 6479439"/>
                <a:gd name="connsiteX5438" fmla="*/ 4064278 w 9586368"/>
                <a:gd name="connsiteY5438" fmla="*/ 2646366 h 6479439"/>
                <a:gd name="connsiteX5439" fmla="*/ 4064278 w 9586368"/>
                <a:gd name="connsiteY5439" fmla="*/ 2636496 h 6479439"/>
                <a:gd name="connsiteX5440" fmla="*/ 3828990 w 9586368"/>
                <a:gd name="connsiteY5440" fmla="*/ 2632457 h 6479439"/>
                <a:gd name="connsiteX5441" fmla="*/ 3838899 w 9586368"/>
                <a:gd name="connsiteY5441" fmla="*/ 2632457 h 6479439"/>
                <a:gd name="connsiteX5442" fmla="*/ 3842917 w 9586368"/>
                <a:gd name="connsiteY5442" fmla="*/ 2636496 h 6479439"/>
                <a:gd name="connsiteX5443" fmla="*/ 3842917 w 9586368"/>
                <a:gd name="connsiteY5443" fmla="*/ 2646366 h 6479439"/>
                <a:gd name="connsiteX5444" fmla="*/ 3838899 w 9586368"/>
                <a:gd name="connsiteY5444" fmla="*/ 2650405 h 6479439"/>
                <a:gd name="connsiteX5445" fmla="*/ 3828990 w 9586368"/>
                <a:gd name="connsiteY5445" fmla="*/ 2650405 h 6479439"/>
                <a:gd name="connsiteX5446" fmla="*/ 3824971 w 9586368"/>
                <a:gd name="connsiteY5446" fmla="*/ 2646366 h 6479439"/>
                <a:gd name="connsiteX5447" fmla="*/ 3824971 w 9586368"/>
                <a:gd name="connsiteY5447" fmla="*/ 2636496 h 6479439"/>
                <a:gd name="connsiteX5448" fmla="*/ 3589676 w 9586368"/>
                <a:gd name="connsiteY5448" fmla="*/ 2632457 h 6479439"/>
                <a:gd name="connsiteX5449" fmla="*/ 3599585 w 9586368"/>
                <a:gd name="connsiteY5449" fmla="*/ 2632457 h 6479439"/>
                <a:gd name="connsiteX5450" fmla="*/ 3603604 w 9586368"/>
                <a:gd name="connsiteY5450" fmla="*/ 2636496 h 6479439"/>
                <a:gd name="connsiteX5451" fmla="*/ 3603604 w 9586368"/>
                <a:gd name="connsiteY5451" fmla="*/ 2646366 h 6479439"/>
                <a:gd name="connsiteX5452" fmla="*/ 3599585 w 9586368"/>
                <a:gd name="connsiteY5452" fmla="*/ 2650405 h 6479439"/>
                <a:gd name="connsiteX5453" fmla="*/ 3589676 w 9586368"/>
                <a:gd name="connsiteY5453" fmla="*/ 2650405 h 6479439"/>
                <a:gd name="connsiteX5454" fmla="*/ 3585657 w 9586368"/>
                <a:gd name="connsiteY5454" fmla="*/ 2646366 h 6479439"/>
                <a:gd name="connsiteX5455" fmla="*/ 3585657 w 9586368"/>
                <a:gd name="connsiteY5455" fmla="*/ 2636496 h 6479439"/>
                <a:gd name="connsiteX5456" fmla="*/ 3350359 w 9586368"/>
                <a:gd name="connsiteY5456" fmla="*/ 2632457 h 6479439"/>
                <a:gd name="connsiteX5457" fmla="*/ 3360268 w 9586368"/>
                <a:gd name="connsiteY5457" fmla="*/ 2632457 h 6479439"/>
                <a:gd name="connsiteX5458" fmla="*/ 3364287 w 9586368"/>
                <a:gd name="connsiteY5458" fmla="*/ 2636496 h 6479439"/>
                <a:gd name="connsiteX5459" fmla="*/ 3364287 w 9586368"/>
                <a:gd name="connsiteY5459" fmla="*/ 2646366 h 6479439"/>
                <a:gd name="connsiteX5460" fmla="*/ 3360268 w 9586368"/>
                <a:gd name="connsiteY5460" fmla="*/ 2650405 h 6479439"/>
                <a:gd name="connsiteX5461" fmla="*/ 3350359 w 9586368"/>
                <a:gd name="connsiteY5461" fmla="*/ 2650405 h 6479439"/>
                <a:gd name="connsiteX5462" fmla="*/ 3346340 w 9586368"/>
                <a:gd name="connsiteY5462" fmla="*/ 2646366 h 6479439"/>
                <a:gd name="connsiteX5463" fmla="*/ 3346340 w 9586368"/>
                <a:gd name="connsiteY5463" fmla="*/ 2636496 h 6479439"/>
                <a:gd name="connsiteX5464" fmla="*/ 3111048 w 9586368"/>
                <a:gd name="connsiteY5464" fmla="*/ 2632457 h 6479439"/>
                <a:gd name="connsiteX5465" fmla="*/ 3120959 w 9586368"/>
                <a:gd name="connsiteY5465" fmla="*/ 2632457 h 6479439"/>
                <a:gd name="connsiteX5466" fmla="*/ 3124977 w 9586368"/>
                <a:gd name="connsiteY5466" fmla="*/ 2636496 h 6479439"/>
                <a:gd name="connsiteX5467" fmla="*/ 3124977 w 9586368"/>
                <a:gd name="connsiteY5467" fmla="*/ 2646366 h 6479439"/>
                <a:gd name="connsiteX5468" fmla="*/ 3120959 w 9586368"/>
                <a:gd name="connsiteY5468" fmla="*/ 2650405 h 6479439"/>
                <a:gd name="connsiteX5469" fmla="*/ 3111048 w 9586368"/>
                <a:gd name="connsiteY5469" fmla="*/ 2650405 h 6479439"/>
                <a:gd name="connsiteX5470" fmla="*/ 3107029 w 9586368"/>
                <a:gd name="connsiteY5470" fmla="*/ 2646366 h 6479439"/>
                <a:gd name="connsiteX5471" fmla="*/ 3107029 w 9586368"/>
                <a:gd name="connsiteY5471" fmla="*/ 2636496 h 6479439"/>
                <a:gd name="connsiteX5472" fmla="*/ 2871737 w 9586368"/>
                <a:gd name="connsiteY5472" fmla="*/ 2632457 h 6479439"/>
                <a:gd name="connsiteX5473" fmla="*/ 2881646 w 9586368"/>
                <a:gd name="connsiteY5473" fmla="*/ 2632457 h 6479439"/>
                <a:gd name="connsiteX5474" fmla="*/ 2885666 w 9586368"/>
                <a:gd name="connsiteY5474" fmla="*/ 2636496 h 6479439"/>
                <a:gd name="connsiteX5475" fmla="*/ 2885666 w 9586368"/>
                <a:gd name="connsiteY5475" fmla="*/ 2646366 h 6479439"/>
                <a:gd name="connsiteX5476" fmla="*/ 2881646 w 9586368"/>
                <a:gd name="connsiteY5476" fmla="*/ 2650405 h 6479439"/>
                <a:gd name="connsiteX5477" fmla="*/ 2871737 w 9586368"/>
                <a:gd name="connsiteY5477" fmla="*/ 2650405 h 6479439"/>
                <a:gd name="connsiteX5478" fmla="*/ 2867717 w 9586368"/>
                <a:gd name="connsiteY5478" fmla="*/ 2646366 h 6479439"/>
                <a:gd name="connsiteX5479" fmla="*/ 2867717 w 9586368"/>
                <a:gd name="connsiteY5479" fmla="*/ 2636496 h 6479439"/>
                <a:gd name="connsiteX5480" fmla="*/ 2632423 w 9586368"/>
                <a:gd name="connsiteY5480" fmla="*/ 2632457 h 6479439"/>
                <a:gd name="connsiteX5481" fmla="*/ 2642334 w 9586368"/>
                <a:gd name="connsiteY5481" fmla="*/ 2632457 h 6479439"/>
                <a:gd name="connsiteX5482" fmla="*/ 2646352 w 9586368"/>
                <a:gd name="connsiteY5482" fmla="*/ 2636496 h 6479439"/>
                <a:gd name="connsiteX5483" fmla="*/ 2646352 w 9586368"/>
                <a:gd name="connsiteY5483" fmla="*/ 2646366 h 6479439"/>
                <a:gd name="connsiteX5484" fmla="*/ 2642334 w 9586368"/>
                <a:gd name="connsiteY5484" fmla="*/ 2650405 h 6479439"/>
                <a:gd name="connsiteX5485" fmla="*/ 2632423 w 9586368"/>
                <a:gd name="connsiteY5485" fmla="*/ 2650405 h 6479439"/>
                <a:gd name="connsiteX5486" fmla="*/ 2628404 w 9586368"/>
                <a:gd name="connsiteY5486" fmla="*/ 2646366 h 6479439"/>
                <a:gd name="connsiteX5487" fmla="*/ 2628404 w 9586368"/>
                <a:gd name="connsiteY5487" fmla="*/ 2636496 h 6479439"/>
                <a:gd name="connsiteX5488" fmla="*/ 2393104 w 9586368"/>
                <a:gd name="connsiteY5488" fmla="*/ 2632457 h 6479439"/>
                <a:gd name="connsiteX5489" fmla="*/ 2403015 w 9586368"/>
                <a:gd name="connsiteY5489" fmla="*/ 2632457 h 6479439"/>
                <a:gd name="connsiteX5490" fmla="*/ 2407034 w 9586368"/>
                <a:gd name="connsiteY5490" fmla="*/ 2636496 h 6479439"/>
                <a:gd name="connsiteX5491" fmla="*/ 2407034 w 9586368"/>
                <a:gd name="connsiteY5491" fmla="*/ 2646366 h 6479439"/>
                <a:gd name="connsiteX5492" fmla="*/ 2403015 w 9586368"/>
                <a:gd name="connsiteY5492" fmla="*/ 2650405 h 6479439"/>
                <a:gd name="connsiteX5493" fmla="*/ 2393104 w 9586368"/>
                <a:gd name="connsiteY5493" fmla="*/ 2650405 h 6479439"/>
                <a:gd name="connsiteX5494" fmla="*/ 2389087 w 9586368"/>
                <a:gd name="connsiteY5494" fmla="*/ 2646366 h 6479439"/>
                <a:gd name="connsiteX5495" fmla="*/ 2389087 w 9586368"/>
                <a:gd name="connsiteY5495" fmla="*/ 2636496 h 6479439"/>
                <a:gd name="connsiteX5496" fmla="*/ 2157821 w 9586368"/>
                <a:gd name="connsiteY5496" fmla="*/ 2632457 h 6479439"/>
                <a:gd name="connsiteX5497" fmla="*/ 2167732 w 9586368"/>
                <a:gd name="connsiteY5497" fmla="*/ 2632457 h 6479439"/>
                <a:gd name="connsiteX5498" fmla="*/ 2171750 w 9586368"/>
                <a:gd name="connsiteY5498" fmla="*/ 2636496 h 6479439"/>
                <a:gd name="connsiteX5499" fmla="*/ 2171750 w 9586368"/>
                <a:gd name="connsiteY5499" fmla="*/ 2646366 h 6479439"/>
                <a:gd name="connsiteX5500" fmla="*/ 2167732 w 9586368"/>
                <a:gd name="connsiteY5500" fmla="*/ 2650405 h 6479439"/>
                <a:gd name="connsiteX5501" fmla="*/ 2157821 w 9586368"/>
                <a:gd name="connsiteY5501" fmla="*/ 2650405 h 6479439"/>
                <a:gd name="connsiteX5502" fmla="*/ 2153802 w 9586368"/>
                <a:gd name="connsiteY5502" fmla="*/ 2646366 h 6479439"/>
                <a:gd name="connsiteX5503" fmla="*/ 2153802 w 9586368"/>
                <a:gd name="connsiteY5503" fmla="*/ 2636496 h 6479439"/>
                <a:gd name="connsiteX5504" fmla="*/ 1918513 w 9586368"/>
                <a:gd name="connsiteY5504" fmla="*/ 2632457 h 6479439"/>
                <a:gd name="connsiteX5505" fmla="*/ 1928422 w 9586368"/>
                <a:gd name="connsiteY5505" fmla="*/ 2632457 h 6479439"/>
                <a:gd name="connsiteX5506" fmla="*/ 1932441 w 9586368"/>
                <a:gd name="connsiteY5506" fmla="*/ 2636496 h 6479439"/>
                <a:gd name="connsiteX5507" fmla="*/ 1932441 w 9586368"/>
                <a:gd name="connsiteY5507" fmla="*/ 2646366 h 6479439"/>
                <a:gd name="connsiteX5508" fmla="*/ 1928422 w 9586368"/>
                <a:gd name="connsiteY5508" fmla="*/ 2650405 h 6479439"/>
                <a:gd name="connsiteX5509" fmla="*/ 1918513 w 9586368"/>
                <a:gd name="connsiteY5509" fmla="*/ 2650405 h 6479439"/>
                <a:gd name="connsiteX5510" fmla="*/ 1914494 w 9586368"/>
                <a:gd name="connsiteY5510" fmla="*/ 2646366 h 6479439"/>
                <a:gd name="connsiteX5511" fmla="*/ 1914494 w 9586368"/>
                <a:gd name="connsiteY5511" fmla="*/ 2636496 h 6479439"/>
                <a:gd name="connsiteX5512" fmla="*/ 1679212 w 9586368"/>
                <a:gd name="connsiteY5512" fmla="*/ 2632457 h 6479439"/>
                <a:gd name="connsiteX5513" fmla="*/ 1689122 w 9586368"/>
                <a:gd name="connsiteY5513" fmla="*/ 2632457 h 6479439"/>
                <a:gd name="connsiteX5514" fmla="*/ 1693141 w 9586368"/>
                <a:gd name="connsiteY5514" fmla="*/ 2636496 h 6479439"/>
                <a:gd name="connsiteX5515" fmla="*/ 1693141 w 9586368"/>
                <a:gd name="connsiteY5515" fmla="*/ 2646366 h 6479439"/>
                <a:gd name="connsiteX5516" fmla="*/ 1689122 w 9586368"/>
                <a:gd name="connsiteY5516" fmla="*/ 2650405 h 6479439"/>
                <a:gd name="connsiteX5517" fmla="*/ 1679212 w 9586368"/>
                <a:gd name="connsiteY5517" fmla="*/ 2650405 h 6479439"/>
                <a:gd name="connsiteX5518" fmla="*/ 1675193 w 9586368"/>
                <a:gd name="connsiteY5518" fmla="*/ 2646366 h 6479439"/>
                <a:gd name="connsiteX5519" fmla="*/ 1675193 w 9586368"/>
                <a:gd name="connsiteY5519" fmla="*/ 2636496 h 6479439"/>
                <a:gd name="connsiteX5520" fmla="*/ 1439896 w 9586368"/>
                <a:gd name="connsiteY5520" fmla="*/ 2632457 h 6479439"/>
                <a:gd name="connsiteX5521" fmla="*/ 1449806 w 9586368"/>
                <a:gd name="connsiteY5521" fmla="*/ 2632457 h 6479439"/>
                <a:gd name="connsiteX5522" fmla="*/ 1453824 w 9586368"/>
                <a:gd name="connsiteY5522" fmla="*/ 2636496 h 6479439"/>
                <a:gd name="connsiteX5523" fmla="*/ 1453824 w 9586368"/>
                <a:gd name="connsiteY5523" fmla="*/ 2646366 h 6479439"/>
                <a:gd name="connsiteX5524" fmla="*/ 1449806 w 9586368"/>
                <a:gd name="connsiteY5524" fmla="*/ 2650405 h 6479439"/>
                <a:gd name="connsiteX5525" fmla="*/ 1439896 w 9586368"/>
                <a:gd name="connsiteY5525" fmla="*/ 2650405 h 6479439"/>
                <a:gd name="connsiteX5526" fmla="*/ 1435876 w 9586368"/>
                <a:gd name="connsiteY5526" fmla="*/ 2646366 h 6479439"/>
                <a:gd name="connsiteX5527" fmla="*/ 1435876 w 9586368"/>
                <a:gd name="connsiteY5527" fmla="*/ 2636496 h 6479439"/>
                <a:gd name="connsiteX5528" fmla="*/ 1200580 w 9586368"/>
                <a:gd name="connsiteY5528" fmla="*/ 2632457 h 6479439"/>
                <a:gd name="connsiteX5529" fmla="*/ 1210490 w 9586368"/>
                <a:gd name="connsiteY5529" fmla="*/ 2632457 h 6479439"/>
                <a:gd name="connsiteX5530" fmla="*/ 1214509 w 9586368"/>
                <a:gd name="connsiteY5530" fmla="*/ 2636496 h 6479439"/>
                <a:gd name="connsiteX5531" fmla="*/ 1214509 w 9586368"/>
                <a:gd name="connsiteY5531" fmla="*/ 2646366 h 6479439"/>
                <a:gd name="connsiteX5532" fmla="*/ 1210490 w 9586368"/>
                <a:gd name="connsiteY5532" fmla="*/ 2650405 h 6479439"/>
                <a:gd name="connsiteX5533" fmla="*/ 1200580 w 9586368"/>
                <a:gd name="connsiteY5533" fmla="*/ 2650405 h 6479439"/>
                <a:gd name="connsiteX5534" fmla="*/ 1196561 w 9586368"/>
                <a:gd name="connsiteY5534" fmla="*/ 2646366 h 6479439"/>
                <a:gd name="connsiteX5535" fmla="*/ 1196561 w 9586368"/>
                <a:gd name="connsiteY5535" fmla="*/ 2636496 h 6479439"/>
                <a:gd name="connsiteX5536" fmla="*/ 961267 w 9586368"/>
                <a:gd name="connsiteY5536" fmla="*/ 2632457 h 6479439"/>
                <a:gd name="connsiteX5537" fmla="*/ 971178 w 9586368"/>
                <a:gd name="connsiteY5537" fmla="*/ 2632457 h 6479439"/>
                <a:gd name="connsiteX5538" fmla="*/ 975196 w 9586368"/>
                <a:gd name="connsiteY5538" fmla="*/ 2636496 h 6479439"/>
                <a:gd name="connsiteX5539" fmla="*/ 975196 w 9586368"/>
                <a:gd name="connsiteY5539" fmla="*/ 2646366 h 6479439"/>
                <a:gd name="connsiteX5540" fmla="*/ 971178 w 9586368"/>
                <a:gd name="connsiteY5540" fmla="*/ 2650405 h 6479439"/>
                <a:gd name="connsiteX5541" fmla="*/ 961267 w 9586368"/>
                <a:gd name="connsiteY5541" fmla="*/ 2650405 h 6479439"/>
                <a:gd name="connsiteX5542" fmla="*/ 957249 w 9586368"/>
                <a:gd name="connsiteY5542" fmla="*/ 2646366 h 6479439"/>
                <a:gd name="connsiteX5543" fmla="*/ 957249 w 9586368"/>
                <a:gd name="connsiteY5543" fmla="*/ 2636496 h 6479439"/>
                <a:gd name="connsiteX5544" fmla="*/ 721970 w 9586368"/>
                <a:gd name="connsiteY5544" fmla="*/ 2632457 h 6479439"/>
                <a:gd name="connsiteX5545" fmla="*/ 731879 w 9586368"/>
                <a:gd name="connsiteY5545" fmla="*/ 2632457 h 6479439"/>
                <a:gd name="connsiteX5546" fmla="*/ 735898 w 9586368"/>
                <a:gd name="connsiteY5546" fmla="*/ 2636496 h 6479439"/>
                <a:gd name="connsiteX5547" fmla="*/ 735898 w 9586368"/>
                <a:gd name="connsiteY5547" fmla="*/ 2646366 h 6479439"/>
                <a:gd name="connsiteX5548" fmla="*/ 731879 w 9586368"/>
                <a:gd name="connsiteY5548" fmla="*/ 2650405 h 6479439"/>
                <a:gd name="connsiteX5549" fmla="*/ 721970 w 9586368"/>
                <a:gd name="connsiteY5549" fmla="*/ 2650405 h 6479439"/>
                <a:gd name="connsiteX5550" fmla="*/ 717951 w 9586368"/>
                <a:gd name="connsiteY5550" fmla="*/ 2646366 h 6479439"/>
                <a:gd name="connsiteX5551" fmla="*/ 717951 w 9586368"/>
                <a:gd name="connsiteY5551" fmla="*/ 2636496 h 6479439"/>
                <a:gd name="connsiteX5552" fmla="*/ 482657 w 9586368"/>
                <a:gd name="connsiteY5552" fmla="*/ 2632457 h 6479439"/>
                <a:gd name="connsiteX5553" fmla="*/ 492567 w 9586368"/>
                <a:gd name="connsiteY5553" fmla="*/ 2632457 h 6479439"/>
                <a:gd name="connsiteX5554" fmla="*/ 496586 w 9586368"/>
                <a:gd name="connsiteY5554" fmla="*/ 2636496 h 6479439"/>
                <a:gd name="connsiteX5555" fmla="*/ 496586 w 9586368"/>
                <a:gd name="connsiteY5555" fmla="*/ 2646366 h 6479439"/>
                <a:gd name="connsiteX5556" fmla="*/ 492567 w 9586368"/>
                <a:gd name="connsiteY5556" fmla="*/ 2650405 h 6479439"/>
                <a:gd name="connsiteX5557" fmla="*/ 482657 w 9586368"/>
                <a:gd name="connsiteY5557" fmla="*/ 2650405 h 6479439"/>
                <a:gd name="connsiteX5558" fmla="*/ 478638 w 9586368"/>
                <a:gd name="connsiteY5558" fmla="*/ 2646366 h 6479439"/>
                <a:gd name="connsiteX5559" fmla="*/ 478638 w 9586368"/>
                <a:gd name="connsiteY5559" fmla="*/ 2636496 h 6479439"/>
                <a:gd name="connsiteX5560" fmla="*/ 243344 w 9586368"/>
                <a:gd name="connsiteY5560" fmla="*/ 2632457 h 6479439"/>
                <a:gd name="connsiteX5561" fmla="*/ 253254 w 9586368"/>
                <a:gd name="connsiteY5561" fmla="*/ 2632457 h 6479439"/>
                <a:gd name="connsiteX5562" fmla="*/ 257273 w 9586368"/>
                <a:gd name="connsiteY5562" fmla="*/ 2636496 h 6479439"/>
                <a:gd name="connsiteX5563" fmla="*/ 257273 w 9586368"/>
                <a:gd name="connsiteY5563" fmla="*/ 2646366 h 6479439"/>
                <a:gd name="connsiteX5564" fmla="*/ 253254 w 9586368"/>
                <a:gd name="connsiteY5564" fmla="*/ 2650405 h 6479439"/>
                <a:gd name="connsiteX5565" fmla="*/ 243344 w 9586368"/>
                <a:gd name="connsiteY5565" fmla="*/ 2650405 h 6479439"/>
                <a:gd name="connsiteX5566" fmla="*/ 239325 w 9586368"/>
                <a:gd name="connsiteY5566" fmla="*/ 2646366 h 6479439"/>
                <a:gd name="connsiteX5567" fmla="*/ 239325 w 9586368"/>
                <a:gd name="connsiteY5567" fmla="*/ 2636496 h 6479439"/>
                <a:gd name="connsiteX5568" fmla="*/ 4030 w 9586368"/>
                <a:gd name="connsiteY5568" fmla="*/ 2632457 h 6479439"/>
                <a:gd name="connsiteX5569" fmla="*/ 13941 w 9586368"/>
                <a:gd name="connsiteY5569" fmla="*/ 2632457 h 6479439"/>
                <a:gd name="connsiteX5570" fmla="*/ 17960 w 9586368"/>
                <a:gd name="connsiteY5570" fmla="*/ 2636496 h 6479439"/>
                <a:gd name="connsiteX5571" fmla="*/ 17960 w 9586368"/>
                <a:gd name="connsiteY5571" fmla="*/ 2646366 h 6479439"/>
                <a:gd name="connsiteX5572" fmla="*/ 13941 w 9586368"/>
                <a:gd name="connsiteY5572" fmla="*/ 2650405 h 6479439"/>
                <a:gd name="connsiteX5573" fmla="*/ 4030 w 9586368"/>
                <a:gd name="connsiteY5573" fmla="*/ 2650405 h 6479439"/>
                <a:gd name="connsiteX5574" fmla="*/ 11 w 9586368"/>
                <a:gd name="connsiteY5574" fmla="*/ 2646366 h 6479439"/>
                <a:gd name="connsiteX5575" fmla="*/ 11 w 9586368"/>
                <a:gd name="connsiteY5575" fmla="*/ 2636496 h 6479439"/>
                <a:gd name="connsiteX5576" fmla="*/ 2157821 w 9586368"/>
                <a:gd name="connsiteY5576" fmla="*/ 2393178 h 6479439"/>
                <a:gd name="connsiteX5577" fmla="*/ 2167732 w 9586368"/>
                <a:gd name="connsiteY5577" fmla="*/ 2393178 h 6479439"/>
                <a:gd name="connsiteX5578" fmla="*/ 2171750 w 9586368"/>
                <a:gd name="connsiteY5578" fmla="*/ 2397216 h 6479439"/>
                <a:gd name="connsiteX5579" fmla="*/ 2171750 w 9586368"/>
                <a:gd name="connsiteY5579" fmla="*/ 2407087 h 6479439"/>
                <a:gd name="connsiteX5580" fmla="*/ 2167732 w 9586368"/>
                <a:gd name="connsiteY5580" fmla="*/ 2411126 h 6479439"/>
                <a:gd name="connsiteX5581" fmla="*/ 2157821 w 9586368"/>
                <a:gd name="connsiteY5581" fmla="*/ 2411126 h 6479439"/>
                <a:gd name="connsiteX5582" fmla="*/ 2153802 w 9586368"/>
                <a:gd name="connsiteY5582" fmla="*/ 2407087 h 6479439"/>
                <a:gd name="connsiteX5583" fmla="*/ 2153802 w 9586368"/>
                <a:gd name="connsiteY5583" fmla="*/ 2397216 h 6479439"/>
                <a:gd name="connsiteX5584" fmla="*/ 1918513 w 9586368"/>
                <a:gd name="connsiteY5584" fmla="*/ 2393178 h 6479439"/>
                <a:gd name="connsiteX5585" fmla="*/ 1928422 w 9586368"/>
                <a:gd name="connsiteY5585" fmla="*/ 2393178 h 6479439"/>
                <a:gd name="connsiteX5586" fmla="*/ 1932443 w 9586368"/>
                <a:gd name="connsiteY5586" fmla="*/ 2397216 h 6479439"/>
                <a:gd name="connsiteX5587" fmla="*/ 1932443 w 9586368"/>
                <a:gd name="connsiteY5587" fmla="*/ 2407087 h 6479439"/>
                <a:gd name="connsiteX5588" fmla="*/ 1928422 w 9586368"/>
                <a:gd name="connsiteY5588" fmla="*/ 2411126 h 6479439"/>
                <a:gd name="connsiteX5589" fmla="*/ 1918513 w 9586368"/>
                <a:gd name="connsiteY5589" fmla="*/ 2411126 h 6479439"/>
                <a:gd name="connsiteX5590" fmla="*/ 1914494 w 9586368"/>
                <a:gd name="connsiteY5590" fmla="*/ 2407087 h 6479439"/>
                <a:gd name="connsiteX5591" fmla="*/ 1914494 w 9586368"/>
                <a:gd name="connsiteY5591" fmla="*/ 2397216 h 6479439"/>
                <a:gd name="connsiteX5592" fmla="*/ 1679212 w 9586368"/>
                <a:gd name="connsiteY5592" fmla="*/ 2393178 h 6479439"/>
                <a:gd name="connsiteX5593" fmla="*/ 1689123 w 9586368"/>
                <a:gd name="connsiteY5593" fmla="*/ 2393178 h 6479439"/>
                <a:gd name="connsiteX5594" fmla="*/ 1693142 w 9586368"/>
                <a:gd name="connsiteY5594" fmla="*/ 2397216 h 6479439"/>
                <a:gd name="connsiteX5595" fmla="*/ 1693142 w 9586368"/>
                <a:gd name="connsiteY5595" fmla="*/ 2407087 h 6479439"/>
                <a:gd name="connsiteX5596" fmla="*/ 1689123 w 9586368"/>
                <a:gd name="connsiteY5596" fmla="*/ 2411126 h 6479439"/>
                <a:gd name="connsiteX5597" fmla="*/ 1679212 w 9586368"/>
                <a:gd name="connsiteY5597" fmla="*/ 2411126 h 6479439"/>
                <a:gd name="connsiteX5598" fmla="*/ 1675194 w 9586368"/>
                <a:gd name="connsiteY5598" fmla="*/ 2407087 h 6479439"/>
                <a:gd name="connsiteX5599" fmla="*/ 1675194 w 9586368"/>
                <a:gd name="connsiteY5599" fmla="*/ 2397216 h 6479439"/>
                <a:gd name="connsiteX5600" fmla="*/ 1439896 w 9586368"/>
                <a:gd name="connsiteY5600" fmla="*/ 2393178 h 6479439"/>
                <a:gd name="connsiteX5601" fmla="*/ 1449806 w 9586368"/>
                <a:gd name="connsiteY5601" fmla="*/ 2393178 h 6479439"/>
                <a:gd name="connsiteX5602" fmla="*/ 1453826 w 9586368"/>
                <a:gd name="connsiteY5602" fmla="*/ 2397216 h 6479439"/>
                <a:gd name="connsiteX5603" fmla="*/ 1453826 w 9586368"/>
                <a:gd name="connsiteY5603" fmla="*/ 2407087 h 6479439"/>
                <a:gd name="connsiteX5604" fmla="*/ 1449806 w 9586368"/>
                <a:gd name="connsiteY5604" fmla="*/ 2411126 h 6479439"/>
                <a:gd name="connsiteX5605" fmla="*/ 1439896 w 9586368"/>
                <a:gd name="connsiteY5605" fmla="*/ 2411126 h 6479439"/>
                <a:gd name="connsiteX5606" fmla="*/ 1435878 w 9586368"/>
                <a:gd name="connsiteY5606" fmla="*/ 2407087 h 6479439"/>
                <a:gd name="connsiteX5607" fmla="*/ 1435878 w 9586368"/>
                <a:gd name="connsiteY5607" fmla="*/ 2397216 h 6479439"/>
                <a:gd name="connsiteX5608" fmla="*/ 1200580 w 9586368"/>
                <a:gd name="connsiteY5608" fmla="*/ 2393178 h 6479439"/>
                <a:gd name="connsiteX5609" fmla="*/ 1210491 w 9586368"/>
                <a:gd name="connsiteY5609" fmla="*/ 2393178 h 6479439"/>
                <a:gd name="connsiteX5610" fmla="*/ 1214510 w 9586368"/>
                <a:gd name="connsiteY5610" fmla="*/ 2397216 h 6479439"/>
                <a:gd name="connsiteX5611" fmla="*/ 1214510 w 9586368"/>
                <a:gd name="connsiteY5611" fmla="*/ 2407087 h 6479439"/>
                <a:gd name="connsiteX5612" fmla="*/ 1210491 w 9586368"/>
                <a:gd name="connsiteY5612" fmla="*/ 2411126 h 6479439"/>
                <a:gd name="connsiteX5613" fmla="*/ 1200580 w 9586368"/>
                <a:gd name="connsiteY5613" fmla="*/ 2411126 h 6479439"/>
                <a:gd name="connsiteX5614" fmla="*/ 1196562 w 9586368"/>
                <a:gd name="connsiteY5614" fmla="*/ 2407087 h 6479439"/>
                <a:gd name="connsiteX5615" fmla="*/ 1196562 w 9586368"/>
                <a:gd name="connsiteY5615" fmla="*/ 2397216 h 6479439"/>
                <a:gd name="connsiteX5616" fmla="*/ 961268 w 9586368"/>
                <a:gd name="connsiteY5616" fmla="*/ 2393178 h 6479439"/>
                <a:gd name="connsiteX5617" fmla="*/ 971178 w 9586368"/>
                <a:gd name="connsiteY5617" fmla="*/ 2393178 h 6479439"/>
                <a:gd name="connsiteX5618" fmla="*/ 975196 w 9586368"/>
                <a:gd name="connsiteY5618" fmla="*/ 2397216 h 6479439"/>
                <a:gd name="connsiteX5619" fmla="*/ 975196 w 9586368"/>
                <a:gd name="connsiteY5619" fmla="*/ 2407087 h 6479439"/>
                <a:gd name="connsiteX5620" fmla="*/ 971178 w 9586368"/>
                <a:gd name="connsiteY5620" fmla="*/ 2411126 h 6479439"/>
                <a:gd name="connsiteX5621" fmla="*/ 961268 w 9586368"/>
                <a:gd name="connsiteY5621" fmla="*/ 2411126 h 6479439"/>
                <a:gd name="connsiteX5622" fmla="*/ 957249 w 9586368"/>
                <a:gd name="connsiteY5622" fmla="*/ 2407087 h 6479439"/>
                <a:gd name="connsiteX5623" fmla="*/ 957249 w 9586368"/>
                <a:gd name="connsiteY5623" fmla="*/ 2397216 h 6479439"/>
                <a:gd name="connsiteX5624" fmla="*/ 9572438 w 9586368"/>
                <a:gd name="connsiteY5624" fmla="*/ 2393127 h 6479439"/>
                <a:gd name="connsiteX5625" fmla="*/ 9582349 w 9586368"/>
                <a:gd name="connsiteY5625" fmla="*/ 2393127 h 6479439"/>
                <a:gd name="connsiteX5626" fmla="*/ 9586368 w 9586368"/>
                <a:gd name="connsiteY5626" fmla="*/ 2397165 h 6479439"/>
                <a:gd name="connsiteX5627" fmla="*/ 9586368 w 9586368"/>
                <a:gd name="connsiteY5627" fmla="*/ 2407036 h 6479439"/>
                <a:gd name="connsiteX5628" fmla="*/ 9582349 w 9586368"/>
                <a:gd name="connsiteY5628" fmla="*/ 2411074 h 6479439"/>
                <a:gd name="connsiteX5629" fmla="*/ 9572438 w 9586368"/>
                <a:gd name="connsiteY5629" fmla="*/ 2411074 h 6479439"/>
                <a:gd name="connsiteX5630" fmla="*/ 9568419 w 9586368"/>
                <a:gd name="connsiteY5630" fmla="*/ 2407036 h 6479439"/>
                <a:gd name="connsiteX5631" fmla="*/ 9568419 w 9586368"/>
                <a:gd name="connsiteY5631" fmla="*/ 2397165 h 6479439"/>
                <a:gd name="connsiteX5632" fmla="*/ 9333125 w 9586368"/>
                <a:gd name="connsiteY5632" fmla="*/ 2393127 h 6479439"/>
                <a:gd name="connsiteX5633" fmla="*/ 9343036 w 9586368"/>
                <a:gd name="connsiteY5633" fmla="*/ 2393127 h 6479439"/>
                <a:gd name="connsiteX5634" fmla="*/ 9347055 w 9586368"/>
                <a:gd name="connsiteY5634" fmla="*/ 2397165 h 6479439"/>
                <a:gd name="connsiteX5635" fmla="*/ 9347055 w 9586368"/>
                <a:gd name="connsiteY5635" fmla="*/ 2407036 h 6479439"/>
                <a:gd name="connsiteX5636" fmla="*/ 9343036 w 9586368"/>
                <a:gd name="connsiteY5636" fmla="*/ 2411074 h 6479439"/>
                <a:gd name="connsiteX5637" fmla="*/ 9333125 w 9586368"/>
                <a:gd name="connsiteY5637" fmla="*/ 2411074 h 6479439"/>
                <a:gd name="connsiteX5638" fmla="*/ 9329106 w 9586368"/>
                <a:gd name="connsiteY5638" fmla="*/ 2407036 h 6479439"/>
                <a:gd name="connsiteX5639" fmla="*/ 9329106 w 9586368"/>
                <a:gd name="connsiteY5639" fmla="*/ 2397165 h 6479439"/>
                <a:gd name="connsiteX5640" fmla="*/ 9093811 w 9586368"/>
                <a:gd name="connsiteY5640" fmla="*/ 2393127 h 6479439"/>
                <a:gd name="connsiteX5641" fmla="*/ 9103722 w 9586368"/>
                <a:gd name="connsiteY5641" fmla="*/ 2393127 h 6479439"/>
                <a:gd name="connsiteX5642" fmla="*/ 9107741 w 9586368"/>
                <a:gd name="connsiteY5642" fmla="*/ 2397165 h 6479439"/>
                <a:gd name="connsiteX5643" fmla="*/ 9107741 w 9586368"/>
                <a:gd name="connsiteY5643" fmla="*/ 2407036 h 6479439"/>
                <a:gd name="connsiteX5644" fmla="*/ 9103722 w 9586368"/>
                <a:gd name="connsiteY5644" fmla="*/ 2411074 h 6479439"/>
                <a:gd name="connsiteX5645" fmla="*/ 9093811 w 9586368"/>
                <a:gd name="connsiteY5645" fmla="*/ 2411074 h 6479439"/>
                <a:gd name="connsiteX5646" fmla="*/ 9089792 w 9586368"/>
                <a:gd name="connsiteY5646" fmla="*/ 2407036 h 6479439"/>
                <a:gd name="connsiteX5647" fmla="*/ 9089792 w 9586368"/>
                <a:gd name="connsiteY5647" fmla="*/ 2397165 h 6479439"/>
                <a:gd name="connsiteX5648" fmla="*/ 8854496 w 9586368"/>
                <a:gd name="connsiteY5648" fmla="*/ 2393127 h 6479439"/>
                <a:gd name="connsiteX5649" fmla="*/ 8864407 w 9586368"/>
                <a:gd name="connsiteY5649" fmla="*/ 2393127 h 6479439"/>
                <a:gd name="connsiteX5650" fmla="*/ 8868426 w 9586368"/>
                <a:gd name="connsiteY5650" fmla="*/ 2397165 h 6479439"/>
                <a:gd name="connsiteX5651" fmla="*/ 8868426 w 9586368"/>
                <a:gd name="connsiteY5651" fmla="*/ 2407036 h 6479439"/>
                <a:gd name="connsiteX5652" fmla="*/ 8864407 w 9586368"/>
                <a:gd name="connsiteY5652" fmla="*/ 2411074 h 6479439"/>
                <a:gd name="connsiteX5653" fmla="*/ 8854496 w 9586368"/>
                <a:gd name="connsiteY5653" fmla="*/ 2411074 h 6479439"/>
                <a:gd name="connsiteX5654" fmla="*/ 8850477 w 9586368"/>
                <a:gd name="connsiteY5654" fmla="*/ 2407036 h 6479439"/>
                <a:gd name="connsiteX5655" fmla="*/ 8850477 w 9586368"/>
                <a:gd name="connsiteY5655" fmla="*/ 2397165 h 6479439"/>
                <a:gd name="connsiteX5656" fmla="*/ 8615184 w 9586368"/>
                <a:gd name="connsiteY5656" fmla="*/ 2393127 h 6479439"/>
                <a:gd name="connsiteX5657" fmla="*/ 8625095 w 9586368"/>
                <a:gd name="connsiteY5657" fmla="*/ 2393127 h 6479439"/>
                <a:gd name="connsiteX5658" fmla="*/ 8629114 w 9586368"/>
                <a:gd name="connsiteY5658" fmla="*/ 2397165 h 6479439"/>
                <a:gd name="connsiteX5659" fmla="*/ 8629114 w 9586368"/>
                <a:gd name="connsiteY5659" fmla="*/ 2407036 h 6479439"/>
                <a:gd name="connsiteX5660" fmla="*/ 8625095 w 9586368"/>
                <a:gd name="connsiteY5660" fmla="*/ 2411074 h 6479439"/>
                <a:gd name="connsiteX5661" fmla="*/ 8615184 w 9586368"/>
                <a:gd name="connsiteY5661" fmla="*/ 2411074 h 6479439"/>
                <a:gd name="connsiteX5662" fmla="*/ 8611165 w 9586368"/>
                <a:gd name="connsiteY5662" fmla="*/ 2407036 h 6479439"/>
                <a:gd name="connsiteX5663" fmla="*/ 8611165 w 9586368"/>
                <a:gd name="connsiteY5663" fmla="*/ 2397165 h 6479439"/>
                <a:gd name="connsiteX5664" fmla="*/ 8375869 w 9586368"/>
                <a:gd name="connsiteY5664" fmla="*/ 2393127 h 6479439"/>
                <a:gd name="connsiteX5665" fmla="*/ 8385779 w 9586368"/>
                <a:gd name="connsiteY5665" fmla="*/ 2393127 h 6479439"/>
                <a:gd name="connsiteX5666" fmla="*/ 8389799 w 9586368"/>
                <a:gd name="connsiteY5666" fmla="*/ 2397165 h 6479439"/>
                <a:gd name="connsiteX5667" fmla="*/ 8389799 w 9586368"/>
                <a:gd name="connsiteY5667" fmla="*/ 2407036 h 6479439"/>
                <a:gd name="connsiteX5668" fmla="*/ 8385779 w 9586368"/>
                <a:gd name="connsiteY5668" fmla="*/ 2411074 h 6479439"/>
                <a:gd name="connsiteX5669" fmla="*/ 8375869 w 9586368"/>
                <a:gd name="connsiteY5669" fmla="*/ 2411074 h 6479439"/>
                <a:gd name="connsiteX5670" fmla="*/ 8371850 w 9586368"/>
                <a:gd name="connsiteY5670" fmla="*/ 2407036 h 6479439"/>
                <a:gd name="connsiteX5671" fmla="*/ 8371850 w 9586368"/>
                <a:gd name="connsiteY5671" fmla="*/ 2397165 h 6479439"/>
                <a:gd name="connsiteX5672" fmla="*/ 8136553 w 9586368"/>
                <a:gd name="connsiteY5672" fmla="*/ 2393127 h 6479439"/>
                <a:gd name="connsiteX5673" fmla="*/ 8146464 w 9586368"/>
                <a:gd name="connsiteY5673" fmla="*/ 2393127 h 6479439"/>
                <a:gd name="connsiteX5674" fmla="*/ 8150483 w 9586368"/>
                <a:gd name="connsiteY5674" fmla="*/ 2397165 h 6479439"/>
                <a:gd name="connsiteX5675" fmla="*/ 8150483 w 9586368"/>
                <a:gd name="connsiteY5675" fmla="*/ 2407036 h 6479439"/>
                <a:gd name="connsiteX5676" fmla="*/ 8146464 w 9586368"/>
                <a:gd name="connsiteY5676" fmla="*/ 2411074 h 6479439"/>
                <a:gd name="connsiteX5677" fmla="*/ 8136553 w 9586368"/>
                <a:gd name="connsiteY5677" fmla="*/ 2411074 h 6479439"/>
                <a:gd name="connsiteX5678" fmla="*/ 8132534 w 9586368"/>
                <a:gd name="connsiteY5678" fmla="*/ 2407036 h 6479439"/>
                <a:gd name="connsiteX5679" fmla="*/ 8132534 w 9586368"/>
                <a:gd name="connsiteY5679" fmla="*/ 2397165 h 6479439"/>
                <a:gd name="connsiteX5680" fmla="*/ 7897241 w 9586368"/>
                <a:gd name="connsiteY5680" fmla="*/ 2393127 h 6479439"/>
                <a:gd name="connsiteX5681" fmla="*/ 7907151 w 9586368"/>
                <a:gd name="connsiteY5681" fmla="*/ 2393127 h 6479439"/>
                <a:gd name="connsiteX5682" fmla="*/ 7911170 w 9586368"/>
                <a:gd name="connsiteY5682" fmla="*/ 2397165 h 6479439"/>
                <a:gd name="connsiteX5683" fmla="*/ 7911170 w 9586368"/>
                <a:gd name="connsiteY5683" fmla="*/ 2407036 h 6479439"/>
                <a:gd name="connsiteX5684" fmla="*/ 7907151 w 9586368"/>
                <a:gd name="connsiteY5684" fmla="*/ 2411074 h 6479439"/>
                <a:gd name="connsiteX5685" fmla="*/ 7897241 w 9586368"/>
                <a:gd name="connsiteY5685" fmla="*/ 2411074 h 6479439"/>
                <a:gd name="connsiteX5686" fmla="*/ 7893222 w 9586368"/>
                <a:gd name="connsiteY5686" fmla="*/ 2407036 h 6479439"/>
                <a:gd name="connsiteX5687" fmla="*/ 7893222 w 9586368"/>
                <a:gd name="connsiteY5687" fmla="*/ 2397165 h 6479439"/>
                <a:gd name="connsiteX5688" fmla="*/ 7657926 w 9586368"/>
                <a:gd name="connsiteY5688" fmla="*/ 2393127 h 6479439"/>
                <a:gd name="connsiteX5689" fmla="*/ 7667836 w 9586368"/>
                <a:gd name="connsiteY5689" fmla="*/ 2393127 h 6479439"/>
                <a:gd name="connsiteX5690" fmla="*/ 7671855 w 9586368"/>
                <a:gd name="connsiteY5690" fmla="*/ 2397165 h 6479439"/>
                <a:gd name="connsiteX5691" fmla="*/ 7671855 w 9586368"/>
                <a:gd name="connsiteY5691" fmla="*/ 2407036 h 6479439"/>
                <a:gd name="connsiteX5692" fmla="*/ 7667836 w 9586368"/>
                <a:gd name="connsiteY5692" fmla="*/ 2411074 h 6479439"/>
                <a:gd name="connsiteX5693" fmla="*/ 7657926 w 9586368"/>
                <a:gd name="connsiteY5693" fmla="*/ 2411074 h 6479439"/>
                <a:gd name="connsiteX5694" fmla="*/ 7653906 w 9586368"/>
                <a:gd name="connsiteY5694" fmla="*/ 2407036 h 6479439"/>
                <a:gd name="connsiteX5695" fmla="*/ 7653906 w 9586368"/>
                <a:gd name="connsiteY5695" fmla="*/ 2397165 h 6479439"/>
                <a:gd name="connsiteX5696" fmla="*/ 7418611 w 9586368"/>
                <a:gd name="connsiteY5696" fmla="*/ 2393127 h 6479439"/>
                <a:gd name="connsiteX5697" fmla="*/ 7428521 w 9586368"/>
                <a:gd name="connsiteY5697" fmla="*/ 2393127 h 6479439"/>
                <a:gd name="connsiteX5698" fmla="*/ 7432540 w 9586368"/>
                <a:gd name="connsiteY5698" fmla="*/ 2397165 h 6479439"/>
                <a:gd name="connsiteX5699" fmla="*/ 7432540 w 9586368"/>
                <a:gd name="connsiteY5699" fmla="*/ 2407036 h 6479439"/>
                <a:gd name="connsiteX5700" fmla="*/ 7428521 w 9586368"/>
                <a:gd name="connsiteY5700" fmla="*/ 2411074 h 6479439"/>
                <a:gd name="connsiteX5701" fmla="*/ 7418611 w 9586368"/>
                <a:gd name="connsiteY5701" fmla="*/ 2411074 h 6479439"/>
                <a:gd name="connsiteX5702" fmla="*/ 7414592 w 9586368"/>
                <a:gd name="connsiteY5702" fmla="*/ 2407036 h 6479439"/>
                <a:gd name="connsiteX5703" fmla="*/ 7414592 w 9586368"/>
                <a:gd name="connsiteY5703" fmla="*/ 2397165 h 6479439"/>
                <a:gd name="connsiteX5704" fmla="*/ 7179298 w 9586368"/>
                <a:gd name="connsiteY5704" fmla="*/ 2393127 h 6479439"/>
                <a:gd name="connsiteX5705" fmla="*/ 7189209 w 9586368"/>
                <a:gd name="connsiteY5705" fmla="*/ 2393127 h 6479439"/>
                <a:gd name="connsiteX5706" fmla="*/ 7193228 w 9586368"/>
                <a:gd name="connsiteY5706" fmla="*/ 2397165 h 6479439"/>
                <a:gd name="connsiteX5707" fmla="*/ 7193228 w 9586368"/>
                <a:gd name="connsiteY5707" fmla="*/ 2407036 h 6479439"/>
                <a:gd name="connsiteX5708" fmla="*/ 7189209 w 9586368"/>
                <a:gd name="connsiteY5708" fmla="*/ 2411074 h 6479439"/>
                <a:gd name="connsiteX5709" fmla="*/ 7179298 w 9586368"/>
                <a:gd name="connsiteY5709" fmla="*/ 2411074 h 6479439"/>
                <a:gd name="connsiteX5710" fmla="*/ 7175279 w 9586368"/>
                <a:gd name="connsiteY5710" fmla="*/ 2407036 h 6479439"/>
                <a:gd name="connsiteX5711" fmla="*/ 7175279 w 9586368"/>
                <a:gd name="connsiteY5711" fmla="*/ 2397165 h 6479439"/>
                <a:gd name="connsiteX5712" fmla="*/ 6939983 w 9586368"/>
                <a:gd name="connsiteY5712" fmla="*/ 2393127 h 6479439"/>
                <a:gd name="connsiteX5713" fmla="*/ 6949894 w 9586368"/>
                <a:gd name="connsiteY5713" fmla="*/ 2393127 h 6479439"/>
                <a:gd name="connsiteX5714" fmla="*/ 6953913 w 9586368"/>
                <a:gd name="connsiteY5714" fmla="*/ 2397165 h 6479439"/>
                <a:gd name="connsiteX5715" fmla="*/ 6953913 w 9586368"/>
                <a:gd name="connsiteY5715" fmla="*/ 2407036 h 6479439"/>
                <a:gd name="connsiteX5716" fmla="*/ 6949894 w 9586368"/>
                <a:gd name="connsiteY5716" fmla="*/ 2411074 h 6479439"/>
                <a:gd name="connsiteX5717" fmla="*/ 6939983 w 9586368"/>
                <a:gd name="connsiteY5717" fmla="*/ 2411074 h 6479439"/>
                <a:gd name="connsiteX5718" fmla="*/ 6935964 w 9586368"/>
                <a:gd name="connsiteY5718" fmla="*/ 2407036 h 6479439"/>
                <a:gd name="connsiteX5719" fmla="*/ 6935964 w 9586368"/>
                <a:gd name="connsiteY5719" fmla="*/ 2397165 h 6479439"/>
                <a:gd name="connsiteX5720" fmla="*/ 6700670 w 9586368"/>
                <a:gd name="connsiteY5720" fmla="*/ 2393127 h 6479439"/>
                <a:gd name="connsiteX5721" fmla="*/ 6710581 w 9586368"/>
                <a:gd name="connsiteY5721" fmla="*/ 2393127 h 6479439"/>
                <a:gd name="connsiteX5722" fmla="*/ 6714600 w 9586368"/>
                <a:gd name="connsiteY5722" fmla="*/ 2397165 h 6479439"/>
                <a:gd name="connsiteX5723" fmla="*/ 6714600 w 9586368"/>
                <a:gd name="connsiteY5723" fmla="*/ 2407036 h 6479439"/>
                <a:gd name="connsiteX5724" fmla="*/ 6710581 w 9586368"/>
                <a:gd name="connsiteY5724" fmla="*/ 2411074 h 6479439"/>
                <a:gd name="connsiteX5725" fmla="*/ 6700670 w 9586368"/>
                <a:gd name="connsiteY5725" fmla="*/ 2411074 h 6479439"/>
                <a:gd name="connsiteX5726" fmla="*/ 6696651 w 9586368"/>
                <a:gd name="connsiteY5726" fmla="*/ 2407036 h 6479439"/>
                <a:gd name="connsiteX5727" fmla="*/ 6696651 w 9586368"/>
                <a:gd name="connsiteY5727" fmla="*/ 2397165 h 6479439"/>
                <a:gd name="connsiteX5728" fmla="*/ 6461356 w 9586368"/>
                <a:gd name="connsiteY5728" fmla="*/ 2393127 h 6479439"/>
                <a:gd name="connsiteX5729" fmla="*/ 6471266 w 9586368"/>
                <a:gd name="connsiteY5729" fmla="*/ 2393127 h 6479439"/>
                <a:gd name="connsiteX5730" fmla="*/ 6475285 w 9586368"/>
                <a:gd name="connsiteY5730" fmla="*/ 2397165 h 6479439"/>
                <a:gd name="connsiteX5731" fmla="*/ 6475285 w 9586368"/>
                <a:gd name="connsiteY5731" fmla="*/ 2407036 h 6479439"/>
                <a:gd name="connsiteX5732" fmla="*/ 6471266 w 9586368"/>
                <a:gd name="connsiteY5732" fmla="*/ 2411074 h 6479439"/>
                <a:gd name="connsiteX5733" fmla="*/ 6461356 w 9586368"/>
                <a:gd name="connsiteY5733" fmla="*/ 2411074 h 6479439"/>
                <a:gd name="connsiteX5734" fmla="*/ 6457337 w 9586368"/>
                <a:gd name="connsiteY5734" fmla="*/ 2407036 h 6479439"/>
                <a:gd name="connsiteX5735" fmla="*/ 6457337 w 9586368"/>
                <a:gd name="connsiteY5735" fmla="*/ 2397165 h 6479439"/>
                <a:gd name="connsiteX5736" fmla="*/ 6222042 w 9586368"/>
                <a:gd name="connsiteY5736" fmla="*/ 2393127 h 6479439"/>
                <a:gd name="connsiteX5737" fmla="*/ 6231952 w 9586368"/>
                <a:gd name="connsiteY5737" fmla="*/ 2393127 h 6479439"/>
                <a:gd name="connsiteX5738" fmla="*/ 6235971 w 9586368"/>
                <a:gd name="connsiteY5738" fmla="*/ 2397165 h 6479439"/>
                <a:gd name="connsiteX5739" fmla="*/ 6235971 w 9586368"/>
                <a:gd name="connsiteY5739" fmla="*/ 2407036 h 6479439"/>
                <a:gd name="connsiteX5740" fmla="*/ 6231952 w 9586368"/>
                <a:gd name="connsiteY5740" fmla="*/ 2411074 h 6479439"/>
                <a:gd name="connsiteX5741" fmla="*/ 6222042 w 9586368"/>
                <a:gd name="connsiteY5741" fmla="*/ 2411074 h 6479439"/>
                <a:gd name="connsiteX5742" fmla="*/ 6218023 w 9586368"/>
                <a:gd name="connsiteY5742" fmla="*/ 2407036 h 6479439"/>
                <a:gd name="connsiteX5743" fmla="*/ 6218023 w 9586368"/>
                <a:gd name="connsiteY5743" fmla="*/ 2397165 h 6479439"/>
                <a:gd name="connsiteX5744" fmla="*/ 5982729 w 9586368"/>
                <a:gd name="connsiteY5744" fmla="*/ 2393127 h 6479439"/>
                <a:gd name="connsiteX5745" fmla="*/ 5992639 w 9586368"/>
                <a:gd name="connsiteY5745" fmla="*/ 2393127 h 6479439"/>
                <a:gd name="connsiteX5746" fmla="*/ 5996658 w 9586368"/>
                <a:gd name="connsiteY5746" fmla="*/ 2397165 h 6479439"/>
                <a:gd name="connsiteX5747" fmla="*/ 5996658 w 9586368"/>
                <a:gd name="connsiteY5747" fmla="*/ 2407036 h 6479439"/>
                <a:gd name="connsiteX5748" fmla="*/ 5992639 w 9586368"/>
                <a:gd name="connsiteY5748" fmla="*/ 2411074 h 6479439"/>
                <a:gd name="connsiteX5749" fmla="*/ 5982729 w 9586368"/>
                <a:gd name="connsiteY5749" fmla="*/ 2411074 h 6479439"/>
                <a:gd name="connsiteX5750" fmla="*/ 5978710 w 9586368"/>
                <a:gd name="connsiteY5750" fmla="*/ 2407036 h 6479439"/>
                <a:gd name="connsiteX5751" fmla="*/ 5978710 w 9586368"/>
                <a:gd name="connsiteY5751" fmla="*/ 2397165 h 6479439"/>
                <a:gd name="connsiteX5752" fmla="*/ 5743412 w 9586368"/>
                <a:gd name="connsiteY5752" fmla="*/ 2393127 h 6479439"/>
                <a:gd name="connsiteX5753" fmla="*/ 5753323 w 9586368"/>
                <a:gd name="connsiteY5753" fmla="*/ 2393127 h 6479439"/>
                <a:gd name="connsiteX5754" fmla="*/ 5757342 w 9586368"/>
                <a:gd name="connsiteY5754" fmla="*/ 2397165 h 6479439"/>
                <a:gd name="connsiteX5755" fmla="*/ 5757342 w 9586368"/>
                <a:gd name="connsiteY5755" fmla="*/ 2407036 h 6479439"/>
                <a:gd name="connsiteX5756" fmla="*/ 5753323 w 9586368"/>
                <a:gd name="connsiteY5756" fmla="*/ 2411074 h 6479439"/>
                <a:gd name="connsiteX5757" fmla="*/ 5743412 w 9586368"/>
                <a:gd name="connsiteY5757" fmla="*/ 2411074 h 6479439"/>
                <a:gd name="connsiteX5758" fmla="*/ 5739393 w 9586368"/>
                <a:gd name="connsiteY5758" fmla="*/ 2407036 h 6479439"/>
                <a:gd name="connsiteX5759" fmla="*/ 5739393 w 9586368"/>
                <a:gd name="connsiteY5759" fmla="*/ 2397165 h 6479439"/>
                <a:gd name="connsiteX5760" fmla="*/ 5504099 w 9586368"/>
                <a:gd name="connsiteY5760" fmla="*/ 2393127 h 6479439"/>
                <a:gd name="connsiteX5761" fmla="*/ 5514010 w 9586368"/>
                <a:gd name="connsiteY5761" fmla="*/ 2393127 h 6479439"/>
                <a:gd name="connsiteX5762" fmla="*/ 5518029 w 9586368"/>
                <a:gd name="connsiteY5762" fmla="*/ 2397165 h 6479439"/>
                <a:gd name="connsiteX5763" fmla="*/ 5518029 w 9586368"/>
                <a:gd name="connsiteY5763" fmla="*/ 2407036 h 6479439"/>
                <a:gd name="connsiteX5764" fmla="*/ 5514010 w 9586368"/>
                <a:gd name="connsiteY5764" fmla="*/ 2411074 h 6479439"/>
                <a:gd name="connsiteX5765" fmla="*/ 5504099 w 9586368"/>
                <a:gd name="connsiteY5765" fmla="*/ 2411074 h 6479439"/>
                <a:gd name="connsiteX5766" fmla="*/ 5500080 w 9586368"/>
                <a:gd name="connsiteY5766" fmla="*/ 2407036 h 6479439"/>
                <a:gd name="connsiteX5767" fmla="*/ 5500080 w 9586368"/>
                <a:gd name="connsiteY5767" fmla="*/ 2397165 h 6479439"/>
                <a:gd name="connsiteX5768" fmla="*/ 5264784 w 9586368"/>
                <a:gd name="connsiteY5768" fmla="*/ 2393127 h 6479439"/>
                <a:gd name="connsiteX5769" fmla="*/ 5274694 w 9586368"/>
                <a:gd name="connsiteY5769" fmla="*/ 2393127 h 6479439"/>
                <a:gd name="connsiteX5770" fmla="*/ 5278713 w 9586368"/>
                <a:gd name="connsiteY5770" fmla="*/ 2397165 h 6479439"/>
                <a:gd name="connsiteX5771" fmla="*/ 5278713 w 9586368"/>
                <a:gd name="connsiteY5771" fmla="*/ 2407036 h 6479439"/>
                <a:gd name="connsiteX5772" fmla="*/ 5274694 w 9586368"/>
                <a:gd name="connsiteY5772" fmla="*/ 2411074 h 6479439"/>
                <a:gd name="connsiteX5773" fmla="*/ 5264784 w 9586368"/>
                <a:gd name="connsiteY5773" fmla="*/ 2411074 h 6479439"/>
                <a:gd name="connsiteX5774" fmla="*/ 5260765 w 9586368"/>
                <a:gd name="connsiteY5774" fmla="*/ 2407036 h 6479439"/>
                <a:gd name="connsiteX5775" fmla="*/ 5260765 w 9586368"/>
                <a:gd name="connsiteY5775" fmla="*/ 2397165 h 6479439"/>
                <a:gd name="connsiteX5776" fmla="*/ 5025470 w 9586368"/>
                <a:gd name="connsiteY5776" fmla="*/ 2393127 h 6479439"/>
                <a:gd name="connsiteX5777" fmla="*/ 5035381 w 9586368"/>
                <a:gd name="connsiteY5777" fmla="*/ 2393127 h 6479439"/>
                <a:gd name="connsiteX5778" fmla="*/ 5039400 w 9586368"/>
                <a:gd name="connsiteY5778" fmla="*/ 2397165 h 6479439"/>
                <a:gd name="connsiteX5779" fmla="*/ 5039400 w 9586368"/>
                <a:gd name="connsiteY5779" fmla="*/ 2407036 h 6479439"/>
                <a:gd name="connsiteX5780" fmla="*/ 5035381 w 9586368"/>
                <a:gd name="connsiteY5780" fmla="*/ 2411074 h 6479439"/>
                <a:gd name="connsiteX5781" fmla="*/ 5025470 w 9586368"/>
                <a:gd name="connsiteY5781" fmla="*/ 2411074 h 6479439"/>
                <a:gd name="connsiteX5782" fmla="*/ 5021451 w 9586368"/>
                <a:gd name="connsiteY5782" fmla="*/ 2407036 h 6479439"/>
                <a:gd name="connsiteX5783" fmla="*/ 5021451 w 9586368"/>
                <a:gd name="connsiteY5783" fmla="*/ 2397165 h 6479439"/>
                <a:gd name="connsiteX5784" fmla="*/ 4786241 w 9586368"/>
                <a:gd name="connsiteY5784" fmla="*/ 2393127 h 6479439"/>
                <a:gd name="connsiteX5785" fmla="*/ 4796152 w 9586368"/>
                <a:gd name="connsiteY5785" fmla="*/ 2393127 h 6479439"/>
                <a:gd name="connsiteX5786" fmla="*/ 4800171 w 9586368"/>
                <a:gd name="connsiteY5786" fmla="*/ 2397165 h 6479439"/>
                <a:gd name="connsiteX5787" fmla="*/ 4800171 w 9586368"/>
                <a:gd name="connsiteY5787" fmla="*/ 2407036 h 6479439"/>
                <a:gd name="connsiteX5788" fmla="*/ 4796152 w 9586368"/>
                <a:gd name="connsiteY5788" fmla="*/ 2411074 h 6479439"/>
                <a:gd name="connsiteX5789" fmla="*/ 4786241 w 9586368"/>
                <a:gd name="connsiteY5789" fmla="*/ 2411074 h 6479439"/>
                <a:gd name="connsiteX5790" fmla="*/ 4782224 w 9586368"/>
                <a:gd name="connsiteY5790" fmla="*/ 2407036 h 6479439"/>
                <a:gd name="connsiteX5791" fmla="*/ 4782224 w 9586368"/>
                <a:gd name="connsiteY5791" fmla="*/ 2397165 h 6479439"/>
                <a:gd name="connsiteX5792" fmla="*/ 4546929 w 9586368"/>
                <a:gd name="connsiteY5792" fmla="*/ 2393127 h 6479439"/>
                <a:gd name="connsiteX5793" fmla="*/ 4556840 w 9586368"/>
                <a:gd name="connsiteY5793" fmla="*/ 2393127 h 6479439"/>
                <a:gd name="connsiteX5794" fmla="*/ 4560859 w 9586368"/>
                <a:gd name="connsiteY5794" fmla="*/ 2397165 h 6479439"/>
                <a:gd name="connsiteX5795" fmla="*/ 4560859 w 9586368"/>
                <a:gd name="connsiteY5795" fmla="*/ 2407036 h 6479439"/>
                <a:gd name="connsiteX5796" fmla="*/ 4556840 w 9586368"/>
                <a:gd name="connsiteY5796" fmla="*/ 2411074 h 6479439"/>
                <a:gd name="connsiteX5797" fmla="*/ 4546929 w 9586368"/>
                <a:gd name="connsiteY5797" fmla="*/ 2411074 h 6479439"/>
                <a:gd name="connsiteX5798" fmla="*/ 4542910 w 9586368"/>
                <a:gd name="connsiteY5798" fmla="*/ 2407036 h 6479439"/>
                <a:gd name="connsiteX5799" fmla="*/ 4542910 w 9586368"/>
                <a:gd name="connsiteY5799" fmla="*/ 2397165 h 6479439"/>
                <a:gd name="connsiteX5800" fmla="*/ 4307612 w 9586368"/>
                <a:gd name="connsiteY5800" fmla="*/ 2393127 h 6479439"/>
                <a:gd name="connsiteX5801" fmla="*/ 4317523 w 9586368"/>
                <a:gd name="connsiteY5801" fmla="*/ 2393127 h 6479439"/>
                <a:gd name="connsiteX5802" fmla="*/ 4321543 w 9586368"/>
                <a:gd name="connsiteY5802" fmla="*/ 2397165 h 6479439"/>
                <a:gd name="connsiteX5803" fmla="*/ 4321543 w 9586368"/>
                <a:gd name="connsiteY5803" fmla="*/ 2407036 h 6479439"/>
                <a:gd name="connsiteX5804" fmla="*/ 4317523 w 9586368"/>
                <a:gd name="connsiteY5804" fmla="*/ 2411074 h 6479439"/>
                <a:gd name="connsiteX5805" fmla="*/ 4307612 w 9586368"/>
                <a:gd name="connsiteY5805" fmla="*/ 2411074 h 6479439"/>
                <a:gd name="connsiteX5806" fmla="*/ 4303595 w 9586368"/>
                <a:gd name="connsiteY5806" fmla="*/ 2407036 h 6479439"/>
                <a:gd name="connsiteX5807" fmla="*/ 4303595 w 9586368"/>
                <a:gd name="connsiteY5807" fmla="*/ 2397165 h 6479439"/>
                <a:gd name="connsiteX5808" fmla="*/ 4068297 w 9586368"/>
                <a:gd name="connsiteY5808" fmla="*/ 2393127 h 6479439"/>
                <a:gd name="connsiteX5809" fmla="*/ 4078210 w 9586368"/>
                <a:gd name="connsiteY5809" fmla="*/ 2393127 h 6479439"/>
                <a:gd name="connsiteX5810" fmla="*/ 4082229 w 9586368"/>
                <a:gd name="connsiteY5810" fmla="*/ 2397165 h 6479439"/>
                <a:gd name="connsiteX5811" fmla="*/ 4082229 w 9586368"/>
                <a:gd name="connsiteY5811" fmla="*/ 2407036 h 6479439"/>
                <a:gd name="connsiteX5812" fmla="*/ 4078210 w 9586368"/>
                <a:gd name="connsiteY5812" fmla="*/ 2411074 h 6479439"/>
                <a:gd name="connsiteX5813" fmla="*/ 4068297 w 9586368"/>
                <a:gd name="connsiteY5813" fmla="*/ 2411074 h 6479439"/>
                <a:gd name="connsiteX5814" fmla="*/ 4064278 w 9586368"/>
                <a:gd name="connsiteY5814" fmla="*/ 2407036 h 6479439"/>
                <a:gd name="connsiteX5815" fmla="*/ 4064278 w 9586368"/>
                <a:gd name="connsiteY5815" fmla="*/ 2397165 h 6479439"/>
                <a:gd name="connsiteX5816" fmla="*/ 3828990 w 9586368"/>
                <a:gd name="connsiteY5816" fmla="*/ 2393127 h 6479439"/>
                <a:gd name="connsiteX5817" fmla="*/ 3838899 w 9586368"/>
                <a:gd name="connsiteY5817" fmla="*/ 2393127 h 6479439"/>
                <a:gd name="connsiteX5818" fmla="*/ 3842917 w 9586368"/>
                <a:gd name="connsiteY5818" fmla="*/ 2397165 h 6479439"/>
                <a:gd name="connsiteX5819" fmla="*/ 3842917 w 9586368"/>
                <a:gd name="connsiteY5819" fmla="*/ 2407036 h 6479439"/>
                <a:gd name="connsiteX5820" fmla="*/ 3838899 w 9586368"/>
                <a:gd name="connsiteY5820" fmla="*/ 2411074 h 6479439"/>
                <a:gd name="connsiteX5821" fmla="*/ 3828990 w 9586368"/>
                <a:gd name="connsiteY5821" fmla="*/ 2411074 h 6479439"/>
                <a:gd name="connsiteX5822" fmla="*/ 3824971 w 9586368"/>
                <a:gd name="connsiteY5822" fmla="*/ 2407036 h 6479439"/>
                <a:gd name="connsiteX5823" fmla="*/ 3824971 w 9586368"/>
                <a:gd name="connsiteY5823" fmla="*/ 2397165 h 6479439"/>
                <a:gd name="connsiteX5824" fmla="*/ 3589676 w 9586368"/>
                <a:gd name="connsiteY5824" fmla="*/ 2393127 h 6479439"/>
                <a:gd name="connsiteX5825" fmla="*/ 3599585 w 9586368"/>
                <a:gd name="connsiteY5825" fmla="*/ 2393127 h 6479439"/>
                <a:gd name="connsiteX5826" fmla="*/ 3603604 w 9586368"/>
                <a:gd name="connsiteY5826" fmla="*/ 2397165 h 6479439"/>
                <a:gd name="connsiteX5827" fmla="*/ 3603604 w 9586368"/>
                <a:gd name="connsiteY5827" fmla="*/ 2407036 h 6479439"/>
                <a:gd name="connsiteX5828" fmla="*/ 3599585 w 9586368"/>
                <a:gd name="connsiteY5828" fmla="*/ 2411074 h 6479439"/>
                <a:gd name="connsiteX5829" fmla="*/ 3589676 w 9586368"/>
                <a:gd name="connsiteY5829" fmla="*/ 2411074 h 6479439"/>
                <a:gd name="connsiteX5830" fmla="*/ 3585657 w 9586368"/>
                <a:gd name="connsiteY5830" fmla="*/ 2407036 h 6479439"/>
                <a:gd name="connsiteX5831" fmla="*/ 3585657 w 9586368"/>
                <a:gd name="connsiteY5831" fmla="*/ 2397165 h 6479439"/>
                <a:gd name="connsiteX5832" fmla="*/ 3350359 w 9586368"/>
                <a:gd name="connsiteY5832" fmla="*/ 2393127 h 6479439"/>
                <a:gd name="connsiteX5833" fmla="*/ 3360268 w 9586368"/>
                <a:gd name="connsiteY5833" fmla="*/ 2393127 h 6479439"/>
                <a:gd name="connsiteX5834" fmla="*/ 3364287 w 9586368"/>
                <a:gd name="connsiteY5834" fmla="*/ 2397165 h 6479439"/>
                <a:gd name="connsiteX5835" fmla="*/ 3364287 w 9586368"/>
                <a:gd name="connsiteY5835" fmla="*/ 2407036 h 6479439"/>
                <a:gd name="connsiteX5836" fmla="*/ 3360268 w 9586368"/>
                <a:gd name="connsiteY5836" fmla="*/ 2411074 h 6479439"/>
                <a:gd name="connsiteX5837" fmla="*/ 3350359 w 9586368"/>
                <a:gd name="connsiteY5837" fmla="*/ 2411074 h 6479439"/>
                <a:gd name="connsiteX5838" fmla="*/ 3346340 w 9586368"/>
                <a:gd name="connsiteY5838" fmla="*/ 2407036 h 6479439"/>
                <a:gd name="connsiteX5839" fmla="*/ 3346340 w 9586368"/>
                <a:gd name="connsiteY5839" fmla="*/ 2397165 h 6479439"/>
                <a:gd name="connsiteX5840" fmla="*/ 3111048 w 9586368"/>
                <a:gd name="connsiteY5840" fmla="*/ 2393127 h 6479439"/>
                <a:gd name="connsiteX5841" fmla="*/ 3120959 w 9586368"/>
                <a:gd name="connsiteY5841" fmla="*/ 2393127 h 6479439"/>
                <a:gd name="connsiteX5842" fmla="*/ 3124977 w 9586368"/>
                <a:gd name="connsiteY5842" fmla="*/ 2397165 h 6479439"/>
                <a:gd name="connsiteX5843" fmla="*/ 3124977 w 9586368"/>
                <a:gd name="connsiteY5843" fmla="*/ 2407036 h 6479439"/>
                <a:gd name="connsiteX5844" fmla="*/ 3120959 w 9586368"/>
                <a:gd name="connsiteY5844" fmla="*/ 2411074 h 6479439"/>
                <a:gd name="connsiteX5845" fmla="*/ 3111048 w 9586368"/>
                <a:gd name="connsiteY5845" fmla="*/ 2411074 h 6479439"/>
                <a:gd name="connsiteX5846" fmla="*/ 3107029 w 9586368"/>
                <a:gd name="connsiteY5846" fmla="*/ 2407036 h 6479439"/>
                <a:gd name="connsiteX5847" fmla="*/ 3107029 w 9586368"/>
                <a:gd name="connsiteY5847" fmla="*/ 2397165 h 6479439"/>
                <a:gd name="connsiteX5848" fmla="*/ 2871737 w 9586368"/>
                <a:gd name="connsiteY5848" fmla="*/ 2393127 h 6479439"/>
                <a:gd name="connsiteX5849" fmla="*/ 2881646 w 9586368"/>
                <a:gd name="connsiteY5849" fmla="*/ 2393127 h 6479439"/>
                <a:gd name="connsiteX5850" fmla="*/ 2885666 w 9586368"/>
                <a:gd name="connsiteY5850" fmla="*/ 2397165 h 6479439"/>
                <a:gd name="connsiteX5851" fmla="*/ 2885666 w 9586368"/>
                <a:gd name="connsiteY5851" fmla="*/ 2407036 h 6479439"/>
                <a:gd name="connsiteX5852" fmla="*/ 2881646 w 9586368"/>
                <a:gd name="connsiteY5852" fmla="*/ 2411074 h 6479439"/>
                <a:gd name="connsiteX5853" fmla="*/ 2871737 w 9586368"/>
                <a:gd name="connsiteY5853" fmla="*/ 2411074 h 6479439"/>
                <a:gd name="connsiteX5854" fmla="*/ 2867717 w 9586368"/>
                <a:gd name="connsiteY5854" fmla="*/ 2407036 h 6479439"/>
                <a:gd name="connsiteX5855" fmla="*/ 2867717 w 9586368"/>
                <a:gd name="connsiteY5855" fmla="*/ 2397165 h 6479439"/>
                <a:gd name="connsiteX5856" fmla="*/ 2632423 w 9586368"/>
                <a:gd name="connsiteY5856" fmla="*/ 2393127 h 6479439"/>
                <a:gd name="connsiteX5857" fmla="*/ 2642334 w 9586368"/>
                <a:gd name="connsiteY5857" fmla="*/ 2393127 h 6479439"/>
                <a:gd name="connsiteX5858" fmla="*/ 2646352 w 9586368"/>
                <a:gd name="connsiteY5858" fmla="*/ 2397165 h 6479439"/>
                <a:gd name="connsiteX5859" fmla="*/ 2646352 w 9586368"/>
                <a:gd name="connsiteY5859" fmla="*/ 2407036 h 6479439"/>
                <a:gd name="connsiteX5860" fmla="*/ 2642334 w 9586368"/>
                <a:gd name="connsiteY5860" fmla="*/ 2411074 h 6479439"/>
                <a:gd name="connsiteX5861" fmla="*/ 2632423 w 9586368"/>
                <a:gd name="connsiteY5861" fmla="*/ 2411074 h 6479439"/>
                <a:gd name="connsiteX5862" fmla="*/ 2628404 w 9586368"/>
                <a:gd name="connsiteY5862" fmla="*/ 2407036 h 6479439"/>
                <a:gd name="connsiteX5863" fmla="*/ 2628404 w 9586368"/>
                <a:gd name="connsiteY5863" fmla="*/ 2397165 h 6479439"/>
                <a:gd name="connsiteX5864" fmla="*/ 2393104 w 9586368"/>
                <a:gd name="connsiteY5864" fmla="*/ 2393127 h 6479439"/>
                <a:gd name="connsiteX5865" fmla="*/ 2403015 w 9586368"/>
                <a:gd name="connsiteY5865" fmla="*/ 2393127 h 6479439"/>
                <a:gd name="connsiteX5866" fmla="*/ 2407034 w 9586368"/>
                <a:gd name="connsiteY5866" fmla="*/ 2397165 h 6479439"/>
                <a:gd name="connsiteX5867" fmla="*/ 2407034 w 9586368"/>
                <a:gd name="connsiteY5867" fmla="*/ 2407036 h 6479439"/>
                <a:gd name="connsiteX5868" fmla="*/ 2403015 w 9586368"/>
                <a:gd name="connsiteY5868" fmla="*/ 2411074 h 6479439"/>
                <a:gd name="connsiteX5869" fmla="*/ 2393104 w 9586368"/>
                <a:gd name="connsiteY5869" fmla="*/ 2411074 h 6479439"/>
                <a:gd name="connsiteX5870" fmla="*/ 2389087 w 9586368"/>
                <a:gd name="connsiteY5870" fmla="*/ 2407036 h 6479439"/>
                <a:gd name="connsiteX5871" fmla="*/ 2389087 w 9586368"/>
                <a:gd name="connsiteY5871" fmla="*/ 2397165 h 6479439"/>
                <a:gd name="connsiteX5872" fmla="*/ 721970 w 9586368"/>
                <a:gd name="connsiteY5872" fmla="*/ 2393127 h 6479439"/>
                <a:gd name="connsiteX5873" fmla="*/ 731881 w 9586368"/>
                <a:gd name="connsiteY5873" fmla="*/ 2393127 h 6479439"/>
                <a:gd name="connsiteX5874" fmla="*/ 735899 w 9586368"/>
                <a:gd name="connsiteY5874" fmla="*/ 2397165 h 6479439"/>
                <a:gd name="connsiteX5875" fmla="*/ 735899 w 9586368"/>
                <a:gd name="connsiteY5875" fmla="*/ 2407036 h 6479439"/>
                <a:gd name="connsiteX5876" fmla="*/ 731881 w 9586368"/>
                <a:gd name="connsiteY5876" fmla="*/ 2411074 h 6479439"/>
                <a:gd name="connsiteX5877" fmla="*/ 721970 w 9586368"/>
                <a:gd name="connsiteY5877" fmla="*/ 2411074 h 6479439"/>
                <a:gd name="connsiteX5878" fmla="*/ 717951 w 9586368"/>
                <a:gd name="connsiteY5878" fmla="*/ 2407036 h 6479439"/>
                <a:gd name="connsiteX5879" fmla="*/ 717951 w 9586368"/>
                <a:gd name="connsiteY5879" fmla="*/ 2397165 h 6479439"/>
                <a:gd name="connsiteX5880" fmla="*/ 482658 w 9586368"/>
                <a:gd name="connsiteY5880" fmla="*/ 2393127 h 6479439"/>
                <a:gd name="connsiteX5881" fmla="*/ 492568 w 9586368"/>
                <a:gd name="connsiteY5881" fmla="*/ 2393127 h 6479439"/>
                <a:gd name="connsiteX5882" fmla="*/ 496588 w 9586368"/>
                <a:gd name="connsiteY5882" fmla="*/ 2397165 h 6479439"/>
                <a:gd name="connsiteX5883" fmla="*/ 496588 w 9586368"/>
                <a:gd name="connsiteY5883" fmla="*/ 2407036 h 6479439"/>
                <a:gd name="connsiteX5884" fmla="*/ 492568 w 9586368"/>
                <a:gd name="connsiteY5884" fmla="*/ 2411074 h 6479439"/>
                <a:gd name="connsiteX5885" fmla="*/ 482658 w 9586368"/>
                <a:gd name="connsiteY5885" fmla="*/ 2411074 h 6479439"/>
                <a:gd name="connsiteX5886" fmla="*/ 478639 w 9586368"/>
                <a:gd name="connsiteY5886" fmla="*/ 2407036 h 6479439"/>
                <a:gd name="connsiteX5887" fmla="*/ 478639 w 9586368"/>
                <a:gd name="connsiteY5887" fmla="*/ 2397165 h 6479439"/>
                <a:gd name="connsiteX5888" fmla="*/ 243344 w 9586368"/>
                <a:gd name="connsiteY5888" fmla="*/ 2393127 h 6479439"/>
                <a:gd name="connsiteX5889" fmla="*/ 253255 w 9586368"/>
                <a:gd name="connsiteY5889" fmla="*/ 2393127 h 6479439"/>
                <a:gd name="connsiteX5890" fmla="*/ 257274 w 9586368"/>
                <a:gd name="connsiteY5890" fmla="*/ 2397165 h 6479439"/>
                <a:gd name="connsiteX5891" fmla="*/ 257274 w 9586368"/>
                <a:gd name="connsiteY5891" fmla="*/ 2407036 h 6479439"/>
                <a:gd name="connsiteX5892" fmla="*/ 253255 w 9586368"/>
                <a:gd name="connsiteY5892" fmla="*/ 2411074 h 6479439"/>
                <a:gd name="connsiteX5893" fmla="*/ 243344 w 9586368"/>
                <a:gd name="connsiteY5893" fmla="*/ 2411074 h 6479439"/>
                <a:gd name="connsiteX5894" fmla="*/ 239325 w 9586368"/>
                <a:gd name="connsiteY5894" fmla="*/ 2407036 h 6479439"/>
                <a:gd name="connsiteX5895" fmla="*/ 239325 w 9586368"/>
                <a:gd name="connsiteY5895" fmla="*/ 2397165 h 6479439"/>
                <a:gd name="connsiteX5896" fmla="*/ 4031 w 9586368"/>
                <a:gd name="connsiteY5896" fmla="*/ 2393127 h 6479439"/>
                <a:gd name="connsiteX5897" fmla="*/ 13941 w 9586368"/>
                <a:gd name="connsiteY5897" fmla="*/ 2393127 h 6479439"/>
                <a:gd name="connsiteX5898" fmla="*/ 17961 w 9586368"/>
                <a:gd name="connsiteY5898" fmla="*/ 2397165 h 6479439"/>
                <a:gd name="connsiteX5899" fmla="*/ 17961 w 9586368"/>
                <a:gd name="connsiteY5899" fmla="*/ 2407036 h 6479439"/>
                <a:gd name="connsiteX5900" fmla="*/ 13941 w 9586368"/>
                <a:gd name="connsiteY5900" fmla="*/ 2411074 h 6479439"/>
                <a:gd name="connsiteX5901" fmla="*/ 4031 w 9586368"/>
                <a:gd name="connsiteY5901" fmla="*/ 2411074 h 6479439"/>
                <a:gd name="connsiteX5902" fmla="*/ 12 w 9586368"/>
                <a:gd name="connsiteY5902" fmla="*/ 2407036 h 6479439"/>
                <a:gd name="connsiteX5903" fmla="*/ 12 w 9586368"/>
                <a:gd name="connsiteY5903" fmla="*/ 2397165 h 6479439"/>
                <a:gd name="connsiteX5904" fmla="*/ 3111048 w 9586368"/>
                <a:gd name="connsiteY5904" fmla="*/ 2153996 h 6479439"/>
                <a:gd name="connsiteX5905" fmla="*/ 3120959 w 9586368"/>
                <a:gd name="connsiteY5905" fmla="*/ 2153996 h 6479439"/>
                <a:gd name="connsiteX5906" fmla="*/ 3124977 w 9586368"/>
                <a:gd name="connsiteY5906" fmla="*/ 2158034 h 6479439"/>
                <a:gd name="connsiteX5907" fmla="*/ 3124977 w 9586368"/>
                <a:gd name="connsiteY5907" fmla="*/ 2167907 h 6479439"/>
                <a:gd name="connsiteX5908" fmla="*/ 3120959 w 9586368"/>
                <a:gd name="connsiteY5908" fmla="*/ 2171946 h 6479439"/>
                <a:gd name="connsiteX5909" fmla="*/ 3111048 w 9586368"/>
                <a:gd name="connsiteY5909" fmla="*/ 2171946 h 6479439"/>
                <a:gd name="connsiteX5910" fmla="*/ 3107029 w 9586368"/>
                <a:gd name="connsiteY5910" fmla="*/ 2167907 h 6479439"/>
                <a:gd name="connsiteX5911" fmla="*/ 3107029 w 9586368"/>
                <a:gd name="connsiteY5911" fmla="*/ 2158034 h 6479439"/>
                <a:gd name="connsiteX5912" fmla="*/ 2871737 w 9586368"/>
                <a:gd name="connsiteY5912" fmla="*/ 2153996 h 6479439"/>
                <a:gd name="connsiteX5913" fmla="*/ 2881646 w 9586368"/>
                <a:gd name="connsiteY5913" fmla="*/ 2153996 h 6479439"/>
                <a:gd name="connsiteX5914" fmla="*/ 2885666 w 9586368"/>
                <a:gd name="connsiteY5914" fmla="*/ 2158034 h 6479439"/>
                <a:gd name="connsiteX5915" fmla="*/ 2885666 w 9586368"/>
                <a:gd name="connsiteY5915" fmla="*/ 2167907 h 6479439"/>
                <a:gd name="connsiteX5916" fmla="*/ 2881646 w 9586368"/>
                <a:gd name="connsiteY5916" fmla="*/ 2171946 h 6479439"/>
                <a:gd name="connsiteX5917" fmla="*/ 2871737 w 9586368"/>
                <a:gd name="connsiteY5917" fmla="*/ 2171946 h 6479439"/>
                <a:gd name="connsiteX5918" fmla="*/ 2867717 w 9586368"/>
                <a:gd name="connsiteY5918" fmla="*/ 2167907 h 6479439"/>
                <a:gd name="connsiteX5919" fmla="*/ 2867717 w 9586368"/>
                <a:gd name="connsiteY5919" fmla="*/ 2158034 h 6479439"/>
                <a:gd name="connsiteX5920" fmla="*/ 2632423 w 9586368"/>
                <a:gd name="connsiteY5920" fmla="*/ 2153996 h 6479439"/>
                <a:gd name="connsiteX5921" fmla="*/ 2642334 w 9586368"/>
                <a:gd name="connsiteY5921" fmla="*/ 2153996 h 6479439"/>
                <a:gd name="connsiteX5922" fmla="*/ 2646352 w 9586368"/>
                <a:gd name="connsiteY5922" fmla="*/ 2158034 h 6479439"/>
                <a:gd name="connsiteX5923" fmla="*/ 2646352 w 9586368"/>
                <a:gd name="connsiteY5923" fmla="*/ 2167907 h 6479439"/>
                <a:gd name="connsiteX5924" fmla="*/ 2642334 w 9586368"/>
                <a:gd name="connsiteY5924" fmla="*/ 2171947 h 6479439"/>
                <a:gd name="connsiteX5925" fmla="*/ 2632423 w 9586368"/>
                <a:gd name="connsiteY5925" fmla="*/ 2171947 h 6479439"/>
                <a:gd name="connsiteX5926" fmla="*/ 2628404 w 9586368"/>
                <a:gd name="connsiteY5926" fmla="*/ 2167907 h 6479439"/>
                <a:gd name="connsiteX5927" fmla="*/ 2628404 w 9586368"/>
                <a:gd name="connsiteY5927" fmla="*/ 2158034 h 6479439"/>
                <a:gd name="connsiteX5928" fmla="*/ 2393104 w 9586368"/>
                <a:gd name="connsiteY5928" fmla="*/ 2153996 h 6479439"/>
                <a:gd name="connsiteX5929" fmla="*/ 2403015 w 9586368"/>
                <a:gd name="connsiteY5929" fmla="*/ 2153996 h 6479439"/>
                <a:gd name="connsiteX5930" fmla="*/ 2407034 w 9586368"/>
                <a:gd name="connsiteY5930" fmla="*/ 2158034 h 6479439"/>
                <a:gd name="connsiteX5931" fmla="*/ 2407034 w 9586368"/>
                <a:gd name="connsiteY5931" fmla="*/ 2167907 h 6479439"/>
                <a:gd name="connsiteX5932" fmla="*/ 2403015 w 9586368"/>
                <a:gd name="connsiteY5932" fmla="*/ 2171947 h 6479439"/>
                <a:gd name="connsiteX5933" fmla="*/ 2393104 w 9586368"/>
                <a:gd name="connsiteY5933" fmla="*/ 2171947 h 6479439"/>
                <a:gd name="connsiteX5934" fmla="*/ 2389087 w 9586368"/>
                <a:gd name="connsiteY5934" fmla="*/ 2167907 h 6479439"/>
                <a:gd name="connsiteX5935" fmla="*/ 2389087 w 9586368"/>
                <a:gd name="connsiteY5935" fmla="*/ 2158034 h 6479439"/>
                <a:gd name="connsiteX5936" fmla="*/ 3350359 w 9586368"/>
                <a:gd name="connsiteY5936" fmla="*/ 2153995 h 6479439"/>
                <a:gd name="connsiteX5937" fmla="*/ 3360268 w 9586368"/>
                <a:gd name="connsiteY5937" fmla="*/ 2153995 h 6479439"/>
                <a:gd name="connsiteX5938" fmla="*/ 3364287 w 9586368"/>
                <a:gd name="connsiteY5938" fmla="*/ 2158034 h 6479439"/>
                <a:gd name="connsiteX5939" fmla="*/ 3364287 w 9586368"/>
                <a:gd name="connsiteY5939" fmla="*/ 2167907 h 6479439"/>
                <a:gd name="connsiteX5940" fmla="*/ 3360268 w 9586368"/>
                <a:gd name="connsiteY5940" fmla="*/ 2171946 h 6479439"/>
                <a:gd name="connsiteX5941" fmla="*/ 3350359 w 9586368"/>
                <a:gd name="connsiteY5941" fmla="*/ 2171946 h 6479439"/>
                <a:gd name="connsiteX5942" fmla="*/ 3346340 w 9586368"/>
                <a:gd name="connsiteY5942" fmla="*/ 2167907 h 6479439"/>
                <a:gd name="connsiteX5943" fmla="*/ 3346340 w 9586368"/>
                <a:gd name="connsiteY5943" fmla="*/ 2158034 h 6479439"/>
                <a:gd name="connsiteX5944" fmla="*/ 4546929 w 9586368"/>
                <a:gd name="connsiteY5944" fmla="*/ 2153976 h 6479439"/>
                <a:gd name="connsiteX5945" fmla="*/ 4556840 w 9586368"/>
                <a:gd name="connsiteY5945" fmla="*/ 2153976 h 6479439"/>
                <a:gd name="connsiteX5946" fmla="*/ 4560859 w 9586368"/>
                <a:gd name="connsiteY5946" fmla="*/ 2158014 h 6479439"/>
                <a:gd name="connsiteX5947" fmla="*/ 4560859 w 9586368"/>
                <a:gd name="connsiteY5947" fmla="*/ 2167886 h 6479439"/>
                <a:gd name="connsiteX5948" fmla="*/ 4556840 w 9586368"/>
                <a:gd name="connsiteY5948" fmla="*/ 2171926 h 6479439"/>
                <a:gd name="connsiteX5949" fmla="*/ 4546929 w 9586368"/>
                <a:gd name="connsiteY5949" fmla="*/ 2171926 h 6479439"/>
                <a:gd name="connsiteX5950" fmla="*/ 4542910 w 9586368"/>
                <a:gd name="connsiteY5950" fmla="*/ 2167886 h 6479439"/>
                <a:gd name="connsiteX5951" fmla="*/ 4542910 w 9586368"/>
                <a:gd name="connsiteY5951" fmla="*/ 2158014 h 6479439"/>
                <a:gd name="connsiteX5952" fmla="*/ 4307612 w 9586368"/>
                <a:gd name="connsiteY5952" fmla="*/ 2153976 h 6479439"/>
                <a:gd name="connsiteX5953" fmla="*/ 4317523 w 9586368"/>
                <a:gd name="connsiteY5953" fmla="*/ 2153976 h 6479439"/>
                <a:gd name="connsiteX5954" fmla="*/ 4321543 w 9586368"/>
                <a:gd name="connsiteY5954" fmla="*/ 2158014 h 6479439"/>
                <a:gd name="connsiteX5955" fmla="*/ 4321543 w 9586368"/>
                <a:gd name="connsiteY5955" fmla="*/ 2167887 h 6479439"/>
                <a:gd name="connsiteX5956" fmla="*/ 4317523 w 9586368"/>
                <a:gd name="connsiteY5956" fmla="*/ 2171926 h 6479439"/>
                <a:gd name="connsiteX5957" fmla="*/ 4307612 w 9586368"/>
                <a:gd name="connsiteY5957" fmla="*/ 2171926 h 6479439"/>
                <a:gd name="connsiteX5958" fmla="*/ 4303595 w 9586368"/>
                <a:gd name="connsiteY5958" fmla="*/ 2167887 h 6479439"/>
                <a:gd name="connsiteX5959" fmla="*/ 4303595 w 9586368"/>
                <a:gd name="connsiteY5959" fmla="*/ 2158014 h 6479439"/>
                <a:gd name="connsiteX5960" fmla="*/ 4068297 w 9586368"/>
                <a:gd name="connsiteY5960" fmla="*/ 2153976 h 6479439"/>
                <a:gd name="connsiteX5961" fmla="*/ 4078210 w 9586368"/>
                <a:gd name="connsiteY5961" fmla="*/ 2153976 h 6479439"/>
                <a:gd name="connsiteX5962" fmla="*/ 4082229 w 9586368"/>
                <a:gd name="connsiteY5962" fmla="*/ 2158014 h 6479439"/>
                <a:gd name="connsiteX5963" fmla="*/ 4082229 w 9586368"/>
                <a:gd name="connsiteY5963" fmla="*/ 2167887 h 6479439"/>
                <a:gd name="connsiteX5964" fmla="*/ 4078210 w 9586368"/>
                <a:gd name="connsiteY5964" fmla="*/ 2171926 h 6479439"/>
                <a:gd name="connsiteX5965" fmla="*/ 4068297 w 9586368"/>
                <a:gd name="connsiteY5965" fmla="*/ 2171926 h 6479439"/>
                <a:gd name="connsiteX5966" fmla="*/ 4064278 w 9586368"/>
                <a:gd name="connsiteY5966" fmla="*/ 2167887 h 6479439"/>
                <a:gd name="connsiteX5967" fmla="*/ 4064278 w 9586368"/>
                <a:gd name="connsiteY5967" fmla="*/ 2158014 h 6479439"/>
                <a:gd name="connsiteX5968" fmla="*/ 3828990 w 9586368"/>
                <a:gd name="connsiteY5968" fmla="*/ 2153976 h 6479439"/>
                <a:gd name="connsiteX5969" fmla="*/ 3838899 w 9586368"/>
                <a:gd name="connsiteY5969" fmla="*/ 2153976 h 6479439"/>
                <a:gd name="connsiteX5970" fmla="*/ 3842917 w 9586368"/>
                <a:gd name="connsiteY5970" fmla="*/ 2158014 h 6479439"/>
                <a:gd name="connsiteX5971" fmla="*/ 3842917 w 9586368"/>
                <a:gd name="connsiteY5971" fmla="*/ 2167887 h 6479439"/>
                <a:gd name="connsiteX5972" fmla="*/ 3838899 w 9586368"/>
                <a:gd name="connsiteY5972" fmla="*/ 2171926 h 6479439"/>
                <a:gd name="connsiteX5973" fmla="*/ 3828990 w 9586368"/>
                <a:gd name="connsiteY5973" fmla="*/ 2171926 h 6479439"/>
                <a:gd name="connsiteX5974" fmla="*/ 3824971 w 9586368"/>
                <a:gd name="connsiteY5974" fmla="*/ 2167887 h 6479439"/>
                <a:gd name="connsiteX5975" fmla="*/ 3824971 w 9586368"/>
                <a:gd name="connsiteY5975" fmla="*/ 2158014 h 6479439"/>
                <a:gd name="connsiteX5976" fmla="*/ 3589676 w 9586368"/>
                <a:gd name="connsiteY5976" fmla="*/ 2153976 h 6479439"/>
                <a:gd name="connsiteX5977" fmla="*/ 3599585 w 9586368"/>
                <a:gd name="connsiteY5977" fmla="*/ 2153976 h 6479439"/>
                <a:gd name="connsiteX5978" fmla="*/ 3603604 w 9586368"/>
                <a:gd name="connsiteY5978" fmla="*/ 2158014 h 6479439"/>
                <a:gd name="connsiteX5979" fmla="*/ 3603604 w 9586368"/>
                <a:gd name="connsiteY5979" fmla="*/ 2167887 h 6479439"/>
                <a:gd name="connsiteX5980" fmla="*/ 3599585 w 9586368"/>
                <a:gd name="connsiteY5980" fmla="*/ 2171926 h 6479439"/>
                <a:gd name="connsiteX5981" fmla="*/ 3589676 w 9586368"/>
                <a:gd name="connsiteY5981" fmla="*/ 2171926 h 6479439"/>
                <a:gd name="connsiteX5982" fmla="*/ 3585657 w 9586368"/>
                <a:gd name="connsiteY5982" fmla="*/ 2167887 h 6479439"/>
                <a:gd name="connsiteX5983" fmla="*/ 3585657 w 9586368"/>
                <a:gd name="connsiteY5983" fmla="*/ 2158014 h 6479439"/>
                <a:gd name="connsiteX5984" fmla="*/ 5504099 w 9586368"/>
                <a:gd name="connsiteY5984" fmla="*/ 2153956 h 6479439"/>
                <a:gd name="connsiteX5985" fmla="*/ 5514010 w 9586368"/>
                <a:gd name="connsiteY5985" fmla="*/ 2153956 h 6479439"/>
                <a:gd name="connsiteX5986" fmla="*/ 5518029 w 9586368"/>
                <a:gd name="connsiteY5986" fmla="*/ 2157994 h 6479439"/>
                <a:gd name="connsiteX5987" fmla="*/ 5518029 w 9586368"/>
                <a:gd name="connsiteY5987" fmla="*/ 2167867 h 6479439"/>
                <a:gd name="connsiteX5988" fmla="*/ 5514010 w 9586368"/>
                <a:gd name="connsiteY5988" fmla="*/ 2171905 h 6479439"/>
                <a:gd name="connsiteX5989" fmla="*/ 5504099 w 9586368"/>
                <a:gd name="connsiteY5989" fmla="*/ 2171905 h 6479439"/>
                <a:gd name="connsiteX5990" fmla="*/ 5500080 w 9586368"/>
                <a:gd name="connsiteY5990" fmla="*/ 2167867 h 6479439"/>
                <a:gd name="connsiteX5991" fmla="*/ 5500080 w 9586368"/>
                <a:gd name="connsiteY5991" fmla="*/ 2157994 h 6479439"/>
                <a:gd name="connsiteX5992" fmla="*/ 5264784 w 9586368"/>
                <a:gd name="connsiteY5992" fmla="*/ 2153956 h 6479439"/>
                <a:gd name="connsiteX5993" fmla="*/ 5274694 w 9586368"/>
                <a:gd name="connsiteY5993" fmla="*/ 2153956 h 6479439"/>
                <a:gd name="connsiteX5994" fmla="*/ 5278713 w 9586368"/>
                <a:gd name="connsiteY5994" fmla="*/ 2157994 h 6479439"/>
                <a:gd name="connsiteX5995" fmla="*/ 5278713 w 9586368"/>
                <a:gd name="connsiteY5995" fmla="*/ 2167867 h 6479439"/>
                <a:gd name="connsiteX5996" fmla="*/ 5274694 w 9586368"/>
                <a:gd name="connsiteY5996" fmla="*/ 2171905 h 6479439"/>
                <a:gd name="connsiteX5997" fmla="*/ 5264784 w 9586368"/>
                <a:gd name="connsiteY5997" fmla="*/ 2171905 h 6479439"/>
                <a:gd name="connsiteX5998" fmla="*/ 5260765 w 9586368"/>
                <a:gd name="connsiteY5998" fmla="*/ 2167867 h 6479439"/>
                <a:gd name="connsiteX5999" fmla="*/ 5260765 w 9586368"/>
                <a:gd name="connsiteY5999" fmla="*/ 2157994 h 6479439"/>
                <a:gd name="connsiteX6000" fmla="*/ 5025470 w 9586368"/>
                <a:gd name="connsiteY6000" fmla="*/ 2153956 h 6479439"/>
                <a:gd name="connsiteX6001" fmla="*/ 5035381 w 9586368"/>
                <a:gd name="connsiteY6001" fmla="*/ 2153956 h 6479439"/>
                <a:gd name="connsiteX6002" fmla="*/ 5039400 w 9586368"/>
                <a:gd name="connsiteY6002" fmla="*/ 2157994 h 6479439"/>
                <a:gd name="connsiteX6003" fmla="*/ 5039400 w 9586368"/>
                <a:gd name="connsiteY6003" fmla="*/ 2167867 h 6479439"/>
                <a:gd name="connsiteX6004" fmla="*/ 5035381 w 9586368"/>
                <a:gd name="connsiteY6004" fmla="*/ 2171906 h 6479439"/>
                <a:gd name="connsiteX6005" fmla="*/ 5025470 w 9586368"/>
                <a:gd name="connsiteY6005" fmla="*/ 2171906 h 6479439"/>
                <a:gd name="connsiteX6006" fmla="*/ 5021451 w 9586368"/>
                <a:gd name="connsiteY6006" fmla="*/ 2167867 h 6479439"/>
                <a:gd name="connsiteX6007" fmla="*/ 5021451 w 9586368"/>
                <a:gd name="connsiteY6007" fmla="*/ 2157994 h 6479439"/>
                <a:gd name="connsiteX6008" fmla="*/ 4786241 w 9586368"/>
                <a:gd name="connsiteY6008" fmla="*/ 2153956 h 6479439"/>
                <a:gd name="connsiteX6009" fmla="*/ 4796152 w 9586368"/>
                <a:gd name="connsiteY6009" fmla="*/ 2153956 h 6479439"/>
                <a:gd name="connsiteX6010" fmla="*/ 4800171 w 9586368"/>
                <a:gd name="connsiteY6010" fmla="*/ 2157994 h 6479439"/>
                <a:gd name="connsiteX6011" fmla="*/ 4800171 w 9586368"/>
                <a:gd name="connsiteY6011" fmla="*/ 2167867 h 6479439"/>
                <a:gd name="connsiteX6012" fmla="*/ 4796152 w 9586368"/>
                <a:gd name="connsiteY6012" fmla="*/ 2171906 h 6479439"/>
                <a:gd name="connsiteX6013" fmla="*/ 4786241 w 9586368"/>
                <a:gd name="connsiteY6013" fmla="*/ 2171906 h 6479439"/>
                <a:gd name="connsiteX6014" fmla="*/ 4782224 w 9586368"/>
                <a:gd name="connsiteY6014" fmla="*/ 2167867 h 6479439"/>
                <a:gd name="connsiteX6015" fmla="*/ 4782224 w 9586368"/>
                <a:gd name="connsiteY6015" fmla="*/ 2157994 h 6479439"/>
                <a:gd name="connsiteX6016" fmla="*/ 5743412 w 9586368"/>
                <a:gd name="connsiteY6016" fmla="*/ 2153955 h 6479439"/>
                <a:gd name="connsiteX6017" fmla="*/ 5753323 w 9586368"/>
                <a:gd name="connsiteY6017" fmla="*/ 2153955 h 6479439"/>
                <a:gd name="connsiteX6018" fmla="*/ 5757342 w 9586368"/>
                <a:gd name="connsiteY6018" fmla="*/ 2157994 h 6479439"/>
                <a:gd name="connsiteX6019" fmla="*/ 5757342 w 9586368"/>
                <a:gd name="connsiteY6019" fmla="*/ 2167866 h 6479439"/>
                <a:gd name="connsiteX6020" fmla="*/ 5753323 w 9586368"/>
                <a:gd name="connsiteY6020" fmla="*/ 2171905 h 6479439"/>
                <a:gd name="connsiteX6021" fmla="*/ 5743412 w 9586368"/>
                <a:gd name="connsiteY6021" fmla="*/ 2171905 h 6479439"/>
                <a:gd name="connsiteX6022" fmla="*/ 5739393 w 9586368"/>
                <a:gd name="connsiteY6022" fmla="*/ 2167866 h 6479439"/>
                <a:gd name="connsiteX6023" fmla="*/ 5739393 w 9586368"/>
                <a:gd name="connsiteY6023" fmla="*/ 2157994 h 6479439"/>
                <a:gd name="connsiteX6024" fmla="*/ 6222042 w 9586368"/>
                <a:gd name="connsiteY6024" fmla="*/ 2153936 h 6479439"/>
                <a:gd name="connsiteX6025" fmla="*/ 6231952 w 9586368"/>
                <a:gd name="connsiteY6025" fmla="*/ 2153936 h 6479439"/>
                <a:gd name="connsiteX6026" fmla="*/ 6235971 w 9586368"/>
                <a:gd name="connsiteY6026" fmla="*/ 2157974 h 6479439"/>
                <a:gd name="connsiteX6027" fmla="*/ 6235971 w 9586368"/>
                <a:gd name="connsiteY6027" fmla="*/ 2167846 h 6479439"/>
                <a:gd name="connsiteX6028" fmla="*/ 6231952 w 9586368"/>
                <a:gd name="connsiteY6028" fmla="*/ 2171885 h 6479439"/>
                <a:gd name="connsiteX6029" fmla="*/ 6222042 w 9586368"/>
                <a:gd name="connsiteY6029" fmla="*/ 2171885 h 6479439"/>
                <a:gd name="connsiteX6030" fmla="*/ 6218023 w 9586368"/>
                <a:gd name="connsiteY6030" fmla="*/ 2167846 h 6479439"/>
                <a:gd name="connsiteX6031" fmla="*/ 6218023 w 9586368"/>
                <a:gd name="connsiteY6031" fmla="*/ 2157974 h 6479439"/>
                <a:gd name="connsiteX6032" fmla="*/ 5982729 w 9586368"/>
                <a:gd name="connsiteY6032" fmla="*/ 2153936 h 6479439"/>
                <a:gd name="connsiteX6033" fmla="*/ 5992639 w 9586368"/>
                <a:gd name="connsiteY6033" fmla="*/ 2153936 h 6479439"/>
                <a:gd name="connsiteX6034" fmla="*/ 5996658 w 9586368"/>
                <a:gd name="connsiteY6034" fmla="*/ 2157974 h 6479439"/>
                <a:gd name="connsiteX6035" fmla="*/ 5996658 w 9586368"/>
                <a:gd name="connsiteY6035" fmla="*/ 2167846 h 6479439"/>
                <a:gd name="connsiteX6036" fmla="*/ 5992639 w 9586368"/>
                <a:gd name="connsiteY6036" fmla="*/ 2171885 h 6479439"/>
                <a:gd name="connsiteX6037" fmla="*/ 5982729 w 9586368"/>
                <a:gd name="connsiteY6037" fmla="*/ 2171885 h 6479439"/>
                <a:gd name="connsiteX6038" fmla="*/ 5978710 w 9586368"/>
                <a:gd name="connsiteY6038" fmla="*/ 2167846 h 6479439"/>
                <a:gd name="connsiteX6039" fmla="*/ 5978710 w 9586368"/>
                <a:gd name="connsiteY6039" fmla="*/ 2157974 h 6479439"/>
                <a:gd name="connsiteX6040" fmla="*/ 6939983 w 9586368"/>
                <a:gd name="connsiteY6040" fmla="*/ 2153935 h 6479439"/>
                <a:gd name="connsiteX6041" fmla="*/ 6949894 w 9586368"/>
                <a:gd name="connsiteY6041" fmla="*/ 2153935 h 6479439"/>
                <a:gd name="connsiteX6042" fmla="*/ 6953913 w 9586368"/>
                <a:gd name="connsiteY6042" fmla="*/ 2157974 h 6479439"/>
                <a:gd name="connsiteX6043" fmla="*/ 6953913 w 9586368"/>
                <a:gd name="connsiteY6043" fmla="*/ 2167845 h 6479439"/>
                <a:gd name="connsiteX6044" fmla="*/ 6949894 w 9586368"/>
                <a:gd name="connsiteY6044" fmla="*/ 2171885 h 6479439"/>
                <a:gd name="connsiteX6045" fmla="*/ 6939983 w 9586368"/>
                <a:gd name="connsiteY6045" fmla="*/ 2171885 h 6479439"/>
                <a:gd name="connsiteX6046" fmla="*/ 6935964 w 9586368"/>
                <a:gd name="connsiteY6046" fmla="*/ 2167845 h 6479439"/>
                <a:gd name="connsiteX6047" fmla="*/ 6935964 w 9586368"/>
                <a:gd name="connsiteY6047" fmla="*/ 2157974 h 6479439"/>
                <a:gd name="connsiteX6048" fmla="*/ 6700670 w 9586368"/>
                <a:gd name="connsiteY6048" fmla="*/ 2153935 h 6479439"/>
                <a:gd name="connsiteX6049" fmla="*/ 6710581 w 9586368"/>
                <a:gd name="connsiteY6049" fmla="*/ 2153935 h 6479439"/>
                <a:gd name="connsiteX6050" fmla="*/ 6714600 w 9586368"/>
                <a:gd name="connsiteY6050" fmla="*/ 2157974 h 6479439"/>
                <a:gd name="connsiteX6051" fmla="*/ 6714600 w 9586368"/>
                <a:gd name="connsiteY6051" fmla="*/ 2167846 h 6479439"/>
                <a:gd name="connsiteX6052" fmla="*/ 6710581 w 9586368"/>
                <a:gd name="connsiteY6052" fmla="*/ 2171885 h 6479439"/>
                <a:gd name="connsiteX6053" fmla="*/ 6700670 w 9586368"/>
                <a:gd name="connsiteY6053" fmla="*/ 2171885 h 6479439"/>
                <a:gd name="connsiteX6054" fmla="*/ 6696651 w 9586368"/>
                <a:gd name="connsiteY6054" fmla="*/ 2167846 h 6479439"/>
                <a:gd name="connsiteX6055" fmla="*/ 6696651 w 9586368"/>
                <a:gd name="connsiteY6055" fmla="*/ 2157974 h 6479439"/>
                <a:gd name="connsiteX6056" fmla="*/ 6461356 w 9586368"/>
                <a:gd name="connsiteY6056" fmla="*/ 2153935 h 6479439"/>
                <a:gd name="connsiteX6057" fmla="*/ 6471266 w 9586368"/>
                <a:gd name="connsiteY6057" fmla="*/ 2153935 h 6479439"/>
                <a:gd name="connsiteX6058" fmla="*/ 6475285 w 9586368"/>
                <a:gd name="connsiteY6058" fmla="*/ 2157974 h 6479439"/>
                <a:gd name="connsiteX6059" fmla="*/ 6475285 w 9586368"/>
                <a:gd name="connsiteY6059" fmla="*/ 2167846 h 6479439"/>
                <a:gd name="connsiteX6060" fmla="*/ 6471266 w 9586368"/>
                <a:gd name="connsiteY6060" fmla="*/ 2171885 h 6479439"/>
                <a:gd name="connsiteX6061" fmla="*/ 6461356 w 9586368"/>
                <a:gd name="connsiteY6061" fmla="*/ 2171885 h 6479439"/>
                <a:gd name="connsiteX6062" fmla="*/ 6457337 w 9586368"/>
                <a:gd name="connsiteY6062" fmla="*/ 2167846 h 6479439"/>
                <a:gd name="connsiteX6063" fmla="*/ 6457337 w 9586368"/>
                <a:gd name="connsiteY6063" fmla="*/ 2157974 h 6479439"/>
                <a:gd name="connsiteX6064" fmla="*/ 7418611 w 9586368"/>
                <a:gd name="connsiteY6064" fmla="*/ 2153916 h 6479439"/>
                <a:gd name="connsiteX6065" fmla="*/ 7428521 w 9586368"/>
                <a:gd name="connsiteY6065" fmla="*/ 2153916 h 6479439"/>
                <a:gd name="connsiteX6066" fmla="*/ 7432540 w 9586368"/>
                <a:gd name="connsiteY6066" fmla="*/ 2157955 h 6479439"/>
                <a:gd name="connsiteX6067" fmla="*/ 7432540 w 9586368"/>
                <a:gd name="connsiteY6067" fmla="*/ 2167826 h 6479439"/>
                <a:gd name="connsiteX6068" fmla="*/ 7428521 w 9586368"/>
                <a:gd name="connsiteY6068" fmla="*/ 2171865 h 6479439"/>
                <a:gd name="connsiteX6069" fmla="*/ 7418611 w 9586368"/>
                <a:gd name="connsiteY6069" fmla="*/ 2171865 h 6479439"/>
                <a:gd name="connsiteX6070" fmla="*/ 7414592 w 9586368"/>
                <a:gd name="connsiteY6070" fmla="*/ 2167826 h 6479439"/>
                <a:gd name="connsiteX6071" fmla="*/ 7414592 w 9586368"/>
                <a:gd name="connsiteY6071" fmla="*/ 2157955 h 6479439"/>
                <a:gd name="connsiteX6072" fmla="*/ 7179298 w 9586368"/>
                <a:gd name="connsiteY6072" fmla="*/ 2153916 h 6479439"/>
                <a:gd name="connsiteX6073" fmla="*/ 7189209 w 9586368"/>
                <a:gd name="connsiteY6073" fmla="*/ 2153916 h 6479439"/>
                <a:gd name="connsiteX6074" fmla="*/ 7193228 w 9586368"/>
                <a:gd name="connsiteY6074" fmla="*/ 2157955 h 6479439"/>
                <a:gd name="connsiteX6075" fmla="*/ 7193228 w 9586368"/>
                <a:gd name="connsiteY6075" fmla="*/ 2167826 h 6479439"/>
                <a:gd name="connsiteX6076" fmla="*/ 7189209 w 9586368"/>
                <a:gd name="connsiteY6076" fmla="*/ 2171865 h 6479439"/>
                <a:gd name="connsiteX6077" fmla="*/ 7179298 w 9586368"/>
                <a:gd name="connsiteY6077" fmla="*/ 2171865 h 6479439"/>
                <a:gd name="connsiteX6078" fmla="*/ 7175279 w 9586368"/>
                <a:gd name="connsiteY6078" fmla="*/ 2167826 h 6479439"/>
                <a:gd name="connsiteX6079" fmla="*/ 7175279 w 9586368"/>
                <a:gd name="connsiteY6079" fmla="*/ 2157955 h 6479439"/>
                <a:gd name="connsiteX6080" fmla="*/ 8136553 w 9586368"/>
                <a:gd name="connsiteY6080" fmla="*/ 2153915 h 6479439"/>
                <a:gd name="connsiteX6081" fmla="*/ 8146464 w 9586368"/>
                <a:gd name="connsiteY6081" fmla="*/ 2153915 h 6479439"/>
                <a:gd name="connsiteX6082" fmla="*/ 8150483 w 9586368"/>
                <a:gd name="connsiteY6082" fmla="*/ 2157955 h 6479439"/>
                <a:gd name="connsiteX6083" fmla="*/ 8150483 w 9586368"/>
                <a:gd name="connsiteY6083" fmla="*/ 2167825 h 6479439"/>
                <a:gd name="connsiteX6084" fmla="*/ 8146464 w 9586368"/>
                <a:gd name="connsiteY6084" fmla="*/ 2171864 h 6479439"/>
                <a:gd name="connsiteX6085" fmla="*/ 8136553 w 9586368"/>
                <a:gd name="connsiteY6085" fmla="*/ 2171864 h 6479439"/>
                <a:gd name="connsiteX6086" fmla="*/ 8132534 w 9586368"/>
                <a:gd name="connsiteY6086" fmla="*/ 2167825 h 6479439"/>
                <a:gd name="connsiteX6087" fmla="*/ 8132534 w 9586368"/>
                <a:gd name="connsiteY6087" fmla="*/ 2157955 h 6479439"/>
                <a:gd name="connsiteX6088" fmla="*/ 7897241 w 9586368"/>
                <a:gd name="connsiteY6088" fmla="*/ 2153915 h 6479439"/>
                <a:gd name="connsiteX6089" fmla="*/ 7907151 w 9586368"/>
                <a:gd name="connsiteY6089" fmla="*/ 2153915 h 6479439"/>
                <a:gd name="connsiteX6090" fmla="*/ 7911170 w 9586368"/>
                <a:gd name="connsiteY6090" fmla="*/ 2157955 h 6479439"/>
                <a:gd name="connsiteX6091" fmla="*/ 7911170 w 9586368"/>
                <a:gd name="connsiteY6091" fmla="*/ 2167826 h 6479439"/>
                <a:gd name="connsiteX6092" fmla="*/ 7907151 w 9586368"/>
                <a:gd name="connsiteY6092" fmla="*/ 2171864 h 6479439"/>
                <a:gd name="connsiteX6093" fmla="*/ 7897241 w 9586368"/>
                <a:gd name="connsiteY6093" fmla="*/ 2171864 h 6479439"/>
                <a:gd name="connsiteX6094" fmla="*/ 7893222 w 9586368"/>
                <a:gd name="connsiteY6094" fmla="*/ 2167826 h 6479439"/>
                <a:gd name="connsiteX6095" fmla="*/ 7893222 w 9586368"/>
                <a:gd name="connsiteY6095" fmla="*/ 2157955 h 6479439"/>
                <a:gd name="connsiteX6096" fmla="*/ 7657926 w 9586368"/>
                <a:gd name="connsiteY6096" fmla="*/ 2153915 h 6479439"/>
                <a:gd name="connsiteX6097" fmla="*/ 7667836 w 9586368"/>
                <a:gd name="connsiteY6097" fmla="*/ 2153915 h 6479439"/>
                <a:gd name="connsiteX6098" fmla="*/ 7671855 w 9586368"/>
                <a:gd name="connsiteY6098" fmla="*/ 2157955 h 6479439"/>
                <a:gd name="connsiteX6099" fmla="*/ 7671855 w 9586368"/>
                <a:gd name="connsiteY6099" fmla="*/ 2167826 h 6479439"/>
                <a:gd name="connsiteX6100" fmla="*/ 7667836 w 9586368"/>
                <a:gd name="connsiteY6100" fmla="*/ 2171864 h 6479439"/>
                <a:gd name="connsiteX6101" fmla="*/ 7657926 w 9586368"/>
                <a:gd name="connsiteY6101" fmla="*/ 2171864 h 6479439"/>
                <a:gd name="connsiteX6102" fmla="*/ 7653906 w 9586368"/>
                <a:gd name="connsiteY6102" fmla="*/ 2167826 h 6479439"/>
                <a:gd name="connsiteX6103" fmla="*/ 7653906 w 9586368"/>
                <a:gd name="connsiteY6103" fmla="*/ 2157955 h 6479439"/>
                <a:gd name="connsiteX6104" fmla="*/ 8615184 w 9586368"/>
                <a:gd name="connsiteY6104" fmla="*/ 2153896 h 6479439"/>
                <a:gd name="connsiteX6105" fmla="*/ 8625095 w 9586368"/>
                <a:gd name="connsiteY6105" fmla="*/ 2153896 h 6479439"/>
                <a:gd name="connsiteX6106" fmla="*/ 8629114 w 9586368"/>
                <a:gd name="connsiteY6106" fmla="*/ 2157935 h 6479439"/>
                <a:gd name="connsiteX6107" fmla="*/ 8629114 w 9586368"/>
                <a:gd name="connsiteY6107" fmla="*/ 2167805 h 6479439"/>
                <a:gd name="connsiteX6108" fmla="*/ 8625095 w 9586368"/>
                <a:gd name="connsiteY6108" fmla="*/ 2171844 h 6479439"/>
                <a:gd name="connsiteX6109" fmla="*/ 8615184 w 9586368"/>
                <a:gd name="connsiteY6109" fmla="*/ 2171844 h 6479439"/>
                <a:gd name="connsiteX6110" fmla="*/ 8611165 w 9586368"/>
                <a:gd name="connsiteY6110" fmla="*/ 2167805 h 6479439"/>
                <a:gd name="connsiteX6111" fmla="*/ 8611165 w 9586368"/>
                <a:gd name="connsiteY6111" fmla="*/ 2157935 h 6479439"/>
                <a:gd name="connsiteX6112" fmla="*/ 8375869 w 9586368"/>
                <a:gd name="connsiteY6112" fmla="*/ 2153896 h 6479439"/>
                <a:gd name="connsiteX6113" fmla="*/ 8385779 w 9586368"/>
                <a:gd name="connsiteY6113" fmla="*/ 2153896 h 6479439"/>
                <a:gd name="connsiteX6114" fmla="*/ 8389799 w 9586368"/>
                <a:gd name="connsiteY6114" fmla="*/ 2157935 h 6479439"/>
                <a:gd name="connsiteX6115" fmla="*/ 8389799 w 9586368"/>
                <a:gd name="connsiteY6115" fmla="*/ 2167805 h 6479439"/>
                <a:gd name="connsiteX6116" fmla="*/ 8385779 w 9586368"/>
                <a:gd name="connsiteY6116" fmla="*/ 2171844 h 6479439"/>
                <a:gd name="connsiteX6117" fmla="*/ 8375869 w 9586368"/>
                <a:gd name="connsiteY6117" fmla="*/ 2171844 h 6479439"/>
                <a:gd name="connsiteX6118" fmla="*/ 8371850 w 9586368"/>
                <a:gd name="connsiteY6118" fmla="*/ 2167805 h 6479439"/>
                <a:gd name="connsiteX6119" fmla="*/ 8371850 w 9586368"/>
                <a:gd name="connsiteY6119" fmla="*/ 2157935 h 6479439"/>
                <a:gd name="connsiteX6120" fmla="*/ 9333125 w 9586368"/>
                <a:gd name="connsiteY6120" fmla="*/ 2153895 h 6479439"/>
                <a:gd name="connsiteX6121" fmla="*/ 9343036 w 9586368"/>
                <a:gd name="connsiteY6121" fmla="*/ 2153895 h 6479439"/>
                <a:gd name="connsiteX6122" fmla="*/ 9347055 w 9586368"/>
                <a:gd name="connsiteY6122" fmla="*/ 2157934 h 6479439"/>
                <a:gd name="connsiteX6123" fmla="*/ 9347055 w 9586368"/>
                <a:gd name="connsiteY6123" fmla="*/ 2167805 h 6479439"/>
                <a:gd name="connsiteX6124" fmla="*/ 9343036 w 9586368"/>
                <a:gd name="connsiteY6124" fmla="*/ 2171844 h 6479439"/>
                <a:gd name="connsiteX6125" fmla="*/ 9333125 w 9586368"/>
                <a:gd name="connsiteY6125" fmla="*/ 2171844 h 6479439"/>
                <a:gd name="connsiteX6126" fmla="*/ 9329106 w 9586368"/>
                <a:gd name="connsiteY6126" fmla="*/ 2167805 h 6479439"/>
                <a:gd name="connsiteX6127" fmla="*/ 9329106 w 9586368"/>
                <a:gd name="connsiteY6127" fmla="*/ 2157934 h 6479439"/>
                <a:gd name="connsiteX6128" fmla="*/ 9093811 w 9586368"/>
                <a:gd name="connsiteY6128" fmla="*/ 2153895 h 6479439"/>
                <a:gd name="connsiteX6129" fmla="*/ 9103722 w 9586368"/>
                <a:gd name="connsiteY6129" fmla="*/ 2153895 h 6479439"/>
                <a:gd name="connsiteX6130" fmla="*/ 9107741 w 9586368"/>
                <a:gd name="connsiteY6130" fmla="*/ 2157935 h 6479439"/>
                <a:gd name="connsiteX6131" fmla="*/ 9107741 w 9586368"/>
                <a:gd name="connsiteY6131" fmla="*/ 2167805 h 6479439"/>
                <a:gd name="connsiteX6132" fmla="*/ 9103722 w 9586368"/>
                <a:gd name="connsiteY6132" fmla="*/ 2171844 h 6479439"/>
                <a:gd name="connsiteX6133" fmla="*/ 9093811 w 9586368"/>
                <a:gd name="connsiteY6133" fmla="*/ 2171844 h 6479439"/>
                <a:gd name="connsiteX6134" fmla="*/ 9089792 w 9586368"/>
                <a:gd name="connsiteY6134" fmla="*/ 2167805 h 6479439"/>
                <a:gd name="connsiteX6135" fmla="*/ 9089792 w 9586368"/>
                <a:gd name="connsiteY6135" fmla="*/ 2157935 h 6479439"/>
                <a:gd name="connsiteX6136" fmla="*/ 8854496 w 9586368"/>
                <a:gd name="connsiteY6136" fmla="*/ 2153895 h 6479439"/>
                <a:gd name="connsiteX6137" fmla="*/ 8864407 w 9586368"/>
                <a:gd name="connsiteY6137" fmla="*/ 2153895 h 6479439"/>
                <a:gd name="connsiteX6138" fmla="*/ 8868426 w 9586368"/>
                <a:gd name="connsiteY6138" fmla="*/ 2157935 h 6479439"/>
                <a:gd name="connsiteX6139" fmla="*/ 8868426 w 9586368"/>
                <a:gd name="connsiteY6139" fmla="*/ 2167805 h 6479439"/>
                <a:gd name="connsiteX6140" fmla="*/ 8864407 w 9586368"/>
                <a:gd name="connsiteY6140" fmla="*/ 2171844 h 6479439"/>
                <a:gd name="connsiteX6141" fmla="*/ 8854496 w 9586368"/>
                <a:gd name="connsiteY6141" fmla="*/ 2171844 h 6479439"/>
                <a:gd name="connsiteX6142" fmla="*/ 8850477 w 9586368"/>
                <a:gd name="connsiteY6142" fmla="*/ 2167805 h 6479439"/>
                <a:gd name="connsiteX6143" fmla="*/ 8850477 w 9586368"/>
                <a:gd name="connsiteY6143" fmla="*/ 2157935 h 6479439"/>
                <a:gd name="connsiteX6144" fmla="*/ 9572438 w 9586368"/>
                <a:gd name="connsiteY6144" fmla="*/ 2153876 h 6479439"/>
                <a:gd name="connsiteX6145" fmla="*/ 9582349 w 9586368"/>
                <a:gd name="connsiteY6145" fmla="*/ 2153876 h 6479439"/>
                <a:gd name="connsiteX6146" fmla="*/ 9586368 w 9586368"/>
                <a:gd name="connsiteY6146" fmla="*/ 2157914 h 6479439"/>
                <a:gd name="connsiteX6147" fmla="*/ 9586368 w 9586368"/>
                <a:gd name="connsiteY6147" fmla="*/ 2167786 h 6479439"/>
                <a:gd name="connsiteX6148" fmla="*/ 9582349 w 9586368"/>
                <a:gd name="connsiteY6148" fmla="*/ 2171824 h 6479439"/>
                <a:gd name="connsiteX6149" fmla="*/ 9572438 w 9586368"/>
                <a:gd name="connsiteY6149" fmla="*/ 2171824 h 6479439"/>
                <a:gd name="connsiteX6150" fmla="*/ 9568419 w 9586368"/>
                <a:gd name="connsiteY6150" fmla="*/ 2167786 h 6479439"/>
                <a:gd name="connsiteX6151" fmla="*/ 9568419 w 9586368"/>
                <a:gd name="connsiteY6151" fmla="*/ 2157914 h 6479439"/>
                <a:gd name="connsiteX6152" fmla="*/ 1200582 w 9586368"/>
                <a:gd name="connsiteY6152" fmla="*/ 2153867 h 6479439"/>
                <a:gd name="connsiteX6153" fmla="*/ 1210491 w 9586368"/>
                <a:gd name="connsiteY6153" fmla="*/ 2153867 h 6479439"/>
                <a:gd name="connsiteX6154" fmla="*/ 1214510 w 9586368"/>
                <a:gd name="connsiteY6154" fmla="*/ 2157906 h 6479439"/>
                <a:gd name="connsiteX6155" fmla="*/ 1214510 w 9586368"/>
                <a:gd name="connsiteY6155" fmla="*/ 2167776 h 6479439"/>
                <a:gd name="connsiteX6156" fmla="*/ 1210491 w 9586368"/>
                <a:gd name="connsiteY6156" fmla="*/ 2171815 h 6479439"/>
                <a:gd name="connsiteX6157" fmla="*/ 1200582 w 9586368"/>
                <a:gd name="connsiteY6157" fmla="*/ 2171815 h 6479439"/>
                <a:gd name="connsiteX6158" fmla="*/ 1196562 w 9586368"/>
                <a:gd name="connsiteY6158" fmla="*/ 2167776 h 6479439"/>
                <a:gd name="connsiteX6159" fmla="*/ 1196562 w 9586368"/>
                <a:gd name="connsiteY6159" fmla="*/ 2157906 h 6479439"/>
                <a:gd name="connsiteX6160" fmla="*/ 961268 w 9586368"/>
                <a:gd name="connsiteY6160" fmla="*/ 2153867 h 6479439"/>
                <a:gd name="connsiteX6161" fmla="*/ 971179 w 9586368"/>
                <a:gd name="connsiteY6161" fmla="*/ 2153867 h 6479439"/>
                <a:gd name="connsiteX6162" fmla="*/ 975198 w 9586368"/>
                <a:gd name="connsiteY6162" fmla="*/ 2157906 h 6479439"/>
                <a:gd name="connsiteX6163" fmla="*/ 975198 w 9586368"/>
                <a:gd name="connsiteY6163" fmla="*/ 2167776 h 6479439"/>
                <a:gd name="connsiteX6164" fmla="*/ 971179 w 9586368"/>
                <a:gd name="connsiteY6164" fmla="*/ 2171815 h 6479439"/>
                <a:gd name="connsiteX6165" fmla="*/ 961268 w 9586368"/>
                <a:gd name="connsiteY6165" fmla="*/ 2171815 h 6479439"/>
                <a:gd name="connsiteX6166" fmla="*/ 957250 w 9586368"/>
                <a:gd name="connsiteY6166" fmla="*/ 2167776 h 6479439"/>
                <a:gd name="connsiteX6167" fmla="*/ 957250 w 9586368"/>
                <a:gd name="connsiteY6167" fmla="*/ 2157906 h 6479439"/>
                <a:gd name="connsiteX6168" fmla="*/ 1679214 w 9586368"/>
                <a:gd name="connsiteY6168" fmla="*/ 2153867 h 6479439"/>
                <a:gd name="connsiteX6169" fmla="*/ 1689123 w 9586368"/>
                <a:gd name="connsiteY6169" fmla="*/ 2153867 h 6479439"/>
                <a:gd name="connsiteX6170" fmla="*/ 1693144 w 9586368"/>
                <a:gd name="connsiteY6170" fmla="*/ 2157905 h 6479439"/>
                <a:gd name="connsiteX6171" fmla="*/ 1693144 w 9586368"/>
                <a:gd name="connsiteY6171" fmla="*/ 2167775 h 6479439"/>
                <a:gd name="connsiteX6172" fmla="*/ 1689123 w 9586368"/>
                <a:gd name="connsiteY6172" fmla="*/ 2171814 h 6479439"/>
                <a:gd name="connsiteX6173" fmla="*/ 1679214 w 9586368"/>
                <a:gd name="connsiteY6173" fmla="*/ 2171814 h 6479439"/>
                <a:gd name="connsiteX6174" fmla="*/ 1675195 w 9586368"/>
                <a:gd name="connsiteY6174" fmla="*/ 2167775 h 6479439"/>
                <a:gd name="connsiteX6175" fmla="*/ 1675195 w 9586368"/>
                <a:gd name="connsiteY6175" fmla="*/ 2157905 h 6479439"/>
                <a:gd name="connsiteX6176" fmla="*/ 1439897 w 9586368"/>
                <a:gd name="connsiteY6176" fmla="*/ 2153867 h 6479439"/>
                <a:gd name="connsiteX6177" fmla="*/ 1449807 w 9586368"/>
                <a:gd name="connsiteY6177" fmla="*/ 2153867 h 6479439"/>
                <a:gd name="connsiteX6178" fmla="*/ 1453826 w 9586368"/>
                <a:gd name="connsiteY6178" fmla="*/ 2157905 h 6479439"/>
                <a:gd name="connsiteX6179" fmla="*/ 1453826 w 9586368"/>
                <a:gd name="connsiteY6179" fmla="*/ 2167776 h 6479439"/>
                <a:gd name="connsiteX6180" fmla="*/ 1449807 w 9586368"/>
                <a:gd name="connsiteY6180" fmla="*/ 2171814 h 6479439"/>
                <a:gd name="connsiteX6181" fmla="*/ 1439897 w 9586368"/>
                <a:gd name="connsiteY6181" fmla="*/ 2171814 h 6479439"/>
                <a:gd name="connsiteX6182" fmla="*/ 1435878 w 9586368"/>
                <a:gd name="connsiteY6182" fmla="*/ 2167776 h 6479439"/>
                <a:gd name="connsiteX6183" fmla="*/ 1435878 w 9586368"/>
                <a:gd name="connsiteY6183" fmla="*/ 2157905 h 6479439"/>
                <a:gd name="connsiteX6184" fmla="*/ 1918513 w 9586368"/>
                <a:gd name="connsiteY6184" fmla="*/ 2153855 h 6479439"/>
                <a:gd name="connsiteX6185" fmla="*/ 1928422 w 9586368"/>
                <a:gd name="connsiteY6185" fmla="*/ 2153855 h 6479439"/>
                <a:gd name="connsiteX6186" fmla="*/ 1932443 w 9586368"/>
                <a:gd name="connsiteY6186" fmla="*/ 2157892 h 6479439"/>
                <a:gd name="connsiteX6187" fmla="*/ 1932443 w 9586368"/>
                <a:gd name="connsiteY6187" fmla="*/ 2167763 h 6479439"/>
                <a:gd name="connsiteX6188" fmla="*/ 1928422 w 9586368"/>
                <a:gd name="connsiteY6188" fmla="*/ 2171803 h 6479439"/>
                <a:gd name="connsiteX6189" fmla="*/ 1918513 w 9586368"/>
                <a:gd name="connsiteY6189" fmla="*/ 2171803 h 6479439"/>
                <a:gd name="connsiteX6190" fmla="*/ 1914494 w 9586368"/>
                <a:gd name="connsiteY6190" fmla="*/ 2167763 h 6479439"/>
                <a:gd name="connsiteX6191" fmla="*/ 1914494 w 9586368"/>
                <a:gd name="connsiteY6191" fmla="*/ 2157892 h 6479439"/>
                <a:gd name="connsiteX6192" fmla="*/ 2157821 w 9586368"/>
                <a:gd name="connsiteY6192" fmla="*/ 2153850 h 6479439"/>
                <a:gd name="connsiteX6193" fmla="*/ 2167732 w 9586368"/>
                <a:gd name="connsiteY6193" fmla="*/ 2153850 h 6479439"/>
                <a:gd name="connsiteX6194" fmla="*/ 2171750 w 9586368"/>
                <a:gd name="connsiteY6194" fmla="*/ 2157889 h 6479439"/>
                <a:gd name="connsiteX6195" fmla="*/ 2171750 w 9586368"/>
                <a:gd name="connsiteY6195" fmla="*/ 2167759 h 6479439"/>
                <a:gd name="connsiteX6196" fmla="*/ 2167732 w 9586368"/>
                <a:gd name="connsiteY6196" fmla="*/ 2171798 h 6479439"/>
                <a:gd name="connsiteX6197" fmla="*/ 2157821 w 9586368"/>
                <a:gd name="connsiteY6197" fmla="*/ 2171798 h 6479439"/>
                <a:gd name="connsiteX6198" fmla="*/ 2153803 w 9586368"/>
                <a:gd name="connsiteY6198" fmla="*/ 2167759 h 6479439"/>
                <a:gd name="connsiteX6199" fmla="*/ 2153803 w 9586368"/>
                <a:gd name="connsiteY6199" fmla="*/ 2157889 h 6479439"/>
                <a:gd name="connsiteX6200" fmla="*/ 4032 w 9586368"/>
                <a:gd name="connsiteY6200" fmla="*/ 2153832 h 6479439"/>
                <a:gd name="connsiteX6201" fmla="*/ 13942 w 9586368"/>
                <a:gd name="connsiteY6201" fmla="*/ 2153832 h 6479439"/>
                <a:gd name="connsiteX6202" fmla="*/ 17961 w 9586368"/>
                <a:gd name="connsiteY6202" fmla="*/ 2157870 h 6479439"/>
                <a:gd name="connsiteX6203" fmla="*/ 17961 w 9586368"/>
                <a:gd name="connsiteY6203" fmla="*/ 2167741 h 6479439"/>
                <a:gd name="connsiteX6204" fmla="*/ 13942 w 9586368"/>
                <a:gd name="connsiteY6204" fmla="*/ 2171780 h 6479439"/>
                <a:gd name="connsiteX6205" fmla="*/ 4032 w 9586368"/>
                <a:gd name="connsiteY6205" fmla="*/ 2171780 h 6479439"/>
                <a:gd name="connsiteX6206" fmla="*/ 13 w 9586368"/>
                <a:gd name="connsiteY6206" fmla="*/ 2167741 h 6479439"/>
                <a:gd name="connsiteX6207" fmla="*/ 13 w 9586368"/>
                <a:gd name="connsiteY6207" fmla="*/ 2157870 h 6479439"/>
                <a:gd name="connsiteX6208" fmla="*/ 721971 w 9586368"/>
                <a:gd name="connsiteY6208" fmla="*/ 2153832 h 6479439"/>
                <a:gd name="connsiteX6209" fmla="*/ 731881 w 9586368"/>
                <a:gd name="connsiteY6209" fmla="*/ 2153832 h 6479439"/>
                <a:gd name="connsiteX6210" fmla="*/ 735900 w 9586368"/>
                <a:gd name="connsiteY6210" fmla="*/ 2157870 h 6479439"/>
                <a:gd name="connsiteX6211" fmla="*/ 735900 w 9586368"/>
                <a:gd name="connsiteY6211" fmla="*/ 2167740 h 6479439"/>
                <a:gd name="connsiteX6212" fmla="*/ 731881 w 9586368"/>
                <a:gd name="connsiteY6212" fmla="*/ 2171780 h 6479439"/>
                <a:gd name="connsiteX6213" fmla="*/ 721971 w 9586368"/>
                <a:gd name="connsiteY6213" fmla="*/ 2171780 h 6479439"/>
                <a:gd name="connsiteX6214" fmla="*/ 717952 w 9586368"/>
                <a:gd name="connsiteY6214" fmla="*/ 2167740 h 6479439"/>
                <a:gd name="connsiteX6215" fmla="*/ 717952 w 9586368"/>
                <a:gd name="connsiteY6215" fmla="*/ 2157870 h 6479439"/>
                <a:gd name="connsiteX6216" fmla="*/ 482659 w 9586368"/>
                <a:gd name="connsiteY6216" fmla="*/ 2153832 h 6479439"/>
                <a:gd name="connsiteX6217" fmla="*/ 492569 w 9586368"/>
                <a:gd name="connsiteY6217" fmla="*/ 2153832 h 6479439"/>
                <a:gd name="connsiteX6218" fmla="*/ 496588 w 9586368"/>
                <a:gd name="connsiteY6218" fmla="*/ 2157870 h 6479439"/>
                <a:gd name="connsiteX6219" fmla="*/ 496588 w 9586368"/>
                <a:gd name="connsiteY6219" fmla="*/ 2167741 h 6479439"/>
                <a:gd name="connsiteX6220" fmla="*/ 492569 w 9586368"/>
                <a:gd name="connsiteY6220" fmla="*/ 2171780 h 6479439"/>
                <a:gd name="connsiteX6221" fmla="*/ 482659 w 9586368"/>
                <a:gd name="connsiteY6221" fmla="*/ 2171780 h 6479439"/>
                <a:gd name="connsiteX6222" fmla="*/ 478640 w 9586368"/>
                <a:gd name="connsiteY6222" fmla="*/ 2167741 h 6479439"/>
                <a:gd name="connsiteX6223" fmla="*/ 478640 w 9586368"/>
                <a:gd name="connsiteY6223" fmla="*/ 2157870 h 6479439"/>
                <a:gd name="connsiteX6224" fmla="*/ 243345 w 9586368"/>
                <a:gd name="connsiteY6224" fmla="*/ 2153832 h 6479439"/>
                <a:gd name="connsiteX6225" fmla="*/ 253255 w 9586368"/>
                <a:gd name="connsiteY6225" fmla="*/ 2153832 h 6479439"/>
                <a:gd name="connsiteX6226" fmla="*/ 257274 w 9586368"/>
                <a:gd name="connsiteY6226" fmla="*/ 2157870 h 6479439"/>
                <a:gd name="connsiteX6227" fmla="*/ 257274 w 9586368"/>
                <a:gd name="connsiteY6227" fmla="*/ 2167741 h 6479439"/>
                <a:gd name="connsiteX6228" fmla="*/ 253255 w 9586368"/>
                <a:gd name="connsiteY6228" fmla="*/ 2171780 h 6479439"/>
                <a:gd name="connsiteX6229" fmla="*/ 243345 w 9586368"/>
                <a:gd name="connsiteY6229" fmla="*/ 2171780 h 6479439"/>
                <a:gd name="connsiteX6230" fmla="*/ 239326 w 9586368"/>
                <a:gd name="connsiteY6230" fmla="*/ 2167741 h 6479439"/>
                <a:gd name="connsiteX6231" fmla="*/ 239326 w 9586368"/>
                <a:gd name="connsiteY6231" fmla="*/ 2157870 h 6479439"/>
                <a:gd name="connsiteX6232" fmla="*/ 2393104 w 9586368"/>
                <a:gd name="connsiteY6232" fmla="*/ 1914701 h 6479439"/>
                <a:gd name="connsiteX6233" fmla="*/ 2403015 w 9586368"/>
                <a:gd name="connsiteY6233" fmla="*/ 1914701 h 6479439"/>
                <a:gd name="connsiteX6234" fmla="*/ 2407034 w 9586368"/>
                <a:gd name="connsiteY6234" fmla="*/ 1918739 h 6479439"/>
                <a:gd name="connsiteX6235" fmla="*/ 2407034 w 9586368"/>
                <a:gd name="connsiteY6235" fmla="*/ 1928610 h 6479439"/>
                <a:gd name="connsiteX6236" fmla="*/ 2403015 w 9586368"/>
                <a:gd name="connsiteY6236" fmla="*/ 1932649 h 6479439"/>
                <a:gd name="connsiteX6237" fmla="*/ 2393104 w 9586368"/>
                <a:gd name="connsiteY6237" fmla="*/ 1932649 h 6479439"/>
                <a:gd name="connsiteX6238" fmla="*/ 2389087 w 9586368"/>
                <a:gd name="connsiteY6238" fmla="*/ 1928610 h 6479439"/>
                <a:gd name="connsiteX6239" fmla="*/ 2389087 w 9586368"/>
                <a:gd name="connsiteY6239" fmla="*/ 1918739 h 6479439"/>
                <a:gd name="connsiteX6240" fmla="*/ 3350359 w 9586368"/>
                <a:gd name="connsiteY6240" fmla="*/ 1914699 h 6479439"/>
                <a:gd name="connsiteX6241" fmla="*/ 3360268 w 9586368"/>
                <a:gd name="connsiteY6241" fmla="*/ 1914699 h 6479439"/>
                <a:gd name="connsiteX6242" fmla="*/ 3364287 w 9586368"/>
                <a:gd name="connsiteY6242" fmla="*/ 1918738 h 6479439"/>
                <a:gd name="connsiteX6243" fmla="*/ 3364287 w 9586368"/>
                <a:gd name="connsiteY6243" fmla="*/ 1928610 h 6479439"/>
                <a:gd name="connsiteX6244" fmla="*/ 3360268 w 9586368"/>
                <a:gd name="connsiteY6244" fmla="*/ 1932649 h 6479439"/>
                <a:gd name="connsiteX6245" fmla="*/ 3350359 w 9586368"/>
                <a:gd name="connsiteY6245" fmla="*/ 1932649 h 6479439"/>
                <a:gd name="connsiteX6246" fmla="*/ 3346340 w 9586368"/>
                <a:gd name="connsiteY6246" fmla="*/ 1928610 h 6479439"/>
                <a:gd name="connsiteX6247" fmla="*/ 3346340 w 9586368"/>
                <a:gd name="connsiteY6247" fmla="*/ 1918738 h 6479439"/>
                <a:gd name="connsiteX6248" fmla="*/ 3111048 w 9586368"/>
                <a:gd name="connsiteY6248" fmla="*/ 1914699 h 6479439"/>
                <a:gd name="connsiteX6249" fmla="*/ 3120959 w 9586368"/>
                <a:gd name="connsiteY6249" fmla="*/ 1914699 h 6479439"/>
                <a:gd name="connsiteX6250" fmla="*/ 3124977 w 9586368"/>
                <a:gd name="connsiteY6250" fmla="*/ 1918739 h 6479439"/>
                <a:gd name="connsiteX6251" fmla="*/ 3124977 w 9586368"/>
                <a:gd name="connsiteY6251" fmla="*/ 1928610 h 6479439"/>
                <a:gd name="connsiteX6252" fmla="*/ 3120959 w 9586368"/>
                <a:gd name="connsiteY6252" fmla="*/ 1932649 h 6479439"/>
                <a:gd name="connsiteX6253" fmla="*/ 3111048 w 9586368"/>
                <a:gd name="connsiteY6253" fmla="*/ 1932649 h 6479439"/>
                <a:gd name="connsiteX6254" fmla="*/ 3107029 w 9586368"/>
                <a:gd name="connsiteY6254" fmla="*/ 1928610 h 6479439"/>
                <a:gd name="connsiteX6255" fmla="*/ 3107029 w 9586368"/>
                <a:gd name="connsiteY6255" fmla="*/ 1918739 h 6479439"/>
                <a:gd name="connsiteX6256" fmla="*/ 2871737 w 9586368"/>
                <a:gd name="connsiteY6256" fmla="*/ 1914699 h 6479439"/>
                <a:gd name="connsiteX6257" fmla="*/ 2881646 w 9586368"/>
                <a:gd name="connsiteY6257" fmla="*/ 1914699 h 6479439"/>
                <a:gd name="connsiteX6258" fmla="*/ 2885666 w 9586368"/>
                <a:gd name="connsiteY6258" fmla="*/ 1918739 h 6479439"/>
                <a:gd name="connsiteX6259" fmla="*/ 2885666 w 9586368"/>
                <a:gd name="connsiteY6259" fmla="*/ 1928610 h 6479439"/>
                <a:gd name="connsiteX6260" fmla="*/ 2881646 w 9586368"/>
                <a:gd name="connsiteY6260" fmla="*/ 1932649 h 6479439"/>
                <a:gd name="connsiteX6261" fmla="*/ 2871737 w 9586368"/>
                <a:gd name="connsiteY6261" fmla="*/ 1932649 h 6479439"/>
                <a:gd name="connsiteX6262" fmla="*/ 2867717 w 9586368"/>
                <a:gd name="connsiteY6262" fmla="*/ 1928610 h 6479439"/>
                <a:gd name="connsiteX6263" fmla="*/ 2867717 w 9586368"/>
                <a:gd name="connsiteY6263" fmla="*/ 1918739 h 6479439"/>
                <a:gd name="connsiteX6264" fmla="*/ 2632423 w 9586368"/>
                <a:gd name="connsiteY6264" fmla="*/ 1914699 h 6479439"/>
                <a:gd name="connsiteX6265" fmla="*/ 2642334 w 9586368"/>
                <a:gd name="connsiteY6265" fmla="*/ 1914699 h 6479439"/>
                <a:gd name="connsiteX6266" fmla="*/ 2646352 w 9586368"/>
                <a:gd name="connsiteY6266" fmla="*/ 1918739 h 6479439"/>
                <a:gd name="connsiteX6267" fmla="*/ 2646352 w 9586368"/>
                <a:gd name="connsiteY6267" fmla="*/ 1928610 h 6479439"/>
                <a:gd name="connsiteX6268" fmla="*/ 2642334 w 9586368"/>
                <a:gd name="connsiteY6268" fmla="*/ 1932649 h 6479439"/>
                <a:gd name="connsiteX6269" fmla="*/ 2632423 w 9586368"/>
                <a:gd name="connsiteY6269" fmla="*/ 1932649 h 6479439"/>
                <a:gd name="connsiteX6270" fmla="*/ 2628404 w 9586368"/>
                <a:gd name="connsiteY6270" fmla="*/ 1928610 h 6479439"/>
                <a:gd name="connsiteX6271" fmla="*/ 2628404 w 9586368"/>
                <a:gd name="connsiteY6271" fmla="*/ 1918739 h 6479439"/>
                <a:gd name="connsiteX6272" fmla="*/ 3589676 w 9586368"/>
                <a:gd name="connsiteY6272" fmla="*/ 1914682 h 6479439"/>
                <a:gd name="connsiteX6273" fmla="*/ 3599585 w 9586368"/>
                <a:gd name="connsiteY6273" fmla="*/ 1914682 h 6479439"/>
                <a:gd name="connsiteX6274" fmla="*/ 3603604 w 9586368"/>
                <a:gd name="connsiteY6274" fmla="*/ 1918721 h 6479439"/>
                <a:gd name="connsiteX6275" fmla="*/ 3603604 w 9586368"/>
                <a:gd name="connsiteY6275" fmla="*/ 1928592 h 6479439"/>
                <a:gd name="connsiteX6276" fmla="*/ 3599585 w 9586368"/>
                <a:gd name="connsiteY6276" fmla="*/ 1932631 h 6479439"/>
                <a:gd name="connsiteX6277" fmla="*/ 3589676 w 9586368"/>
                <a:gd name="connsiteY6277" fmla="*/ 1932631 h 6479439"/>
                <a:gd name="connsiteX6278" fmla="*/ 3585657 w 9586368"/>
                <a:gd name="connsiteY6278" fmla="*/ 1928592 h 6479439"/>
                <a:gd name="connsiteX6279" fmla="*/ 3585657 w 9586368"/>
                <a:gd name="connsiteY6279" fmla="*/ 1918721 h 6479439"/>
                <a:gd name="connsiteX6280" fmla="*/ 4546929 w 9586368"/>
                <a:gd name="connsiteY6280" fmla="*/ 1914681 h 6479439"/>
                <a:gd name="connsiteX6281" fmla="*/ 4556840 w 9586368"/>
                <a:gd name="connsiteY6281" fmla="*/ 1914681 h 6479439"/>
                <a:gd name="connsiteX6282" fmla="*/ 4560859 w 9586368"/>
                <a:gd name="connsiteY6282" fmla="*/ 1918719 h 6479439"/>
                <a:gd name="connsiteX6283" fmla="*/ 4560859 w 9586368"/>
                <a:gd name="connsiteY6283" fmla="*/ 1928592 h 6479439"/>
                <a:gd name="connsiteX6284" fmla="*/ 4556840 w 9586368"/>
                <a:gd name="connsiteY6284" fmla="*/ 1932631 h 6479439"/>
                <a:gd name="connsiteX6285" fmla="*/ 4546929 w 9586368"/>
                <a:gd name="connsiteY6285" fmla="*/ 1932631 h 6479439"/>
                <a:gd name="connsiteX6286" fmla="*/ 4542910 w 9586368"/>
                <a:gd name="connsiteY6286" fmla="*/ 1928592 h 6479439"/>
                <a:gd name="connsiteX6287" fmla="*/ 4542910 w 9586368"/>
                <a:gd name="connsiteY6287" fmla="*/ 1918719 h 6479439"/>
                <a:gd name="connsiteX6288" fmla="*/ 4307612 w 9586368"/>
                <a:gd name="connsiteY6288" fmla="*/ 1914681 h 6479439"/>
                <a:gd name="connsiteX6289" fmla="*/ 4317523 w 9586368"/>
                <a:gd name="connsiteY6289" fmla="*/ 1914681 h 6479439"/>
                <a:gd name="connsiteX6290" fmla="*/ 4321543 w 9586368"/>
                <a:gd name="connsiteY6290" fmla="*/ 1918720 h 6479439"/>
                <a:gd name="connsiteX6291" fmla="*/ 4321543 w 9586368"/>
                <a:gd name="connsiteY6291" fmla="*/ 1928592 h 6479439"/>
                <a:gd name="connsiteX6292" fmla="*/ 4317523 w 9586368"/>
                <a:gd name="connsiteY6292" fmla="*/ 1932631 h 6479439"/>
                <a:gd name="connsiteX6293" fmla="*/ 4307612 w 9586368"/>
                <a:gd name="connsiteY6293" fmla="*/ 1932631 h 6479439"/>
                <a:gd name="connsiteX6294" fmla="*/ 4303595 w 9586368"/>
                <a:gd name="connsiteY6294" fmla="*/ 1928592 h 6479439"/>
                <a:gd name="connsiteX6295" fmla="*/ 4303595 w 9586368"/>
                <a:gd name="connsiteY6295" fmla="*/ 1918720 h 6479439"/>
                <a:gd name="connsiteX6296" fmla="*/ 4068297 w 9586368"/>
                <a:gd name="connsiteY6296" fmla="*/ 1914681 h 6479439"/>
                <a:gd name="connsiteX6297" fmla="*/ 4078210 w 9586368"/>
                <a:gd name="connsiteY6297" fmla="*/ 1914681 h 6479439"/>
                <a:gd name="connsiteX6298" fmla="*/ 4082229 w 9586368"/>
                <a:gd name="connsiteY6298" fmla="*/ 1918720 h 6479439"/>
                <a:gd name="connsiteX6299" fmla="*/ 4082229 w 9586368"/>
                <a:gd name="connsiteY6299" fmla="*/ 1928592 h 6479439"/>
                <a:gd name="connsiteX6300" fmla="*/ 4078210 w 9586368"/>
                <a:gd name="connsiteY6300" fmla="*/ 1932631 h 6479439"/>
                <a:gd name="connsiteX6301" fmla="*/ 4068297 w 9586368"/>
                <a:gd name="connsiteY6301" fmla="*/ 1932631 h 6479439"/>
                <a:gd name="connsiteX6302" fmla="*/ 4064278 w 9586368"/>
                <a:gd name="connsiteY6302" fmla="*/ 1928592 h 6479439"/>
                <a:gd name="connsiteX6303" fmla="*/ 4064278 w 9586368"/>
                <a:gd name="connsiteY6303" fmla="*/ 1918720 h 6479439"/>
                <a:gd name="connsiteX6304" fmla="*/ 3828990 w 9586368"/>
                <a:gd name="connsiteY6304" fmla="*/ 1914681 h 6479439"/>
                <a:gd name="connsiteX6305" fmla="*/ 3838899 w 9586368"/>
                <a:gd name="connsiteY6305" fmla="*/ 1914681 h 6479439"/>
                <a:gd name="connsiteX6306" fmla="*/ 3842917 w 9586368"/>
                <a:gd name="connsiteY6306" fmla="*/ 1918720 h 6479439"/>
                <a:gd name="connsiteX6307" fmla="*/ 3842917 w 9586368"/>
                <a:gd name="connsiteY6307" fmla="*/ 1928592 h 6479439"/>
                <a:gd name="connsiteX6308" fmla="*/ 3838899 w 9586368"/>
                <a:gd name="connsiteY6308" fmla="*/ 1932631 h 6479439"/>
                <a:gd name="connsiteX6309" fmla="*/ 3828990 w 9586368"/>
                <a:gd name="connsiteY6309" fmla="*/ 1932631 h 6479439"/>
                <a:gd name="connsiteX6310" fmla="*/ 3824971 w 9586368"/>
                <a:gd name="connsiteY6310" fmla="*/ 1928592 h 6479439"/>
                <a:gd name="connsiteX6311" fmla="*/ 3824971 w 9586368"/>
                <a:gd name="connsiteY6311" fmla="*/ 1918720 h 6479439"/>
                <a:gd name="connsiteX6312" fmla="*/ 4786241 w 9586368"/>
                <a:gd name="connsiteY6312" fmla="*/ 1914664 h 6479439"/>
                <a:gd name="connsiteX6313" fmla="*/ 4796152 w 9586368"/>
                <a:gd name="connsiteY6313" fmla="*/ 1914664 h 6479439"/>
                <a:gd name="connsiteX6314" fmla="*/ 4800171 w 9586368"/>
                <a:gd name="connsiteY6314" fmla="*/ 1918702 h 6479439"/>
                <a:gd name="connsiteX6315" fmla="*/ 4800171 w 9586368"/>
                <a:gd name="connsiteY6315" fmla="*/ 1928573 h 6479439"/>
                <a:gd name="connsiteX6316" fmla="*/ 4796152 w 9586368"/>
                <a:gd name="connsiteY6316" fmla="*/ 1932612 h 6479439"/>
                <a:gd name="connsiteX6317" fmla="*/ 4786241 w 9586368"/>
                <a:gd name="connsiteY6317" fmla="*/ 1932612 h 6479439"/>
                <a:gd name="connsiteX6318" fmla="*/ 4782224 w 9586368"/>
                <a:gd name="connsiteY6318" fmla="*/ 1928573 h 6479439"/>
                <a:gd name="connsiteX6319" fmla="*/ 4782224 w 9586368"/>
                <a:gd name="connsiteY6319" fmla="*/ 1918702 h 6479439"/>
                <a:gd name="connsiteX6320" fmla="*/ 5504099 w 9586368"/>
                <a:gd name="connsiteY6320" fmla="*/ 1914663 h 6479439"/>
                <a:gd name="connsiteX6321" fmla="*/ 5514010 w 9586368"/>
                <a:gd name="connsiteY6321" fmla="*/ 1914663 h 6479439"/>
                <a:gd name="connsiteX6322" fmla="*/ 5518029 w 9586368"/>
                <a:gd name="connsiteY6322" fmla="*/ 1918702 h 6479439"/>
                <a:gd name="connsiteX6323" fmla="*/ 5518029 w 9586368"/>
                <a:gd name="connsiteY6323" fmla="*/ 1928572 h 6479439"/>
                <a:gd name="connsiteX6324" fmla="*/ 5514010 w 9586368"/>
                <a:gd name="connsiteY6324" fmla="*/ 1932612 h 6479439"/>
                <a:gd name="connsiteX6325" fmla="*/ 5504099 w 9586368"/>
                <a:gd name="connsiteY6325" fmla="*/ 1932612 h 6479439"/>
                <a:gd name="connsiteX6326" fmla="*/ 5500080 w 9586368"/>
                <a:gd name="connsiteY6326" fmla="*/ 1928572 h 6479439"/>
                <a:gd name="connsiteX6327" fmla="*/ 5500080 w 9586368"/>
                <a:gd name="connsiteY6327" fmla="*/ 1918702 h 6479439"/>
                <a:gd name="connsiteX6328" fmla="*/ 5264784 w 9586368"/>
                <a:gd name="connsiteY6328" fmla="*/ 1914663 h 6479439"/>
                <a:gd name="connsiteX6329" fmla="*/ 5274694 w 9586368"/>
                <a:gd name="connsiteY6329" fmla="*/ 1914663 h 6479439"/>
                <a:gd name="connsiteX6330" fmla="*/ 5278713 w 9586368"/>
                <a:gd name="connsiteY6330" fmla="*/ 1918702 h 6479439"/>
                <a:gd name="connsiteX6331" fmla="*/ 5278713 w 9586368"/>
                <a:gd name="connsiteY6331" fmla="*/ 1928573 h 6479439"/>
                <a:gd name="connsiteX6332" fmla="*/ 5274694 w 9586368"/>
                <a:gd name="connsiteY6332" fmla="*/ 1932612 h 6479439"/>
                <a:gd name="connsiteX6333" fmla="*/ 5264784 w 9586368"/>
                <a:gd name="connsiteY6333" fmla="*/ 1932612 h 6479439"/>
                <a:gd name="connsiteX6334" fmla="*/ 5260765 w 9586368"/>
                <a:gd name="connsiteY6334" fmla="*/ 1928573 h 6479439"/>
                <a:gd name="connsiteX6335" fmla="*/ 5260765 w 9586368"/>
                <a:gd name="connsiteY6335" fmla="*/ 1918702 h 6479439"/>
                <a:gd name="connsiteX6336" fmla="*/ 5025470 w 9586368"/>
                <a:gd name="connsiteY6336" fmla="*/ 1914663 h 6479439"/>
                <a:gd name="connsiteX6337" fmla="*/ 5035381 w 9586368"/>
                <a:gd name="connsiteY6337" fmla="*/ 1914663 h 6479439"/>
                <a:gd name="connsiteX6338" fmla="*/ 5039400 w 9586368"/>
                <a:gd name="connsiteY6338" fmla="*/ 1918702 h 6479439"/>
                <a:gd name="connsiteX6339" fmla="*/ 5039400 w 9586368"/>
                <a:gd name="connsiteY6339" fmla="*/ 1928573 h 6479439"/>
                <a:gd name="connsiteX6340" fmla="*/ 5035381 w 9586368"/>
                <a:gd name="connsiteY6340" fmla="*/ 1932612 h 6479439"/>
                <a:gd name="connsiteX6341" fmla="*/ 5025470 w 9586368"/>
                <a:gd name="connsiteY6341" fmla="*/ 1932612 h 6479439"/>
                <a:gd name="connsiteX6342" fmla="*/ 5021451 w 9586368"/>
                <a:gd name="connsiteY6342" fmla="*/ 1928573 h 6479439"/>
                <a:gd name="connsiteX6343" fmla="*/ 5021451 w 9586368"/>
                <a:gd name="connsiteY6343" fmla="*/ 1918702 h 6479439"/>
                <a:gd name="connsiteX6344" fmla="*/ 5743412 w 9586368"/>
                <a:gd name="connsiteY6344" fmla="*/ 1914662 h 6479439"/>
                <a:gd name="connsiteX6345" fmla="*/ 5753323 w 9586368"/>
                <a:gd name="connsiteY6345" fmla="*/ 1914662 h 6479439"/>
                <a:gd name="connsiteX6346" fmla="*/ 5757342 w 9586368"/>
                <a:gd name="connsiteY6346" fmla="*/ 1918701 h 6479439"/>
                <a:gd name="connsiteX6347" fmla="*/ 5757342 w 9586368"/>
                <a:gd name="connsiteY6347" fmla="*/ 1928572 h 6479439"/>
                <a:gd name="connsiteX6348" fmla="*/ 5753323 w 9586368"/>
                <a:gd name="connsiteY6348" fmla="*/ 1932612 h 6479439"/>
                <a:gd name="connsiteX6349" fmla="*/ 5743412 w 9586368"/>
                <a:gd name="connsiteY6349" fmla="*/ 1932612 h 6479439"/>
                <a:gd name="connsiteX6350" fmla="*/ 5739393 w 9586368"/>
                <a:gd name="connsiteY6350" fmla="*/ 1928572 h 6479439"/>
                <a:gd name="connsiteX6351" fmla="*/ 5739393 w 9586368"/>
                <a:gd name="connsiteY6351" fmla="*/ 1918701 h 6479439"/>
                <a:gd name="connsiteX6352" fmla="*/ 5982729 w 9586368"/>
                <a:gd name="connsiteY6352" fmla="*/ 1914645 h 6479439"/>
                <a:gd name="connsiteX6353" fmla="*/ 5992639 w 9586368"/>
                <a:gd name="connsiteY6353" fmla="*/ 1914645 h 6479439"/>
                <a:gd name="connsiteX6354" fmla="*/ 5996658 w 9586368"/>
                <a:gd name="connsiteY6354" fmla="*/ 1918684 h 6479439"/>
                <a:gd name="connsiteX6355" fmla="*/ 5996658 w 9586368"/>
                <a:gd name="connsiteY6355" fmla="*/ 1928555 h 6479439"/>
                <a:gd name="connsiteX6356" fmla="*/ 5992639 w 9586368"/>
                <a:gd name="connsiteY6356" fmla="*/ 1932594 h 6479439"/>
                <a:gd name="connsiteX6357" fmla="*/ 5982729 w 9586368"/>
                <a:gd name="connsiteY6357" fmla="*/ 1932594 h 6479439"/>
                <a:gd name="connsiteX6358" fmla="*/ 5978710 w 9586368"/>
                <a:gd name="connsiteY6358" fmla="*/ 1928555 h 6479439"/>
                <a:gd name="connsiteX6359" fmla="*/ 5978710 w 9586368"/>
                <a:gd name="connsiteY6359" fmla="*/ 1918684 h 6479439"/>
                <a:gd name="connsiteX6360" fmla="*/ 6939983 w 9586368"/>
                <a:gd name="connsiteY6360" fmla="*/ 1914645 h 6479439"/>
                <a:gd name="connsiteX6361" fmla="*/ 6949894 w 9586368"/>
                <a:gd name="connsiteY6361" fmla="*/ 1914645 h 6479439"/>
                <a:gd name="connsiteX6362" fmla="*/ 6953913 w 9586368"/>
                <a:gd name="connsiteY6362" fmla="*/ 1918682 h 6479439"/>
                <a:gd name="connsiteX6363" fmla="*/ 6953913 w 9586368"/>
                <a:gd name="connsiteY6363" fmla="*/ 1928554 h 6479439"/>
                <a:gd name="connsiteX6364" fmla="*/ 6949894 w 9586368"/>
                <a:gd name="connsiteY6364" fmla="*/ 1932594 h 6479439"/>
                <a:gd name="connsiteX6365" fmla="*/ 6939983 w 9586368"/>
                <a:gd name="connsiteY6365" fmla="*/ 1932594 h 6479439"/>
                <a:gd name="connsiteX6366" fmla="*/ 6935964 w 9586368"/>
                <a:gd name="connsiteY6366" fmla="*/ 1928554 h 6479439"/>
                <a:gd name="connsiteX6367" fmla="*/ 6935964 w 9586368"/>
                <a:gd name="connsiteY6367" fmla="*/ 1918682 h 6479439"/>
                <a:gd name="connsiteX6368" fmla="*/ 6700670 w 9586368"/>
                <a:gd name="connsiteY6368" fmla="*/ 1914645 h 6479439"/>
                <a:gd name="connsiteX6369" fmla="*/ 6710581 w 9586368"/>
                <a:gd name="connsiteY6369" fmla="*/ 1914645 h 6479439"/>
                <a:gd name="connsiteX6370" fmla="*/ 6714600 w 9586368"/>
                <a:gd name="connsiteY6370" fmla="*/ 1918683 h 6479439"/>
                <a:gd name="connsiteX6371" fmla="*/ 6714600 w 9586368"/>
                <a:gd name="connsiteY6371" fmla="*/ 1928554 h 6479439"/>
                <a:gd name="connsiteX6372" fmla="*/ 6710581 w 9586368"/>
                <a:gd name="connsiteY6372" fmla="*/ 1932594 h 6479439"/>
                <a:gd name="connsiteX6373" fmla="*/ 6700670 w 9586368"/>
                <a:gd name="connsiteY6373" fmla="*/ 1932594 h 6479439"/>
                <a:gd name="connsiteX6374" fmla="*/ 6696651 w 9586368"/>
                <a:gd name="connsiteY6374" fmla="*/ 1928554 h 6479439"/>
                <a:gd name="connsiteX6375" fmla="*/ 6696651 w 9586368"/>
                <a:gd name="connsiteY6375" fmla="*/ 1918683 h 6479439"/>
                <a:gd name="connsiteX6376" fmla="*/ 6461356 w 9586368"/>
                <a:gd name="connsiteY6376" fmla="*/ 1914645 h 6479439"/>
                <a:gd name="connsiteX6377" fmla="*/ 6471266 w 9586368"/>
                <a:gd name="connsiteY6377" fmla="*/ 1914645 h 6479439"/>
                <a:gd name="connsiteX6378" fmla="*/ 6475285 w 9586368"/>
                <a:gd name="connsiteY6378" fmla="*/ 1918683 h 6479439"/>
                <a:gd name="connsiteX6379" fmla="*/ 6475285 w 9586368"/>
                <a:gd name="connsiteY6379" fmla="*/ 1928555 h 6479439"/>
                <a:gd name="connsiteX6380" fmla="*/ 6471266 w 9586368"/>
                <a:gd name="connsiteY6380" fmla="*/ 1932594 h 6479439"/>
                <a:gd name="connsiteX6381" fmla="*/ 6461356 w 9586368"/>
                <a:gd name="connsiteY6381" fmla="*/ 1932594 h 6479439"/>
                <a:gd name="connsiteX6382" fmla="*/ 6457337 w 9586368"/>
                <a:gd name="connsiteY6382" fmla="*/ 1928555 h 6479439"/>
                <a:gd name="connsiteX6383" fmla="*/ 6457337 w 9586368"/>
                <a:gd name="connsiteY6383" fmla="*/ 1918683 h 6479439"/>
                <a:gd name="connsiteX6384" fmla="*/ 6222042 w 9586368"/>
                <a:gd name="connsiteY6384" fmla="*/ 1914645 h 6479439"/>
                <a:gd name="connsiteX6385" fmla="*/ 6231952 w 9586368"/>
                <a:gd name="connsiteY6385" fmla="*/ 1914645 h 6479439"/>
                <a:gd name="connsiteX6386" fmla="*/ 6235971 w 9586368"/>
                <a:gd name="connsiteY6386" fmla="*/ 1918683 h 6479439"/>
                <a:gd name="connsiteX6387" fmla="*/ 6235971 w 9586368"/>
                <a:gd name="connsiteY6387" fmla="*/ 1928555 h 6479439"/>
                <a:gd name="connsiteX6388" fmla="*/ 6231952 w 9586368"/>
                <a:gd name="connsiteY6388" fmla="*/ 1932594 h 6479439"/>
                <a:gd name="connsiteX6389" fmla="*/ 6222042 w 9586368"/>
                <a:gd name="connsiteY6389" fmla="*/ 1932594 h 6479439"/>
                <a:gd name="connsiteX6390" fmla="*/ 6218023 w 9586368"/>
                <a:gd name="connsiteY6390" fmla="*/ 1928555 h 6479439"/>
                <a:gd name="connsiteX6391" fmla="*/ 6218023 w 9586368"/>
                <a:gd name="connsiteY6391" fmla="*/ 1918683 h 6479439"/>
                <a:gd name="connsiteX6392" fmla="*/ 7179298 w 9586368"/>
                <a:gd name="connsiteY6392" fmla="*/ 1914627 h 6479439"/>
                <a:gd name="connsiteX6393" fmla="*/ 7189209 w 9586368"/>
                <a:gd name="connsiteY6393" fmla="*/ 1914627 h 6479439"/>
                <a:gd name="connsiteX6394" fmla="*/ 7193228 w 9586368"/>
                <a:gd name="connsiteY6394" fmla="*/ 1918666 h 6479439"/>
                <a:gd name="connsiteX6395" fmla="*/ 7193228 w 9586368"/>
                <a:gd name="connsiteY6395" fmla="*/ 1928536 h 6479439"/>
                <a:gd name="connsiteX6396" fmla="*/ 7189209 w 9586368"/>
                <a:gd name="connsiteY6396" fmla="*/ 1932575 h 6479439"/>
                <a:gd name="connsiteX6397" fmla="*/ 7179298 w 9586368"/>
                <a:gd name="connsiteY6397" fmla="*/ 1932575 h 6479439"/>
                <a:gd name="connsiteX6398" fmla="*/ 7175279 w 9586368"/>
                <a:gd name="connsiteY6398" fmla="*/ 1928536 h 6479439"/>
                <a:gd name="connsiteX6399" fmla="*/ 7175279 w 9586368"/>
                <a:gd name="connsiteY6399" fmla="*/ 1918666 h 6479439"/>
                <a:gd name="connsiteX6400" fmla="*/ 7897241 w 9586368"/>
                <a:gd name="connsiteY6400" fmla="*/ 1914627 h 6479439"/>
                <a:gd name="connsiteX6401" fmla="*/ 7907151 w 9586368"/>
                <a:gd name="connsiteY6401" fmla="*/ 1914627 h 6479439"/>
                <a:gd name="connsiteX6402" fmla="*/ 7911170 w 9586368"/>
                <a:gd name="connsiteY6402" fmla="*/ 1918664 h 6479439"/>
                <a:gd name="connsiteX6403" fmla="*/ 7911170 w 9586368"/>
                <a:gd name="connsiteY6403" fmla="*/ 1928535 h 6479439"/>
                <a:gd name="connsiteX6404" fmla="*/ 7907151 w 9586368"/>
                <a:gd name="connsiteY6404" fmla="*/ 1932575 h 6479439"/>
                <a:gd name="connsiteX6405" fmla="*/ 7897241 w 9586368"/>
                <a:gd name="connsiteY6405" fmla="*/ 1932575 h 6479439"/>
                <a:gd name="connsiteX6406" fmla="*/ 7893222 w 9586368"/>
                <a:gd name="connsiteY6406" fmla="*/ 1928535 h 6479439"/>
                <a:gd name="connsiteX6407" fmla="*/ 7893222 w 9586368"/>
                <a:gd name="connsiteY6407" fmla="*/ 1918664 h 6479439"/>
                <a:gd name="connsiteX6408" fmla="*/ 7657926 w 9586368"/>
                <a:gd name="connsiteY6408" fmla="*/ 1914627 h 6479439"/>
                <a:gd name="connsiteX6409" fmla="*/ 7667836 w 9586368"/>
                <a:gd name="connsiteY6409" fmla="*/ 1914627 h 6479439"/>
                <a:gd name="connsiteX6410" fmla="*/ 7671855 w 9586368"/>
                <a:gd name="connsiteY6410" fmla="*/ 1918664 h 6479439"/>
                <a:gd name="connsiteX6411" fmla="*/ 7671855 w 9586368"/>
                <a:gd name="connsiteY6411" fmla="*/ 1928536 h 6479439"/>
                <a:gd name="connsiteX6412" fmla="*/ 7667836 w 9586368"/>
                <a:gd name="connsiteY6412" fmla="*/ 1932575 h 6479439"/>
                <a:gd name="connsiteX6413" fmla="*/ 7657926 w 9586368"/>
                <a:gd name="connsiteY6413" fmla="*/ 1932575 h 6479439"/>
                <a:gd name="connsiteX6414" fmla="*/ 7653906 w 9586368"/>
                <a:gd name="connsiteY6414" fmla="*/ 1928536 h 6479439"/>
                <a:gd name="connsiteX6415" fmla="*/ 7653906 w 9586368"/>
                <a:gd name="connsiteY6415" fmla="*/ 1918664 h 6479439"/>
                <a:gd name="connsiteX6416" fmla="*/ 7418611 w 9586368"/>
                <a:gd name="connsiteY6416" fmla="*/ 1914627 h 6479439"/>
                <a:gd name="connsiteX6417" fmla="*/ 7428521 w 9586368"/>
                <a:gd name="connsiteY6417" fmla="*/ 1914627 h 6479439"/>
                <a:gd name="connsiteX6418" fmla="*/ 7432540 w 9586368"/>
                <a:gd name="connsiteY6418" fmla="*/ 1918664 h 6479439"/>
                <a:gd name="connsiteX6419" fmla="*/ 7432540 w 9586368"/>
                <a:gd name="connsiteY6419" fmla="*/ 1928536 h 6479439"/>
                <a:gd name="connsiteX6420" fmla="*/ 7428521 w 9586368"/>
                <a:gd name="connsiteY6420" fmla="*/ 1932575 h 6479439"/>
                <a:gd name="connsiteX6421" fmla="*/ 7418611 w 9586368"/>
                <a:gd name="connsiteY6421" fmla="*/ 1932575 h 6479439"/>
                <a:gd name="connsiteX6422" fmla="*/ 7414592 w 9586368"/>
                <a:gd name="connsiteY6422" fmla="*/ 1928536 h 6479439"/>
                <a:gd name="connsiteX6423" fmla="*/ 7414592 w 9586368"/>
                <a:gd name="connsiteY6423" fmla="*/ 1918664 h 6479439"/>
                <a:gd name="connsiteX6424" fmla="*/ 8136553 w 9586368"/>
                <a:gd name="connsiteY6424" fmla="*/ 1914626 h 6479439"/>
                <a:gd name="connsiteX6425" fmla="*/ 8146464 w 9586368"/>
                <a:gd name="connsiteY6425" fmla="*/ 1914626 h 6479439"/>
                <a:gd name="connsiteX6426" fmla="*/ 8150483 w 9586368"/>
                <a:gd name="connsiteY6426" fmla="*/ 1918664 h 6479439"/>
                <a:gd name="connsiteX6427" fmla="*/ 8150483 w 9586368"/>
                <a:gd name="connsiteY6427" fmla="*/ 1928535 h 6479439"/>
                <a:gd name="connsiteX6428" fmla="*/ 8146464 w 9586368"/>
                <a:gd name="connsiteY6428" fmla="*/ 1932575 h 6479439"/>
                <a:gd name="connsiteX6429" fmla="*/ 8136553 w 9586368"/>
                <a:gd name="connsiteY6429" fmla="*/ 1932575 h 6479439"/>
                <a:gd name="connsiteX6430" fmla="*/ 8132534 w 9586368"/>
                <a:gd name="connsiteY6430" fmla="*/ 1928535 h 6479439"/>
                <a:gd name="connsiteX6431" fmla="*/ 8132534 w 9586368"/>
                <a:gd name="connsiteY6431" fmla="*/ 1918664 h 6479439"/>
                <a:gd name="connsiteX6432" fmla="*/ 8375869 w 9586368"/>
                <a:gd name="connsiteY6432" fmla="*/ 1914608 h 6479439"/>
                <a:gd name="connsiteX6433" fmla="*/ 8385779 w 9586368"/>
                <a:gd name="connsiteY6433" fmla="*/ 1914608 h 6479439"/>
                <a:gd name="connsiteX6434" fmla="*/ 8389799 w 9586368"/>
                <a:gd name="connsiteY6434" fmla="*/ 1918647 h 6479439"/>
                <a:gd name="connsiteX6435" fmla="*/ 8389799 w 9586368"/>
                <a:gd name="connsiteY6435" fmla="*/ 1928518 h 6479439"/>
                <a:gd name="connsiteX6436" fmla="*/ 8385779 w 9586368"/>
                <a:gd name="connsiteY6436" fmla="*/ 1932557 h 6479439"/>
                <a:gd name="connsiteX6437" fmla="*/ 8375869 w 9586368"/>
                <a:gd name="connsiteY6437" fmla="*/ 1932557 h 6479439"/>
                <a:gd name="connsiteX6438" fmla="*/ 8371850 w 9586368"/>
                <a:gd name="connsiteY6438" fmla="*/ 1928518 h 6479439"/>
                <a:gd name="connsiteX6439" fmla="*/ 8371850 w 9586368"/>
                <a:gd name="connsiteY6439" fmla="*/ 1918647 h 6479439"/>
                <a:gd name="connsiteX6440" fmla="*/ 9333125 w 9586368"/>
                <a:gd name="connsiteY6440" fmla="*/ 1914608 h 6479439"/>
                <a:gd name="connsiteX6441" fmla="*/ 9343036 w 9586368"/>
                <a:gd name="connsiteY6441" fmla="*/ 1914608 h 6479439"/>
                <a:gd name="connsiteX6442" fmla="*/ 9347055 w 9586368"/>
                <a:gd name="connsiteY6442" fmla="*/ 1918646 h 6479439"/>
                <a:gd name="connsiteX6443" fmla="*/ 9347055 w 9586368"/>
                <a:gd name="connsiteY6443" fmla="*/ 1928517 h 6479439"/>
                <a:gd name="connsiteX6444" fmla="*/ 9343036 w 9586368"/>
                <a:gd name="connsiteY6444" fmla="*/ 1932557 h 6479439"/>
                <a:gd name="connsiteX6445" fmla="*/ 9333125 w 9586368"/>
                <a:gd name="connsiteY6445" fmla="*/ 1932557 h 6479439"/>
                <a:gd name="connsiteX6446" fmla="*/ 9329106 w 9586368"/>
                <a:gd name="connsiteY6446" fmla="*/ 1928517 h 6479439"/>
                <a:gd name="connsiteX6447" fmla="*/ 9329106 w 9586368"/>
                <a:gd name="connsiteY6447" fmla="*/ 1918646 h 6479439"/>
                <a:gd name="connsiteX6448" fmla="*/ 9093811 w 9586368"/>
                <a:gd name="connsiteY6448" fmla="*/ 1914608 h 6479439"/>
                <a:gd name="connsiteX6449" fmla="*/ 9103722 w 9586368"/>
                <a:gd name="connsiteY6449" fmla="*/ 1914608 h 6479439"/>
                <a:gd name="connsiteX6450" fmla="*/ 9107741 w 9586368"/>
                <a:gd name="connsiteY6450" fmla="*/ 1918646 h 6479439"/>
                <a:gd name="connsiteX6451" fmla="*/ 9107741 w 9586368"/>
                <a:gd name="connsiteY6451" fmla="*/ 1928517 h 6479439"/>
                <a:gd name="connsiteX6452" fmla="*/ 9103722 w 9586368"/>
                <a:gd name="connsiteY6452" fmla="*/ 1932557 h 6479439"/>
                <a:gd name="connsiteX6453" fmla="*/ 9093811 w 9586368"/>
                <a:gd name="connsiteY6453" fmla="*/ 1932557 h 6479439"/>
                <a:gd name="connsiteX6454" fmla="*/ 9089792 w 9586368"/>
                <a:gd name="connsiteY6454" fmla="*/ 1928517 h 6479439"/>
                <a:gd name="connsiteX6455" fmla="*/ 9089792 w 9586368"/>
                <a:gd name="connsiteY6455" fmla="*/ 1918646 h 6479439"/>
                <a:gd name="connsiteX6456" fmla="*/ 8854496 w 9586368"/>
                <a:gd name="connsiteY6456" fmla="*/ 1914608 h 6479439"/>
                <a:gd name="connsiteX6457" fmla="*/ 8864407 w 9586368"/>
                <a:gd name="connsiteY6457" fmla="*/ 1914608 h 6479439"/>
                <a:gd name="connsiteX6458" fmla="*/ 8868426 w 9586368"/>
                <a:gd name="connsiteY6458" fmla="*/ 1918646 h 6479439"/>
                <a:gd name="connsiteX6459" fmla="*/ 8868426 w 9586368"/>
                <a:gd name="connsiteY6459" fmla="*/ 1928518 h 6479439"/>
                <a:gd name="connsiteX6460" fmla="*/ 8864407 w 9586368"/>
                <a:gd name="connsiteY6460" fmla="*/ 1932557 h 6479439"/>
                <a:gd name="connsiteX6461" fmla="*/ 8854496 w 9586368"/>
                <a:gd name="connsiteY6461" fmla="*/ 1932557 h 6479439"/>
                <a:gd name="connsiteX6462" fmla="*/ 8850477 w 9586368"/>
                <a:gd name="connsiteY6462" fmla="*/ 1928518 h 6479439"/>
                <a:gd name="connsiteX6463" fmla="*/ 8850477 w 9586368"/>
                <a:gd name="connsiteY6463" fmla="*/ 1918646 h 6479439"/>
                <a:gd name="connsiteX6464" fmla="*/ 8615184 w 9586368"/>
                <a:gd name="connsiteY6464" fmla="*/ 1914608 h 6479439"/>
                <a:gd name="connsiteX6465" fmla="*/ 8625095 w 9586368"/>
                <a:gd name="connsiteY6465" fmla="*/ 1914608 h 6479439"/>
                <a:gd name="connsiteX6466" fmla="*/ 8629114 w 9586368"/>
                <a:gd name="connsiteY6466" fmla="*/ 1918646 h 6479439"/>
                <a:gd name="connsiteX6467" fmla="*/ 8629114 w 9586368"/>
                <a:gd name="connsiteY6467" fmla="*/ 1928518 h 6479439"/>
                <a:gd name="connsiteX6468" fmla="*/ 8625095 w 9586368"/>
                <a:gd name="connsiteY6468" fmla="*/ 1932557 h 6479439"/>
                <a:gd name="connsiteX6469" fmla="*/ 8615184 w 9586368"/>
                <a:gd name="connsiteY6469" fmla="*/ 1932557 h 6479439"/>
                <a:gd name="connsiteX6470" fmla="*/ 8611165 w 9586368"/>
                <a:gd name="connsiteY6470" fmla="*/ 1928518 h 6479439"/>
                <a:gd name="connsiteX6471" fmla="*/ 8611165 w 9586368"/>
                <a:gd name="connsiteY6471" fmla="*/ 1918646 h 6479439"/>
                <a:gd name="connsiteX6472" fmla="*/ 9572438 w 9586368"/>
                <a:gd name="connsiteY6472" fmla="*/ 1914590 h 6479439"/>
                <a:gd name="connsiteX6473" fmla="*/ 9582349 w 9586368"/>
                <a:gd name="connsiteY6473" fmla="*/ 1914590 h 6479439"/>
                <a:gd name="connsiteX6474" fmla="*/ 9586368 w 9586368"/>
                <a:gd name="connsiteY6474" fmla="*/ 1918629 h 6479439"/>
                <a:gd name="connsiteX6475" fmla="*/ 9586368 w 9586368"/>
                <a:gd name="connsiteY6475" fmla="*/ 1928499 h 6479439"/>
                <a:gd name="connsiteX6476" fmla="*/ 9582349 w 9586368"/>
                <a:gd name="connsiteY6476" fmla="*/ 1932538 h 6479439"/>
                <a:gd name="connsiteX6477" fmla="*/ 9572438 w 9586368"/>
                <a:gd name="connsiteY6477" fmla="*/ 1932538 h 6479439"/>
                <a:gd name="connsiteX6478" fmla="*/ 9568419 w 9586368"/>
                <a:gd name="connsiteY6478" fmla="*/ 1928499 h 6479439"/>
                <a:gd name="connsiteX6479" fmla="*/ 9568419 w 9586368"/>
                <a:gd name="connsiteY6479" fmla="*/ 1918629 h 6479439"/>
                <a:gd name="connsiteX6480" fmla="*/ 243346 w 9586368"/>
                <a:gd name="connsiteY6480" fmla="*/ 1914550 h 6479439"/>
                <a:gd name="connsiteX6481" fmla="*/ 253256 w 9586368"/>
                <a:gd name="connsiteY6481" fmla="*/ 1914550 h 6479439"/>
                <a:gd name="connsiteX6482" fmla="*/ 257275 w 9586368"/>
                <a:gd name="connsiteY6482" fmla="*/ 1918589 h 6479439"/>
                <a:gd name="connsiteX6483" fmla="*/ 257275 w 9586368"/>
                <a:gd name="connsiteY6483" fmla="*/ 1928459 h 6479439"/>
                <a:gd name="connsiteX6484" fmla="*/ 253256 w 9586368"/>
                <a:gd name="connsiteY6484" fmla="*/ 1932498 h 6479439"/>
                <a:gd name="connsiteX6485" fmla="*/ 243346 w 9586368"/>
                <a:gd name="connsiteY6485" fmla="*/ 1932498 h 6479439"/>
                <a:gd name="connsiteX6486" fmla="*/ 239327 w 9586368"/>
                <a:gd name="connsiteY6486" fmla="*/ 1928459 h 6479439"/>
                <a:gd name="connsiteX6487" fmla="*/ 239327 w 9586368"/>
                <a:gd name="connsiteY6487" fmla="*/ 1918589 h 6479439"/>
                <a:gd name="connsiteX6488" fmla="*/ 4032 w 9586368"/>
                <a:gd name="connsiteY6488" fmla="*/ 1914550 h 6479439"/>
                <a:gd name="connsiteX6489" fmla="*/ 13943 w 9586368"/>
                <a:gd name="connsiteY6489" fmla="*/ 1914550 h 6479439"/>
                <a:gd name="connsiteX6490" fmla="*/ 17962 w 9586368"/>
                <a:gd name="connsiteY6490" fmla="*/ 1918589 h 6479439"/>
                <a:gd name="connsiteX6491" fmla="*/ 17962 w 9586368"/>
                <a:gd name="connsiteY6491" fmla="*/ 1928459 h 6479439"/>
                <a:gd name="connsiteX6492" fmla="*/ 13943 w 9586368"/>
                <a:gd name="connsiteY6492" fmla="*/ 1932498 h 6479439"/>
                <a:gd name="connsiteX6493" fmla="*/ 4032 w 9586368"/>
                <a:gd name="connsiteY6493" fmla="*/ 1932498 h 6479439"/>
                <a:gd name="connsiteX6494" fmla="*/ 13 w 9586368"/>
                <a:gd name="connsiteY6494" fmla="*/ 1928459 h 6479439"/>
                <a:gd name="connsiteX6495" fmla="*/ 13 w 9586368"/>
                <a:gd name="connsiteY6495" fmla="*/ 1918589 h 6479439"/>
                <a:gd name="connsiteX6496" fmla="*/ 721971 w 9586368"/>
                <a:gd name="connsiteY6496" fmla="*/ 1914550 h 6479439"/>
                <a:gd name="connsiteX6497" fmla="*/ 731882 w 9586368"/>
                <a:gd name="connsiteY6497" fmla="*/ 1914550 h 6479439"/>
                <a:gd name="connsiteX6498" fmla="*/ 735901 w 9586368"/>
                <a:gd name="connsiteY6498" fmla="*/ 1918588 h 6479439"/>
                <a:gd name="connsiteX6499" fmla="*/ 735901 w 9586368"/>
                <a:gd name="connsiteY6499" fmla="*/ 1928459 h 6479439"/>
                <a:gd name="connsiteX6500" fmla="*/ 731882 w 9586368"/>
                <a:gd name="connsiteY6500" fmla="*/ 1932497 h 6479439"/>
                <a:gd name="connsiteX6501" fmla="*/ 721971 w 9586368"/>
                <a:gd name="connsiteY6501" fmla="*/ 1932497 h 6479439"/>
                <a:gd name="connsiteX6502" fmla="*/ 717953 w 9586368"/>
                <a:gd name="connsiteY6502" fmla="*/ 1928459 h 6479439"/>
                <a:gd name="connsiteX6503" fmla="*/ 717953 w 9586368"/>
                <a:gd name="connsiteY6503" fmla="*/ 1918588 h 6479439"/>
                <a:gd name="connsiteX6504" fmla="*/ 482660 w 9586368"/>
                <a:gd name="connsiteY6504" fmla="*/ 1914550 h 6479439"/>
                <a:gd name="connsiteX6505" fmla="*/ 492570 w 9586368"/>
                <a:gd name="connsiteY6505" fmla="*/ 1914550 h 6479439"/>
                <a:gd name="connsiteX6506" fmla="*/ 496589 w 9586368"/>
                <a:gd name="connsiteY6506" fmla="*/ 1918588 h 6479439"/>
                <a:gd name="connsiteX6507" fmla="*/ 496589 w 9586368"/>
                <a:gd name="connsiteY6507" fmla="*/ 1928459 h 6479439"/>
                <a:gd name="connsiteX6508" fmla="*/ 492570 w 9586368"/>
                <a:gd name="connsiteY6508" fmla="*/ 1932497 h 6479439"/>
                <a:gd name="connsiteX6509" fmla="*/ 482660 w 9586368"/>
                <a:gd name="connsiteY6509" fmla="*/ 1932497 h 6479439"/>
                <a:gd name="connsiteX6510" fmla="*/ 478640 w 9586368"/>
                <a:gd name="connsiteY6510" fmla="*/ 1928459 h 6479439"/>
                <a:gd name="connsiteX6511" fmla="*/ 478640 w 9586368"/>
                <a:gd name="connsiteY6511" fmla="*/ 1918588 h 6479439"/>
                <a:gd name="connsiteX6512" fmla="*/ 1679215 w 9586368"/>
                <a:gd name="connsiteY6512" fmla="*/ 1914535 h 6479439"/>
                <a:gd name="connsiteX6513" fmla="*/ 1689125 w 9586368"/>
                <a:gd name="connsiteY6513" fmla="*/ 1914535 h 6479439"/>
                <a:gd name="connsiteX6514" fmla="*/ 1693144 w 9586368"/>
                <a:gd name="connsiteY6514" fmla="*/ 1918573 h 6479439"/>
                <a:gd name="connsiteX6515" fmla="*/ 1693144 w 9586368"/>
                <a:gd name="connsiteY6515" fmla="*/ 1928444 h 6479439"/>
                <a:gd name="connsiteX6516" fmla="*/ 1689125 w 9586368"/>
                <a:gd name="connsiteY6516" fmla="*/ 1932482 h 6479439"/>
                <a:gd name="connsiteX6517" fmla="*/ 1679215 w 9586368"/>
                <a:gd name="connsiteY6517" fmla="*/ 1932482 h 6479439"/>
                <a:gd name="connsiteX6518" fmla="*/ 1675195 w 9586368"/>
                <a:gd name="connsiteY6518" fmla="*/ 1928444 h 6479439"/>
                <a:gd name="connsiteX6519" fmla="*/ 1675195 w 9586368"/>
                <a:gd name="connsiteY6519" fmla="*/ 1918573 h 6479439"/>
                <a:gd name="connsiteX6520" fmla="*/ 1439897 w 9586368"/>
                <a:gd name="connsiteY6520" fmla="*/ 1914535 h 6479439"/>
                <a:gd name="connsiteX6521" fmla="*/ 1449808 w 9586368"/>
                <a:gd name="connsiteY6521" fmla="*/ 1914535 h 6479439"/>
                <a:gd name="connsiteX6522" fmla="*/ 1453827 w 9586368"/>
                <a:gd name="connsiteY6522" fmla="*/ 1918573 h 6479439"/>
                <a:gd name="connsiteX6523" fmla="*/ 1453827 w 9586368"/>
                <a:gd name="connsiteY6523" fmla="*/ 1928444 h 6479439"/>
                <a:gd name="connsiteX6524" fmla="*/ 1449808 w 9586368"/>
                <a:gd name="connsiteY6524" fmla="*/ 1932483 h 6479439"/>
                <a:gd name="connsiteX6525" fmla="*/ 1439897 w 9586368"/>
                <a:gd name="connsiteY6525" fmla="*/ 1932483 h 6479439"/>
                <a:gd name="connsiteX6526" fmla="*/ 1435879 w 9586368"/>
                <a:gd name="connsiteY6526" fmla="*/ 1928444 h 6479439"/>
                <a:gd name="connsiteX6527" fmla="*/ 1435879 w 9586368"/>
                <a:gd name="connsiteY6527" fmla="*/ 1918573 h 6479439"/>
                <a:gd name="connsiteX6528" fmla="*/ 1200582 w 9586368"/>
                <a:gd name="connsiteY6528" fmla="*/ 1914535 h 6479439"/>
                <a:gd name="connsiteX6529" fmla="*/ 1210492 w 9586368"/>
                <a:gd name="connsiteY6529" fmla="*/ 1914535 h 6479439"/>
                <a:gd name="connsiteX6530" fmla="*/ 1214511 w 9586368"/>
                <a:gd name="connsiteY6530" fmla="*/ 1918573 h 6479439"/>
                <a:gd name="connsiteX6531" fmla="*/ 1214511 w 9586368"/>
                <a:gd name="connsiteY6531" fmla="*/ 1928444 h 6479439"/>
                <a:gd name="connsiteX6532" fmla="*/ 1210492 w 9586368"/>
                <a:gd name="connsiteY6532" fmla="*/ 1932483 h 6479439"/>
                <a:gd name="connsiteX6533" fmla="*/ 1200582 w 9586368"/>
                <a:gd name="connsiteY6533" fmla="*/ 1932483 h 6479439"/>
                <a:gd name="connsiteX6534" fmla="*/ 1196563 w 9586368"/>
                <a:gd name="connsiteY6534" fmla="*/ 1928444 h 6479439"/>
                <a:gd name="connsiteX6535" fmla="*/ 1196563 w 9586368"/>
                <a:gd name="connsiteY6535" fmla="*/ 1918573 h 6479439"/>
                <a:gd name="connsiteX6536" fmla="*/ 961269 w 9586368"/>
                <a:gd name="connsiteY6536" fmla="*/ 1914535 h 6479439"/>
                <a:gd name="connsiteX6537" fmla="*/ 971179 w 9586368"/>
                <a:gd name="connsiteY6537" fmla="*/ 1914535 h 6479439"/>
                <a:gd name="connsiteX6538" fmla="*/ 975198 w 9586368"/>
                <a:gd name="connsiteY6538" fmla="*/ 1918573 h 6479439"/>
                <a:gd name="connsiteX6539" fmla="*/ 975198 w 9586368"/>
                <a:gd name="connsiteY6539" fmla="*/ 1928444 h 6479439"/>
                <a:gd name="connsiteX6540" fmla="*/ 971179 w 9586368"/>
                <a:gd name="connsiteY6540" fmla="*/ 1932483 h 6479439"/>
                <a:gd name="connsiteX6541" fmla="*/ 961269 w 9586368"/>
                <a:gd name="connsiteY6541" fmla="*/ 1932483 h 6479439"/>
                <a:gd name="connsiteX6542" fmla="*/ 957250 w 9586368"/>
                <a:gd name="connsiteY6542" fmla="*/ 1928444 h 6479439"/>
                <a:gd name="connsiteX6543" fmla="*/ 957250 w 9586368"/>
                <a:gd name="connsiteY6543" fmla="*/ 1918573 h 6479439"/>
                <a:gd name="connsiteX6544" fmla="*/ 1918513 w 9586368"/>
                <a:gd name="connsiteY6544" fmla="*/ 1914523 h 6479439"/>
                <a:gd name="connsiteX6545" fmla="*/ 1928424 w 9586368"/>
                <a:gd name="connsiteY6545" fmla="*/ 1914523 h 6479439"/>
                <a:gd name="connsiteX6546" fmla="*/ 1932443 w 9586368"/>
                <a:gd name="connsiteY6546" fmla="*/ 1918562 h 6479439"/>
                <a:gd name="connsiteX6547" fmla="*/ 1932443 w 9586368"/>
                <a:gd name="connsiteY6547" fmla="*/ 1928432 h 6479439"/>
                <a:gd name="connsiteX6548" fmla="*/ 1928424 w 9586368"/>
                <a:gd name="connsiteY6548" fmla="*/ 1932471 h 6479439"/>
                <a:gd name="connsiteX6549" fmla="*/ 1918513 w 9586368"/>
                <a:gd name="connsiteY6549" fmla="*/ 1932471 h 6479439"/>
                <a:gd name="connsiteX6550" fmla="*/ 1914494 w 9586368"/>
                <a:gd name="connsiteY6550" fmla="*/ 1928432 h 6479439"/>
                <a:gd name="connsiteX6551" fmla="*/ 1914494 w 9586368"/>
                <a:gd name="connsiteY6551" fmla="*/ 1918562 h 6479439"/>
                <a:gd name="connsiteX6552" fmla="*/ 2157821 w 9586368"/>
                <a:gd name="connsiteY6552" fmla="*/ 1914520 h 6479439"/>
                <a:gd name="connsiteX6553" fmla="*/ 2167732 w 9586368"/>
                <a:gd name="connsiteY6553" fmla="*/ 1914520 h 6479439"/>
                <a:gd name="connsiteX6554" fmla="*/ 2171751 w 9586368"/>
                <a:gd name="connsiteY6554" fmla="*/ 1918558 h 6479439"/>
                <a:gd name="connsiteX6555" fmla="*/ 2171751 w 9586368"/>
                <a:gd name="connsiteY6555" fmla="*/ 1928428 h 6479439"/>
                <a:gd name="connsiteX6556" fmla="*/ 2167732 w 9586368"/>
                <a:gd name="connsiteY6556" fmla="*/ 1932467 h 6479439"/>
                <a:gd name="connsiteX6557" fmla="*/ 2157821 w 9586368"/>
                <a:gd name="connsiteY6557" fmla="*/ 1932467 h 6479439"/>
                <a:gd name="connsiteX6558" fmla="*/ 2153803 w 9586368"/>
                <a:gd name="connsiteY6558" fmla="*/ 1928428 h 6479439"/>
                <a:gd name="connsiteX6559" fmla="*/ 2153803 w 9586368"/>
                <a:gd name="connsiteY6559" fmla="*/ 1918558 h 6479439"/>
                <a:gd name="connsiteX6560" fmla="*/ 2871737 w 9586368"/>
                <a:gd name="connsiteY6560" fmla="*/ 1675350 h 6479439"/>
                <a:gd name="connsiteX6561" fmla="*/ 2881646 w 9586368"/>
                <a:gd name="connsiteY6561" fmla="*/ 1675350 h 6479439"/>
                <a:gd name="connsiteX6562" fmla="*/ 2885666 w 9586368"/>
                <a:gd name="connsiteY6562" fmla="*/ 1679389 h 6479439"/>
                <a:gd name="connsiteX6563" fmla="*/ 2885666 w 9586368"/>
                <a:gd name="connsiteY6563" fmla="*/ 1689260 h 6479439"/>
                <a:gd name="connsiteX6564" fmla="*/ 2881646 w 9586368"/>
                <a:gd name="connsiteY6564" fmla="*/ 1693299 h 6479439"/>
                <a:gd name="connsiteX6565" fmla="*/ 2871737 w 9586368"/>
                <a:gd name="connsiteY6565" fmla="*/ 1693299 h 6479439"/>
                <a:gd name="connsiteX6566" fmla="*/ 2867717 w 9586368"/>
                <a:gd name="connsiteY6566" fmla="*/ 1689260 h 6479439"/>
                <a:gd name="connsiteX6567" fmla="*/ 2867717 w 9586368"/>
                <a:gd name="connsiteY6567" fmla="*/ 1679389 h 6479439"/>
                <a:gd name="connsiteX6568" fmla="*/ 2632423 w 9586368"/>
                <a:gd name="connsiteY6568" fmla="*/ 1675350 h 6479439"/>
                <a:gd name="connsiteX6569" fmla="*/ 2642334 w 9586368"/>
                <a:gd name="connsiteY6569" fmla="*/ 1675350 h 6479439"/>
                <a:gd name="connsiteX6570" fmla="*/ 2646352 w 9586368"/>
                <a:gd name="connsiteY6570" fmla="*/ 1679389 h 6479439"/>
                <a:gd name="connsiteX6571" fmla="*/ 2646352 w 9586368"/>
                <a:gd name="connsiteY6571" fmla="*/ 1689260 h 6479439"/>
                <a:gd name="connsiteX6572" fmla="*/ 2642334 w 9586368"/>
                <a:gd name="connsiteY6572" fmla="*/ 1693299 h 6479439"/>
                <a:gd name="connsiteX6573" fmla="*/ 2632423 w 9586368"/>
                <a:gd name="connsiteY6573" fmla="*/ 1693299 h 6479439"/>
                <a:gd name="connsiteX6574" fmla="*/ 2628404 w 9586368"/>
                <a:gd name="connsiteY6574" fmla="*/ 1689260 h 6479439"/>
                <a:gd name="connsiteX6575" fmla="*/ 2628404 w 9586368"/>
                <a:gd name="connsiteY6575" fmla="*/ 1679389 h 6479439"/>
                <a:gd name="connsiteX6576" fmla="*/ 2393104 w 9586368"/>
                <a:gd name="connsiteY6576" fmla="*/ 1675350 h 6479439"/>
                <a:gd name="connsiteX6577" fmla="*/ 2403015 w 9586368"/>
                <a:gd name="connsiteY6577" fmla="*/ 1675350 h 6479439"/>
                <a:gd name="connsiteX6578" fmla="*/ 2407034 w 9586368"/>
                <a:gd name="connsiteY6578" fmla="*/ 1679389 h 6479439"/>
                <a:gd name="connsiteX6579" fmla="*/ 2407034 w 9586368"/>
                <a:gd name="connsiteY6579" fmla="*/ 1689260 h 6479439"/>
                <a:gd name="connsiteX6580" fmla="*/ 2403015 w 9586368"/>
                <a:gd name="connsiteY6580" fmla="*/ 1693299 h 6479439"/>
                <a:gd name="connsiteX6581" fmla="*/ 2393104 w 9586368"/>
                <a:gd name="connsiteY6581" fmla="*/ 1693299 h 6479439"/>
                <a:gd name="connsiteX6582" fmla="*/ 2389087 w 9586368"/>
                <a:gd name="connsiteY6582" fmla="*/ 1689260 h 6479439"/>
                <a:gd name="connsiteX6583" fmla="*/ 2389087 w 9586368"/>
                <a:gd name="connsiteY6583" fmla="*/ 1679389 h 6479439"/>
                <a:gd name="connsiteX6584" fmla="*/ 3350359 w 9586368"/>
                <a:gd name="connsiteY6584" fmla="*/ 1675349 h 6479439"/>
                <a:gd name="connsiteX6585" fmla="*/ 3360268 w 9586368"/>
                <a:gd name="connsiteY6585" fmla="*/ 1675349 h 6479439"/>
                <a:gd name="connsiteX6586" fmla="*/ 3364287 w 9586368"/>
                <a:gd name="connsiteY6586" fmla="*/ 1679388 h 6479439"/>
                <a:gd name="connsiteX6587" fmla="*/ 3364287 w 9586368"/>
                <a:gd name="connsiteY6587" fmla="*/ 1689260 h 6479439"/>
                <a:gd name="connsiteX6588" fmla="*/ 3360268 w 9586368"/>
                <a:gd name="connsiteY6588" fmla="*/ 1693298 h 6479439"/>
                <a:gd name="connsiteX6589" fmla="*/ 3350359 w 9586368"/>
                <a:gd name="connsiteY6589" fmla="*/ 1693298 h 6479439"/>
                <a:gd name="connsiteX6590" fmla="*/ 3346340 w 9586368"/>
                <a:gd name="connsiteY6590" fmla="*/ 1689260 h 6479439"/>
                <a:gd name="connsiteX6591" fmla="*/ 3346340 w 9586368"/>
                <a:gd name="connsiteY6591" fmla="*/ 1679388 h 6479439"/>
                <a:gd name="connsiteX6592" fmla="*/ 3111048 w 9586368"/>
                <a:gd name="connsiteY6592" fmla="*/ 1675349 h 6479439"/>
                <a:gd name="connsiteX6593" fmla="*/ 3120959 w 9586368"/>
                <a:gd name="connsiteY6593" fmla="*/ 1675349 h 6479439"/>
                <a:gd name="connsiteX6594" fmla="*/ 3124977 w 9586368"/>
                <a:gd name="connsiteY6594" fmla="*/ 1679388 h 6479439"/>
                <a:gd name="connsiteX6595" fmla="*/ 3124977 w 9586368"/>
                <a:gd name="connsiteY6595" fmla="*/ 1689260 h 6479439"/>
                <a:gd name="connsiteX6596" fmla="*/ 3120959 w 9586368"/>
                <a:gd name="connsiteY6596" fmla="*/ 1693299 h 6479439"/>
                <a:gd name="connsiteX6597" fmla="*/ 3111048 w 9586368"/>
                <a:gd name="connsiteY6597" fmla="*/ 1693299 h 6479439"/>
                <a:gd name="connsiteX6598" fmla="*/ 3107029 w 9586368"/>
                <a:gd name="connsiteY6598" fmla="*/ 1689260 h 6479439"/>
                <a:gd name="connsiteX6599" fmla="*/ 3107029 w 9586368"/>
                <a:gd name="connsiteY6599" fmla="*/ 1679388 h 6479439"/>
                <a:gd name="connsiteX6600" fmla="*/ 4068297 w 9586368"/>
                <a:gd name="connsiteY6600" fmla="*/ 1675334 h 6479439"/>
                <a:gd name="connsiteX6601" fmla="*/ 4078210 w 9586368"/>
                <a:gd name="connsiteY6601" fmla="*/ 1675334 h 6479439"/>
                <a:gd name="connsiteX6602" fmla="*/ 4082229 w 9586368"/>
                <a:gd name="connsiteY6602" fmla="*/ 1679373 h 6479439"/>
                <a:gd name="connsiteX6603" fmla="*/ 4082229 w 9586368"/>
                <a:gd name="connsiteY6603" fmla="*/ 1689243 h 6479439"/>
                <a:gd name="connsiteX6604" fmla="*/ 4078210 w 9586368"/>
                <a:gd name="connsiteY6604" fmla="*/ 1693282 h 6479439"/>
                <a:gd name="connsiteX6605" fmla="*/ 4068297 w 9586368"/>
                <a:gd name="connsiteY6605" fmla="*/ 1693282 h 6479439"/>
                <a:gd name="connsiteX6606" fmla="*/ 4064278 w 9586368"/>
                <a:gd name="connsiteY6606" fmla="*/ 1689243 h 6479439"/>
                <a:gd name="connsiteX6607" fmla="*/ 4064278 w 9586368"/>
                <a:gd name="connsiteY6607" fmla="*/ 1679373 h 6479439"/>
                <a:gd name="connsiteX6608" fmla="*/ 3828990 w 9586368"/>
                <a:gd name="connsiteY6608" fmla="*/ 1675334 h 6479439"/>
                <a:gd name="connsiteX6609" fmla="*/ 3838899 w 9586368"/>
                <a:gd name="connsiteY6609" fmla="*/ 1675334 h 6479439"/>
                <a:gd name="connsiteX6610" fmla="*/ 3842917 w 9586368"/>
                <a:gd name="connsiteY6610" fmla="*/ 1679373 h 6479439"/>
                <a:gd name="connsiteX6611" fmla="*/ 3842917 w 9586368"/>
                <a:gd name="connsiteY6611" fmla="*/ 1689243 h 6479439"/>
                <a:gd name="connsiteX6612" fmla="*/ 3838899 w 9586368"/>
                <a:gd name="connsiteY6612" fmla="*/ 1693282 h 6479439"/>
                <a:gd name="connsiteX6613" fmla="*/ 3828990 w 9586368"/>
                <a:gd name="connsiteY6613" fmla="*/ 1693282 h 6479439"/>
                <a:gd name="connsiteX6614" fmla="*/ 3824971 w 9586368"/>
                <a:gd name="connsiteY6614" fmla="*/ 1689243 h 6479439"/>
                <a:gd name="connsiteX6615" fmla="*/ 3824971 w 9586368"/>
                <a:gd name="connsiteY6615" fmla="*/ 1679373 h 6479439"/>
                <a:gd name="connsiteX6616" fmla="*/ 3589676 w 9586368"/>
                <a:gd name="connsiteY6616" fmla="*/ 1675334 h 6479439"/>
                <a:gd name="connsiteX6617" fmla="*/ 3599585 w 9586368"/>
                <a:gd name="connsiteY6617" fmla="*/ 1675334 h 6479439"/>
                <a:gd name="connsiteX6618" fmla="*/ 3603604 w 9586368"/>
                <a:gd name="connsiteY6618" fmla="*/ 1679373 h 6479439"/>
                <a:gd name="connsiteX6619" fmla="*/ 3603604 w 9586368"/>
                <a:gd name="connsiteY6619" fmla="*/ 1689243 h 6479439"/>
                <a:gd name="connsiteX6620" fmla="*/ 3599585 w 9586368"/>
                <a:gd name="connsiteY6620" fmla="*/ 1693282 h 6479439"/>
                <a:gd name="connsiteX6621" fmla="*/ 3589676 w 9586368"/>
                <a:gd name="connsiteY6621" fmla="*/ 1693282 h 6479439"/>
                <a:gd name="connsiteX6622" fmla="*/ 3585657 w 9586368"/>
                <a:gd name="connsiteY6622" fmla="*/ 1689243 h 6479439"/>
                <a:gd name="connsiteX6623" fmla="*/ 3585657 w 9586368"/>
                <a:gd name="connsiteY6623" fmla="*/ 1679373 h 6479439"/>
                <a:gd name="connsiteX6624" fmla="*/ 4546929 w 9586368"/>
                <a:gd name="connsiteY6624" fmla="*/ 1675333 h 6479439"/>
                <a:gd name="connsiteX6625" fmla="*/ 4556840 w 9586368"/>
                <a:gd name="connsiteY6625" fmla="*/ 1675333 h 6479439"/>
                <a:gd name="connsiteX6626" fmla="*/ 4560859 w 9586368"/>
                <a:gd name="connsiteY6626" fmla="*/ 1679372 h 6479439"/>
                <a:gd name="connsiteX6627" fmla="*/ 4560859 w 9586368"/>
                <a:gd name="connsiteY6627" fmla="*/ 1689243 h 6479439"/>
                <a:gd name="connsiteX6628" fmla="*/ 4556840 w 9586368"/>
                <a:gd name="connsiteY6628" fmla="*/ 1693281 h 6479439"/>
                <a:gd name="connsiteX6629" fmla="*/ 4546929 w 9586368"/>
                <a:gd name="connsiteY6629" fmla="*/ 1693281 h 6479439"/>
                <a:gd name="connsiteX6630" fmla="*/ 4542910 w 9586368"/>
                <a:gd name="connsiteY6630" fmla="*/ 1689243 h 6479439"/>
                <a:gd name="connsiteX6631" fmla="*/ 4542910 w 9586368"/>
                <a:gd name="connsiteY6631" fmla="*/ 1679372 h 6479439"/>
                <a:gd name="connsiteX6632" fmla="*/ 4307612 w 9586368"/>
                <a:gd name="connsiteY6632" fmla="*/ 1675333 h 6479439"/>
                <a:gd name="connsiteX6633" fmla="*/ 4317523 w 9586368"/>
                <a:gd name="connsiteY6633" fmla="*/ 1675333 h 6479439"/>
                <a:gd name="connsiteX6634" fmla="*/ 4321543 w 9586368"/>
                <a:gd name="connsiteY6634" fmla="*/ 1679372 h 6479439"/>
                <a:gd name="connsiteX6635" fmla="*/ 4321543 w 9586368"/>
                <a:gd name="connsiteY6635" fmla="*/ 1689243 h 6479439"/>
                <a:gd name="connsiteX6636" fmla="*/ 4317523 w 9586368"/>
                <a:gd name="connsiteY6636" fmla="*/ 1693282 h 6479439"/>
                <a:gd name="connsiteX6637" fmla="*/ 4307612 w 9586368"/>
                <a:gd name="connsiteY6637" fmla="*/ 1693282 h 6479439"/>
                <a:gd name="connsiteX6638" fmla="*/ 4303595 w 9586368"/>
                <a:gd name="connsiteY6638" fmla="*/ 1689243 h 6479439"/>
                <a:gd name="connsiteX6639" fmla="*/ 4303595 w 9586368"/>
                <a:gd name="connsiteY6639" fmla="*/ 1679372 h 6479439"/>
                <a:gd name="connsiteX6640" fmla="*/ 5264784 w 9586368"/>
                <a:gd name="connsiteY6640" fmla="*/ 1675318 h 6479439"/>
                <a:gd name="connsiteX6641" fmla="*/ 5274694 w 9586368"/>
                <a:gd name="connsiteY6641" fmla="*/ 1675318 h 6479439"/>
                <a:gd name="connsiteX6642" fmla="*/ 5278713 w 9586368"/>
                <a:gd name="connsiteY6642" fmla="*/ 1679357 h 6479439"/>
                <a:gd name="connsiteX6643" fmla="*/ 5278713 w 9586368"/>
                <a:gd name="connsiteY6643" fmla="*/ 1689227 h 6479439"/>
                <a:gd name="connsiteX6644" fmla="*/ 5274694 w 9586368"/>
                <a:gd name="connsiteY6644" fmla="*/ 1693266 h 6479439"/>
                <a:gd name="connsiteX6645" fmla="*/ 5264784 w 9586368"/>
                <a:gd name="connsiteY6645" fmla="*/ 1693266 h 6479439"/>
                <a:gd name="connsiteX6646" fmla="*/ 5260765 w 9586368"/>
                <a:gd name="connsiteY6646" fmla="*/ 1689227 h 6479439"/>
                <a:gd name="connsiteX6647" fmla="*/ 5260765 w 9586368"/>
                <a:gd name="connsiteY6647" fmla="*/ 1679357 h 6479439"/>
                <a:gd name="connsiteX6648" fmla="*/ 5025470 w 9586368"/>
                <a:gd name="connsiteY6648" fmla="*/ 1675318 h 6479439"/>
                <a:gd name="connsiteX6649" fmla="*/ 5035381 w 9586368"/>
                <a:gd name="connsiteY6649" fmla="*/ 1675318 h 6479439"/>
                <a:gd name="connsiteX6650" fmla="*/ 5039400 w 9586368"/>
                <a:gd name="connsiteY6650" fmla="*/ 1679357 h 6479439"/>
                <a:gd name="connsiteX6651" fmla="*/ 5039400 w 9586368"/>
                <a:gd name="connsiteY6651" fmla="*/ 1689227 h 6479439"/>
                <a:gd name="connsiteX6652" fmla="*/ 5035381 w 9586368"/>
                <a:gd name="connsiteY6652" fmla="*/ 1693266 h 6479439"/>
                <a:gd name="connsiteX6653" fmla="*/ 5025470 w 9586368"/>
                <a:gd name="connsiteY6653" fmla="*/ 1693266 h 6479439"/>
                <a:gd name="connsiteX6654" fmla="*/ 5021451 w 9586368"/>
                <a:gd name="connsiteY6654" fmla="*/ 1689227 h 6479439"/>
                <a:gd name="connsiteX6655" fmla="*/ 5021451 w 9586368"/>
                <a:gd name="connsiteY6655" fmla="*/ 1679357 h 6479439"/>
                <a:gd name="connsiteX6656" fmla="*/ 4786241 w 9586368"/>
                <a:gd name="connsiteY6656" fmla="*/ 1675318 h 6479439"/>
                <a:gd name="connsiteX6657" fmla="*/ 4796152 w 9586368"/>
                <a:gd name="connsiteY6657" fmla="*/ 1675318 h 6479439"/>
                <a:gd name="connsiteX6658" fmla="*/ 4800171 w 9586368"/>
                <a:gd name="connsiteY6658" fmla="*/ 1679357 h 6479439"/>
                <a:gd name="connsiteX6659" fmla="*/ 4800171 w 9586368"/>
                <a:gd name="connsiteY6659" fmla="*/ 1689227 h 6479439"/>
                <a:gd name="connsiteX6660" fmla="*/ 4796152 w 9586368"/>
                <a:gd name="connsiteY6660" fmla="*/ 1693266 h 6479439"/>
                <a:gd name="connsiteX6661" fmla="*/ 4786241 w 9586368"/>
                <a:gd name="connsiteY6661" fmla="*/ 1693266 h 6479439"/>
                <a:gd name="connsiteX6662" fmla="*/ 4782224 w 9586368"/>
                <a:gd name="connsiteY6662" fmla="*/ 1689227 h 6479439"/>
                <a:gd name="connsiteX6663" fmla="*/ 4782224 w 9586368"/>
                <a:gd name="connsiteY6663" fmla="*/ 1679357 h 6479439"/>
                <a:gd name="connsiteX6664" fmla="*/ 5743412 w 9586368"/>
                <a:gd name="connsiteY6664" fmla="*/ 1675316 h 6479439"/>
                <a:gd name="connsiteX6665" fmla="*/ 5753323 w 9586368"/>
                <a:gd name="connsiteY6665" fmla="*/ 1675316 h 6479439"/>
                <a:gd name="connsiteX6666" fmla="*/ 5757342 w 9586368"/>
                <a:gd name="connsiteY6666" fmla="*/ 1679356 h 6479439"/>
                <a:gd name="connsiteX6667" fmla="*/ 5757342 w 9586368"/>
                <a:gd name="connsiteY6667" fmla="*/ 1689227 h 6479439"/>
                <a:gd name="connsiteX6668" fmla="*/ 5753323 w 9586368"/>
                <a:gd name="connsiteY6668" fmla="*/ 1693266 h 6479439"/>
                <a:gd name="connsiteX6669" fmla="*/ 5743412 w 9586368"/>
                <a:gd name="connsiteY6669" fmla="*/ 1693266 h 6479439"/>
                <a:gd name="connsiteX6670" fmla="*/ 5739393 w 9586368"/>
                <a:gd name="connsiteY6670" fmla="*/ 1689227 h 6479439"/>
                <a:gd name="connsiteX6671" fmla="*/ 5739393 w 9586368"/>
                <a:gd name="connsiteY6671" fmla="*/ 1679356 h 6479439"/>
                <a:gd name="connsiteX6672" fmla="*/ 5504099 w 9586368"/>
                <a:gd name="connsiteY6672" fmla="*/ 1675316 h 6479439"/>
                <a:gd name="connsiteX6673" fmla="*/ 5514010 w 9586368"/>
                <a:gd name="connsiteY6673" fmla="*/ 1675316 h 6479439"/>
                <a:gd name="connsiteX6674" fmla="*/ 5518029 w 9586368"/>
                <a:gd name="connsiteY6674" fmla="*/ 1679356 h 6479439"/>
                <a:gd name="connsiteX6675" fmla="*/ 5518029 w 9586368"/>
                <a:gd name="connsiteY6675" fmla="*/ 1689227 h 6479439"/>
                <a:gd name="connsiteX6676" fmla="*/ 5514010 w 9586368"/>
                <a:gd name="connsiteY6676" fmla="*/ 1693266 h 6479439"/>
                <a:gd name="connsiteX6677" fmla="*/ 5504099 w 9586368"/>
                <a:gd name="connsiteY6677" fmla="*/ 1693266 h 6479439"/>
                <a:gd name="connsiteX6678" fmla="*/ 5500080 w 9586368"/>
                <a:gd name="connsiteY6678" fmla="*/ 1689227 h 6479439"/>
                <a:gd name="connsiteX6679" fmla="*/ 5500080 w 9586368"/>
                <a:gd name="connsiteY6679" fmla="*/ 1679356 h 6479439"/>
                <a:gd name="connsiteX6680" fmla="*/ 6461356 w 9586368"/>
                <a:gd name="connsiteY6680" fmla="*/ 1675301 h 6479439"/>
                <a:gd name="connsiteX6681" fmla="*/ 6471266 w 9586368"/>
                <a:gd name="connsiteY6681" fmla="*/ 1675301 h 6479439"/>
                <a:gd name="connsiteX6682" fmla="*/ 6475285 w 9586368"/>
                <a:gd name="connsiteY6682" fmla="*/ 1679339 h 6479439"/>
                <a:gd name="connsiteX6683" fmla="*/ 6475285 w 9586368"/>
                <a:gd name="connsiteY6683" fmla="*/ 1689210 h 6479439"/>
                <a:gd name="connsiteX6684" fmla="*/ 6471266 w 9586368"/>
                <a:gd name="connsiteY6684" fmla="*/ 1693249 h 6479439"/>
                <a:gd name="connsiteX6685" fmla="*/ 6461356 w 9586368"/>
                <a:gd name="connsiteY6685" fmla="*/ 1693249 h 6479439"/>
                <a:gd name="connsiteX6686" fmla="*/ 6457337 w 9586368"/>
                <a:gd name="connsiteY6686" fmla="*/ 1689210 h 6479439"/>
                <a:gd name="connsiteX6687" fmla="*/ 6457337 w 9586368"/>
                <a:gd name="connsiteY6687" fmla="*/ 1679339 h 6479439"/>
                <a:gd name="connsiteX6688" fmla="*/ 6222042 w 9586368"/>
                <a:gd name="connsiteY6688" fmla="*/ 1675301 h 6479439"/>
                <a:gd name="connsiteX6689" fmla="*/ 6231952 w 9586368"/>
                <a:gd name="connsiteY6689" fmla="*/ 1675301 h 6479439"/>
                <a:gd name="connsiteX6690" fmla="*/ 6235971 w 9586368"/>
                <a:gd name="connsiteY6690" fmla="*/ 1679339 h 6479439"/>
                <a:gd name="connsiteX6691" fmla="*/ 6235971 w 9586368"/>
                <a:gd name="connsiteY6691" fmla="*/ 1689211 h 6479439"/>
                <a:gd name="connsiteX6692" fmla="*/ 6231952 w 9586368"/>
                <a:gd name="connsiteY6692" fmla="*/ 1693249 h 6479439"/>
                <a:gd name="connsiteX6693" fmla="*/ 6222042 w 9586368"/>
                <a:gd name="connsiteY6693" fmla="*/ 1693249 h 6479439"/>
                <a:gd name="connsiteX6694" fmla="*/ 6218023 w 9586368"/>
                <a:gd name="connsiteY6694" fmla="*/ 1689211 h 6479439"/>
                <a:gd name="connsiteX6695" fmla="*/ 6218023 w 9586368"/>
                <a:gd name="connsiteY6695" fmla="*/ 1679339 h 6479439"/>
                <a:gd name="connsiteX6696" fmla="*/ 5982729 w 9586368"/>
                <a:gd name="connsiteY6696" fmla="*/ 1675301 h 6479439"/>
                <a:gd name="connsiteX6697" fmla="*/ 5992639 w 9586368"/>
                <a:gd name="connsiteY6697" fmla="*/ 1675301 h 6479439"/>
                <a:gd name="connsiteX6698" fmla="*/ 5996658 w 9586368"/>
                <a:gd name="connsiteY6698" fmla="*/ 1679339 h 6479439"/>
                <a:gd name="connsiteX6699" fmla="*/ 5996658 w 9586368"/>
                <a:gd name="connsiteY6699" fmla="*/ 1689211 h 6479439"/>
                <a:gd name="connsiteX6700" fmla="*/ 5992639 w 9586368"/>
                <a:gd name="connsiteY6700" fmla="*/ 1693251 h 6479439"/>
                <a:gd name="connsiteX6701" fmla="*/ 5982729 w 9586368"/>
                <a:gd name="connsiteY6701" fmla="*/ 1693251 h 6479439"/>
                <a:gd name="connsiteX6702" fmla="*/ 5978710 w 9586368"/>
                <a:gd name="connsiteY6702" fmla="*/ 1689211 h 6479439"/>
                <a:gd name="connsiteX6703" fmla="*/ 5978710 w 9586368"/>
                <a:gd name="connsiteY6703" fmla="*/ 1679339 h 6479439"/>
                <a:gd name="connsiteX6704" fmla="*/ 6939983 w 9586368"/>
                <a:gd name="connsiteY6704" fmla="*/ 1675300 h 6479439"/>
                <a:gd name="connsiteX6705" fmla="*/ 6949894 w 9586368"/>
                <a:gd name="connsiteY6705" fmla="*/ 1675300 h 6479439"/>
                <a:gd name="connsiteX6706" fmla="*/ 6953913 w 9586368"/>
                <a:gd name="connsiteY6706" fmla="*/ 1679339 h 6479439"/>
                <a:gd name="connsiteX6707" fmla="*/ 6953913 w 9586368"/>
                <a:gd name="connsiteY6707" fmla="*/ 1689210 h 6479439"/>
                <a:gd name="connsiteX6708" fmla="*/ 6949894 w 9586368"/>
                <a:gd name="connsiteY6708" fmla="*/ 1693249 h 6479439"/>
                <a:gd name="connsiteX6709" fmla="*/ 6939983 w 9586368"/>
                <a:gd name="connsiteY6709" fmla="*/ 1693249 h 6479439"/>
                <a:gd name="connsiteX6710" fmla="*/ 6935964 w 9586368"/>
                <a:gd name="connsiteY6710" fmla="*/ 1689210 h 6479439"/>
                <a:gd name="connsiteX6711" fmla="*/ 6935964 w 9586368"/>
                <a:gd name="connsiteY6711" fmla="*/ 1679339 h 6479439"/>
                <a:gd name="connsiteX6712" fmla="*/ 6700670 w 9586368"/>
                <a:gd name="connsiteY6712" fmla="*/ 1675300 h 6479439"/>
                <a:gd name="connsiteX6713" fmla="*/ 6710581 w 9586368"/>
                <a:gd name="connsiteY6713" fmla="*/ 1675300 h 6479439"/>
                <a:gd name="connsiteX6714" fmla="*/ 6714600 w 9586368"/>
                <a:gd name="connsiteY6714" fmla="*/ 1679339 h 6479439"/>
                <a:gd name="connsiteX6715" fmla="*/ 6714600 w 9586368"/>
                <a:gd name="connsiteY6715" fmla="*/ 1689210 h 6479439"/>
                <a:gd name="connsiteX6716" fmla="*/ 6710581 w 9586368"/>
                <a:gd name="connsiteY6716" fmla="*/ 1693249 h 6479439"/>
                <a:gd name="connsiteX6717" fmla="*/ 6700670 w 9586368"/>
                <a:gd name="connsiteY6717" fmla="*/ 1693249 h 6479439"/>
                <a:gd name="connsiteX6718" fmla="*/ 6696651 w 9586368"/>
                <a:gd name="connsiteY6718" fmla="*/ 1689210 h 6479439"/>
                <a:gd name="connsiteX6719" fmla="*/ 6696651 w 9586368"/>
                <a:gd name="connsiteY6719" fmla="*/ 1679339 h 6479439"/>
                <a:gd name="connsiteX6720" fmla="*/ 8136553 w 9586368"/>
                <a:gd name="connsiteY6720" fmla="*/ 1675285 h 6479439"/>
                <a:gd name="connsiteX6721" fmla="*/ 8146464 w 9586368"/>
                <a:gd name="connsiteY6721" fmla="*/ 1675285 h 6479439"/>
                <a:gd name="connsiteX6722" fmla="*/ 8150483 w 9586368"/>
                <a:gd name="connsiteY6722" fmla="*/ 1679323 h 6479439"/>
                <a:gd name="connsiteX6723" fmla="*/ 8150483 w 9586368"/>
                <a:gd name="connsiteY6723" fmla="*/ 1689193 h 6479439"/>
                <a:gd name="connsiteX6724" fmla="*/ 8146464 w 9586368"/>
                <a:gd name="connsiteY6724" fmla="*/ 1693232 h 6479439"/>
                <a:gd name="connsiteX6725" fmla="*/ 8136553 w 9586368"/>
                <a:gd name="connsiteY6725" fmla="*/ 1693232 h 6479439"/>
                <a:gd name="connsiteX6726" fmla="*/ 8132534 w 9586368"/>
                <a:gd name="connsiteY6726" fmla="*/ 1689193 h 6479439"/>
                <a:gd name="connsiteX6727" fmla="*/ 8132534 w 9586368"/>
                <a:gd name="connsiteY6727" fmla="*/ 1679323 h 6479439"/>
                <a:gd name="connsiteX6728" fmla="*/ 7897241 w 9586368"/>
                <a:gd name="connsiteY6728" fmla="*/ 1675285 h 6479439"/>
                <a:gd name="connsiteX6729" fmla="*/ 7907151 w 9586368"/>
                <a:gd name="connsiteY6729" fmla="*/ 1675285 h 6479439"/>
                <a:gd name="connsiteX6730" fmla="*/ 7911170 w 9586368"/>
                <a:gd name="connsiteY6730" fmla="*/ 1679323 h 6479439"/>
                <a:gd name="connsiteX6731" fmla="*/ 7911170 w 9586368"/>
                <a:gd name="connsiteY6731" fmla="*/ 1689193 h 6479439"/>
                <a:gd name="connsiteX6732" fmla="*/ 7907151 w 9586368"/>
                <a:gd name="connsiteY6732" fmla="*/ 1693232 h 6479439"/>
                <a:gd name="connsiteX6733" fmla="*/ 7897241 w 9586368"/>
                <a:gd name="connsiteY6733" fmla="*/ 1693232 h 6479439"/>
                <a:gd name="connsiteX6734" fmla="*/ 7893222 w 9586368"/>
                <a:gd name="connsiteY6734" fmla="*/ 1689193 h 6479439"/>
                <a:gd name="connsiteX6735" fmla="*/ 7893222 w 9586368"/>
                <a:gd name="connsiteY6735" fmla="*/ 1679323 h 6479439"/>
                <a:gd name="connsiteX6736" fmla="*/ 7657926 w 9586368"/>
                <a:gd name="connsiteY6736" fmla="*/ 1675285 h 6479439"/>
                <a:gd name="connsiteX6737" fmla="*/ 7667836 w 9586368"/>
                <a:gd name="connsiteY6737" fmla="*/ 1675285 h 6479439"/>
                <a:gd name="connsiteX6738" fmla="*/ 7671855 w 9586368"/>
                <a:gd name="connsiteY6738" fmla="*/ 1679323 h 6479439"/>
                <a:gd name="connsiteX6739" fmla="*/ 7671855 w 9586368"/>
                <a:gd name="connsiteY6739" fmla="*/ 1689193 h 6479439"/>
                <a:gd name="connsiteX6740" fmla="*/ 7667836 w 9586368"/>
                <a:gd name="connsiteY6740" fmla="*/ 1693232 h 6479439"/>
                <a:gd name="connsiteX6741" fmla="*/ 7657926 w 9586368"/>
                <a:gd name="connsiteY6741" fmla="*/ 1693232 h 6479439"/>
                <a:gd name="connsiteX6742" fmla="*/ 7653906 w 9586368"/>
                <a:gd name="connsiteY6742" fmla="*/ 1689193 h 6479439"/>
                <a:gd name="connsiteX6743" fmla="*/ 7653906 w 9586368"/>
                <a:gd name="connsiteY6743" fmla="*/ 1679323 h 6479439"/>
                <a:gd name="connsiteX6744" fmla="*/ 7418611 w 9586368"/>
                <a:gd name="connsiteY6744" fmla="*/ 1675285 h 6479439"/>
                <a:gd name="connsiteX6745" fmla="*/ 7428521 w 9586368"/>
                <a:gd name="connsiteY6745" fmla="*/ 1675285 h 6479439"/>
                <a:gd name="connsiteX6746" fmla="*/ 7432540 w 9586368"/>
                <a:gd name="connsiteY6746" fmla="*/ 1679323 h 6479439"/>
                <a:gd name="connsiteX6747" fmla="*/ 7432540 w 9586368"/>
                <a:gd name="connsiteY6747" fmla="*/ 1689195 h 6479439"/>
                <a:gd name="connsiteX6748" fmla="*/ 7428521 w 9586368"/>
                <a:gd name="connsiteY6748" fmla="*/ 1693232 h 6479439"/>
                <a:gd name="connsiteX6749" fmla="*/ 7418611 w 9586368"/>
                <a:gd name="connsiteY6749" fmla="*/ 1693232 h 6479439"/>
                <a:gd name="connsiteX6750" fmla="*/ 7414592 w 9586368"/>
                <a:gd name="connsiteY6750" fmla="*/ 1689195 h 6479439"/>
                <a:gd name="connsiteX6751" fmla="*/ 7414592 w 9586368"/>
                <a:gd name="connsiteY6751" fmla="*/ 1679323 h 6479439"/>
                <a:gd name="connsiteX6752" fmla="*/ 7179298 w 9586368"/>
                <a:gd name="connsiteY6752" fmla="*/ 1675285 h 6479439"/>
                <a:gd name="connsiteX6753" fmla="*/ 7189209 w 9586368"/>
                <a:gd name="connsiteY6753" fmla="*/ 1675285 h 6479439"/>
                <a:gd name="connsiteX6754" fmla="*/ 7193228 w 9586368"/>
                <a:gd name="connsiteY6754" fmla="*/ 1679323 h 6479439"/>
                <a:gd name="connsiteX6755" fmla="*/ 7193228 w 9586368"/>
                <a:gd name="connsiteY6755" fmla="*/ 1689195 h 6479439"/>
                <a:gd name="connsiteX6756" fmla="*/ 7189209 w 9586368"/>
                <a:gd name="connsiteY6756" fmla="*/ 1693234 h 6479439"/>
                <a:gd name="connsiteX6757" fmla="*/ 7179298 w 9586368"/>
                <a:gd name="connsiteY6757" fmla="*/ 1693234 h 6479439"/>
                <a:gd name="connsiteX6758" fmla="*/ 7175279 w 9586368"/>
                <a:gd name="connsiteY6758" fmla="*/ 1689195 h 6479439"/>
                <a:gd name="connsiteX6759" fmla="*/ 7175279 w 9586368"/>
                <a:gd name="connsiteY6759" fmla="*/ 1679323 h 6479439"/>
                <a:gd name="connsiteX6760" fmla="*/ 9333125 w 9586368"/>
                <a:gd name="connsiteY6760" fmla="*/ 1675268 h 6479439"/>
                <a:gd name="connsiteX6761" fmla="*/ 9343036 w 9586368"/>
                <a:gd name="connsiteY6761" fmla="*/ 1675268 h 6479439"/>
                <a:gd name="connsiteX6762" fmla="*/ 9347055 w 9586368"/>
                <a:gd name="connsiteY6762" fmla="*/ 1679306 h 6479439"/>
                <a:gd name="connsiteX6763" fmla="*/ 9347055 w 9586368"/>
                <a:gd name="connsiteY6763" fmla="*/ 1689177 h 6479439"/>
                <a:gd name="connsiteX6764" fmla="*/ 9343036 w 9586368"/>
                <a:gd name="connsiteY6764" fmla="*/ 1693216 h 6479439"/>
                <a:gd name="connsiteX6765" fmla="*/ 9333125 w 9586368"/>
                <a:gd name="connsiteY6765" fmla="*/ 1693216 h 6479439"/>
                <a:gd name="connsiteX6766" fmla="*/ 9329106 w 9586368"/>
                <a:gd name="connsiteY6766" fmla="*/ 1689177 h 6479439"/>
                <a:gd name="connsiteX6767" fmla="*/ 9329106 w 9586368"/>
                <a:gd name="connsiteY6767" fmla="*/ 1679306 h 6479439"/>
                <a:gd name="connsiteX6768" fmla="*/ 9093811 w 9586368"/>
                <a:gd name="connsiteY6768" fmla="*/ 1675268 h 6479439"/>
                <a:gd name="connsiteX6769" fmla="*/ 9103722 w 9586368"/>
                <a:gd name="connsiteY6769" fmla="*/ 1675268 h 6479439"/>
                <a:gd name="connsiteX6770" fmla="*/ 9107741 w 9586368"/>
                <a:gd name="connsiteY6770" fmla="*/ 1679306 h 6479439"/>
                <a:gd name="connsiteX6771" fmla="*/ 9107741 w 9586368"/>
                <a:gd name="connsiteY6771" fmla="*/ 1689177 h 6479439"/>
                <a:gd name="connsiteX6772" fmla="*/ 9103722 w 9586368"/>
                <a:gd name="connsiteY6772" fmla="*/ 1693217 h 6479439"/>
                <a:gd name="connsiteX6773" fmla="*/ 9093811 w 9586368"/>
                <a:gd name="connsiteY6773" fmla="*/ 1693217 h 6479439"/>
                <a:gd name="connsiteX6774" fmla="*/ 9089792 w 9586368"/>
                <a:gd name="connsiteY6774" fmla="*/ 1689177 h 6479439"/>
                <a:gd name="connsiteX6775" fmla="*/ 9089792 w 9586368"/>
                <a:gd name="connsiteY6775" fmla="*/ 1679306 h 6479439"/>
                <a:gd name="connsiteX6776" fmla="*/ 8854496 w 9586368"/>
                <a:gd name="connsiteY6776" fmla="*/ 1675268 h 6479439"/>
                <a:gd name="connsiteX6777" fmla="*/ 8864407 w 9586368"/>
                <a:gd name="connsiteY6777" fmla="*/ 1675268 h 6479439"/>
                <a:gd name="connsiteX6778" fmla="*/ 8868426 w 9586368"/>
                <a:gd name="connsiteY6778" fmla="*/ 1679307 h 6479439"/>
                <a:gd name="connsiteX6779" fmla="*/ 8868426 w 9586368"/>
                <a:gd name="connsiteY6779" fmla="*/ 1689177 h 6479439"/>
                <a:gd name="connsiteX6780" fmla="*/ 8864407 w 9586368"/>
                <a:gd name="connsiteY6780" fmla="*/ 1693217 h 6479439"/>
                <a:gd name="connsiteX6781" fmla="*/ 8854496 w 9586368"/>
                <a:gd name="connsiteY6781" fmla="*/ 1693217 h 6479439"/>
                <a:gd name="connsiteX6782" fmla="*/ 8850477 w 9586368"/>
                <a:gd name="connsiteY6782" fmla="*/ 1689177 h 6479439"/>
                <a:gd name="connsiteX6783" fmla="*/ 8850477 w 9586368"/>
                <a:gd name="connsiteY6783" fmla="*/ 1679307 h 6479439"/>
                <a:gd name="connsiteX6784" fmla="*/ 8615184 w 9586368"/>
                <a:gd name="connsiteY6784" fmla="*/ 1675268 h 6479439"/>
                <a:gd name="connsiteX6785" fmla="*/ 8625095 w 9586368"/>
                <a:gd name="connsiteY6785" fmla="*/ 1675268 h 6479439"/>
                <a:gd name="connsiteX6786" fmla="*/ 8629114 w 9586368"/>
                <a:gd name="connsiteY6786" fmla="*/ 1679307 h 6479439"/>
                <a:gd name="connsiteX6787" fmla="*/ 8629114 w 9586368"/>
                <a:gd name="connsiteY6787" fmla="*/ 1689178 h 6479439"/>
                <a:gd name="connsiteX6788" fmla="*/ 8625095 w 9586368"/>
                <a:gd name="connsiteY6788" fmla="*/ 1693217 h 6479439"/>
                <a:gd name="connsiteX6789" fmla="*/ 8615184 w 9586368"/>
                <a:gd name="connsiteY6789" fmla="*/ 1693217 h 6479439"/>
                <a:gd name="connsiteX6790" fmla="*/ 8611165 w 9586368"/>
                <a:gd name="connsiteY6790" fmla="*/ 1689178 h 6479439"/>
                <a:gd name="connsiteX6791" fmla="*/ 8611165 w 9586368"/>
                <a:gd name="connsiteY6791" fmla="*/ 1679307 h 6479439"/>
                <a:gd name="connsiteX6792" fmla="*/ 8375869 w 9586368"/>
                <a:gd name="connsiteY6792" fmla="*/ 1675268 h 6479439"/>
                <a:gd name="connsiteX6793" fmla="*/ 8385779 w 9586368"/>
                <a:gd name="connsiteY6793" fmla="*/ 1675268 h 6479439"/>
                <a:gd name="connsiteX6794" fmla="*/ 8389799 w 9586368"/>
                <a:gd name="connsiteY6794" fmla="*/ 1679307 h 6479439"/>
                <a:gd name="connsiteX6795" fmla="*/ 8389799 w 9586368"/>
                <a:gd name="connsiteY6795" fmla="*/ 1689178 h 6479439"/>
                <a:gd name="connsiteX6796" fmla="*/ 8385779 w 9586368"/>
                <a:gd name="connsiteY6796" fmla="*/ 1693217 h 6479439"/>
                <a:gd name="connsiteX6797" fmla="*/ 8375869 w 9586368"/>
                <a:gd name="connsiteY6797" fmla="*/ 1693217 h 6479439"/>
                <a:gd name="connsiteX6798" fmla="*/ 8371850 w 9586368"/>
                <a:gd name="connsiteY6798" fmla="*/ 1689178 h 6479439"/>
                <a:gd name="connsiteX6799" fmla="*/ 8371850 w 9586368"/>
                <a:gd name="connsiteY6799" fmla="*/ 1679307 h 6479439"/>
                <a:gd name="connsiteX6800" fmla="*/ 961270 w 9586368"/>
                <a:gd name="connsiteY6800" fmla="*/ 1675255 h 6479439"/>
                <a:gd name="connsiteX6801" fmla="*/ 971180 w 9586368"/>
                <a:gd name="connsiteY6801" fmla="*/ 1675255 h 6479439"/>
                <a:gd name="connsiteX6802" fmla="*/ 975199 w 9586368"/>
                <a:gd name="connsiteY6802" fmla="*/ 1679292 h 6479439"/>
                <a:gd name="connsiteX6803" fmla="*/ 975199 w 9586368"/>
                <a:gd name="connsiteY6803" fmla="*/ 1689163 h 6479439"/>
                <a:gd name="connsiteX6804" fmla="*/ 971180 w 9586368"/>
                <a:gd name="connsiteY6804" fmla="*/ 1693202 h 6479439"/>
                <a:gd name="connsiteX6805" fmla="*/ 961270 w 9586368"/>
                <a:gd name="connsiteY6805" fmla="*/ 1693202 h 6479439"/>
                <a:gd name="connsiteX6806" fmla="*/ 957251 w 9586368"/>
                <a:gd name="connsiteY6806" fmla="*/ 1689163 h 6479439"/>
                <a:gd name="connsiteX6807" fmla="*/ 957251 w 9586368"/>
                <a:gd name="connsiteY6807" fmla="*/ 1679292 h 6479439"/>
                <a:gd name="connsiteX6808" fmla="*/ 1679215 w 9586368"/>
                <a:gd name="connsiteY6808" fmla="*/ 1675254 h 6479439"/>
                <a:gd name="connsiteX6809" fmla="*/ 1689126 w 9586368"/>
                <a:gd name="connsiteY6809" fmla="*/ 1675254 h 6479439"/>
                <a:gd name="connsiteX6810" fmla="*/ 1693145 w 9586368"/>
                <a:gd name="connsiteY6810" fmla="*/ 1679292 h 6479439"/>
                <a:gd name="connsiteX6811" fmla="*/ 1693145 w 9586368"/>
                <a:gd name="connsiteY6811" fmla="*/ 1689163 h 6479439"/>
                <a:gd name="connsiteX6812" fmla="*/ 1689126 w 9586368"/>
                <a:gd name="connsiteY6812" fmla="*/ 1693202 h 6479439"/>
                <a:gd name="connsiteX6813" fmla="*/ 1679215 w 9586368"/>
                <a:gd name="connsiteY6813" fmla="*/ 1693202 h 6479439"/>
                <a:gd name="connsiteX6814" fmla="*/ 1675196 w 9586368"/>
                <a:gd name="connsiteY6814" fmla="*/ 1689163 h 6479439"/>
                <a:gd name="connsiteX6815" fmla="*/ 1675196 w 9586368"/>
                <a:gd name="connsiteY6815" fmla="*/ 1679292 h 6479439"/>
                <a:gd name="connsiteX6816" fmla="*/ 1439898 w 9586368"/>
                <a:gd name="connsiteY6816" fmla="*/ 1675254 h 6479439"/>
                <a:gd name="connsiteX6817" fmla="*/ 1449808 w 9586368"/>
                <a:gd name="connsiteY6817" fmla="*/ 1675254 h 6479439"/>
                <a:gd name="connsiteX6818" fmla="*/ 1453828 w 9586368"/>
                <a:gd name="connsiteY6818" fmla="*/ 1679292 h 6479439"/>
                <a:gd name="connsiteX6819" fmla="*/ 1453828 w 9586368"/>
                <a:gd name="connsiteY6819" fmla="*/ 1689163 h 6479439"/>
                <a:gd name="connsiteX6820" fmla="*/ 1449808 w 9586368"/>
                <a:gd name="connsiteY6820" fmla="*/ 1693202 h 6479439"/>
                <a:gd name="connsiteX6821" fmla="*/ 1439898 w 9586368"/>
                <a:gd name="connsiteY6821" fmla="*/ 1693202 h 6479439"/>
                <a:gd name="connsiteX6822" fmla="*/ 1435880 w 9586368"/>
                <a:gd name="connsiteY6822" fmla="*/ 1689163 h 6479439"/>
                <a:gd name="connsiteX6823" fmla="*/ 1435880 w 9586368"/>
                <a:gd name="connsiteY6823" fmla="*/ 1679292 h 6479439"/>
                <a:gd name="connsiteX6824" fmla="*/ 1200583 w 9586368"/>
                <a:gd name="connsiteY6824" fmla="*/ 1675254 h 6479439"/>
                <a:gd name="connsiteX6825" fmla="*/ 1210493 w 9586368"/>
                <a:gd name="connsiteY6825" fmla="*/ 1675254 h 6479439"/>
                <a:gd name="connsiteX6826" fmla="*/ 1214511 w 9586368"/>
                <a:gd name="connsiteY6826" fmla="*/ 1679292 h 6479439"/>
                <a:gd name="connsiteX6827" fmla="*/ 1214511 w 9586368"/>
                <a:gd name="connsiteY6827" fmla="*/ 1689163 h 6479439"/>
                <a:gd name="connsiteX6828" fmla="*/ 1210493 w 9586368"/>
                <a:gd name="connsiteY6828" fmla="*/ 1693202 h 6479439"/>
                <a:gd name="connsiteX6829" fmla="*/ 1200583 w 9586368"/>
                <a:gd name="connsiteY6829" fmla="*/ 1693202 h 6479439"/>
                <a:gd name="connsiteX6830" fmla="*/ 1196564 w 9586368"/>
                <a:gd name="connsiteY6830" fmla="*/ 1689163 h 6479439"/>
                <a:gd name="connsiteX6831" fmla="*/ 1196564 w 9586368"/>
                <a:gd name="connsiteY6831" fmla="*/ 1679292 h 6479439"/>
                <a:gd name="connsiteX6832" fmla="*/ 9572438 w 9586368"/>
                <a:gd name="connsiteY6832" fmla="*/ 1675251 h 6479439"/>
                <a:gd name="connsiteX6833" fmla="*/ 9582349 w 9586368"/>
                <a:gd name="connsiteY6833" fmla="*/ 1675251 h 6479439"/>
                <a:gd name="connsiteX6834" fmla="*/ 9586368 w 9586368"/>
                <a:gd name="connsiteY6834" fmla="*/ 1679290 h 6479439"/>
                <a:gd name="connsiteX6835" fmla="*/ 9586368 w 9586368"/>
                <a:gd name="connsiteY6835" fmla="*/ 1689161 h 6479439"/>
                <a:gd name="connsiteX6836" fmla="*/ 9582349 w 9586368"/>
                <a:gd name="connsiteY6836" fmla="*/ 1693201 h 6479439"/>
                <a:gd name="connsiteX6837" fmla="*/ 9572438 w 9586368"/>
                <a:gd name="connsiteY6837" fmla="*/ 1693201 h 6479439"/>
                <a:gd name="connsiteX6838" fmla="*/ 9568419 w 9586368"/>
                <a:gd name="connsiteY6838" fmla="*/ 1689161 h 6479439"/>
                <a:gd name="connsiteX6839" fmla="*/ 9568419 w 9586368"/>
                <a:gd name="connsiteY6839" fmla="*/ 1679290 h 6479439"/>
                <a:gd name="connsiteX6840" fmla="*/ 1918514 w 9586368"/>
                <a:gd name="connsiteY6840" fmla="*/ 1675243 h 6479439"/>
                <a:gd name="connsiteX6841" fmla="*/ 1928424 w 9586368"/>
                <a:gd name="connsiteY6841" fmla="*/ 1675243 h 6479439"/>
                <a:gd name="connsiteX6842" fmla="*/ 1932443 w 9586368"/>
                <a:gd name="connsiteY6842" fmla="*/ 1679282 h 6479439"/>
                <a:gd name="connsiteX6843" fmla="*/ 1932443 w 9586368"/>
                <a:gd name="connsiteY6843" fmla="*/ 1689153 h 6479439"/>
                <a:gd name="connsiteX6844" fmla="*/ 1928424 w 9586368"/>
                <a:gd name="connsiteY6844" fmla="*/ 1693191 h 6479439"/>
                <a:gd name="connsiteX6845" fmla="*/ 1918514 w 9586368"/>
                <a:gd name="connsiteY6845" fmla="*/ 1693191 h 6479439"/>
                <a:gd name="connsiteX6846" fmla="*/ 1914494 w 9586368"/>
                <a:gd name="connsiteY6846" fmla="*/ 1689153 h 6479439"/>
                <a:gd name="connsiteX6847" fmla="*/ 1914494 w 9586368"/>
                <a:gd name="connsiteY6847" fmla="*/ 1679282 h 6479439"/>
                <a:gd name="connsiteX6848" fmla="*/ 2157821 w 9586368"/>
                <a:gd name="connsiteY6848" fmla="*/ 1675240 h 6479439"/>
                <a:gd name="connsiteX6849" fmla="*/ 2167732 w 9586368"/>
                <a:gd name="connsiteY6849" fmla="*/ 1675240 h 6479439"/>
                <a:gd name="connsiteX6850" fmla="*/ 2171751 w 9586368"/>
                <a:gd name="connsiteY6850" fmla="*/ 1679279 h 6479439"/>
                <a:gd name="connsiteX6851" fmla="*/ 2171751 w 9586368"/>
                <a:gd name="connsiteY6851" fmla="*/ 1689149 h 6479439"/>
                <a:gd name="connsiteX6852" fmla="*/ 2167732 w 9586368"/>
                <a:gd name="connsiteY6852" fmla="*/ 1693188 h 6479439"/>
                <a:gd name="connsiteX6853" fmla="*/ 2157821 w 9586368"/>
                <a:gd name="connsiteY6853" fmla="*/ 1693188 h 6479439"/>
                <a:gd name="connsiteX6854" fmla="*/ 2153803 w 9586368"/>
                <a:gd name="connsiteY6854" fmla="*/ 1689149 h 6479439"/>
                <a:gd name="connsiteX6855" fmla="*/ 2153803 w 9586368"/>
                <a:gd name="connsiteY6855" fmla="*/ 1679279 h 6479439"/>
                <a:gd name="connsiteX6856" fmla="*/ 243346 w 9586368"/>
                <a:gd name="connsiteY6856" fmla="*/ 1675216 h 6479439"/>
                <a:gd name="connsiteX6857" fmla="*/ 253257 w 9586368"/>
                <a:gd name="connsiteY6857" fmla="*/ 1675216 h 6479439"/>
                <a:gd name="connsiteX6858" fmla="*/ 257276 w 9586368"/>
                <a:gd name="connsiteY6858" fmla="*/ 1679254 h 6479439"/>
                <a:gd name="connsiteX6859" fmla="*/ 257276 w 9586368"/>
                <a:gd name="connsiteY6859" fmla="*/ 1689125 h 6479439"/>
                <a:gd name="connsiteX6860" fmla="*/ 253257 w 9586368"/>
                <a:gd name="connsiteY6860" fmla="*/ 1693164 h 6479439"/>
                <a:gd name="connsiteX6861" fmla="*/ 243346 w 9586368"/>
                <a:gd name="connsiteY6861" fmla="*/ 1693164 h 6479439"/>
                <a:gd name="connsiteX6862" fmla="*/ 239327 w 9586368"/>
                <a:gd name="connsiteY6862" fmla="*/ 1689125 h 6479439"/>
                <a:gd name="connsiteX6863" fmla="*/ 239327 w 9586368"/>
                <a:gd name="connsiteY6863" fmla="*/ 1679254 h 6479439"/>
                <a:gd name="connsiteX6864" fmla="*/ 4034 w 9586368"/>
                <a:gd name="connsiteY6864" fmla="*/ 1675216 h 6479439"/>
                <a:gd name="connsiteX6865" fmla="*/ 13943 w 9586368"/>
                <a:gd name="connsiteY6865" fmla="*/ 1675216 h 6479439"/>
                <a:gd name="connsiteX6866" fmla="*/ 17962 w 9586368"/>
                <a:gd name="connsiteY6866" fmla="*/ 1679254 h 6479439"/>
                <a:gd name="connsiteX6867" fmla="*/ 17962 w 9586368"/>
                <a:gd name="connsiteY6867" fmla="*/ 1689125 h 6479439"/>
                <a:gd name="connsiteX6868" fmla="*/ 13943 w 9586368"/>
                <a:gd name="connsiteY6868" fmla="*/ 1693164 h 6479439"/>
                <a:gd name="connsiteX6869" fmla="*/ 4034 w 9586368"/>
                <a:gd name="connsiteY6869" fmla="*/ 1693164 h 6479439"/>
                <a:gd name="connsiteX6870" fmla="*/ 14 w 9586368"/>
                <a:gd name="connsiteY6870" fmla="*/ 1689125 h 6479439"/>
                <a:gd name="connsiteX6871" fmla="*/ 14 w 9586368"/>
                <a:gd name="connsiteY6871" fmla="*/ 1679254 h 6479439"/>
                <a:gd name="connsiteX6872" fmla="*/ 721972 w 9586368"/>
                <a:gd name="connsiteY6872" fmla="*/ 1675216 h 6479439"/>
                <a:gd name="connsiteX6873" fmla="*/ 731882 w 9586368"/>
                <a:gd name="connsiteY6873" fmla="*/ 1675216 h 6479439"/>
                <a:gd name="connsiteX6874" fmla="*/ 735902 w 9586368"/>
                <a:gd name="connsiteY6874" fmla="*/ 1679254 h 6479439"/>
                <a:gd name="connsiteX6875" fmla="*/ 735902 w 9586368"/>
                <a:gd name="connsiteY6875" fmla="*/ 1689125 h 6479439"/>
                <a:gd name="connsiteX6876" fmla="*/ 731882 w 9586368"/>
                <a:gd name="connsiteY6876" fmla="*/ 1693164 h 6479439"/>
                <a:gd name="connsiteX6877" fmla="*/ 721972 w 9586368"/>
                <a:gd name="connsiteY6877" fmla="*/ 1693164 h 6479439"/>
                <a:gd name="connsiteX6878" fmla="*/ 717954 w 9586368"/>
                <a:gd name="connsiteY6878" fmla="*/ 1689125 h 6479439"/>
                <a:gd name="connsiteX6879" fmla="*/ 717954 w 9586368"/>
                <a:gd name="connsiteY6879" fmla="*/ 1679254 h 6479439"/>
                <a:gd name="connsiteX6880" fmla="*/ 482660 w 9586368"/>
                <a:gd name="connsiteY6880" fmla="*/ 1675216 h 6479439"/>
                <a:gd name="connsiteX6881" fmla="*/ 492571 w 9586368"/>
                <a:gd name="connsiteY6881" fmla="*/ 1675216 h 6479439"/>
                <a:gd name="connsiteX6882" fmla="*/ 496589 w 9586368"/>
                <a:gd name="connsiteY6882" fmla="*/ 1679254 h 6479439"/>
                <a:gd name="connsiteX6883" fmla="*/ 496589 w 9586368"/>
                <a:gd name="connsiteY6883" fmla="*/ 1689125 h 6479439"/>
                <a:gd name="connsiteX6884" fmla="*/ 492571 w 9586368"/>
                <a:gd name="connsiteY6884" fmla="*/ 1693164 h 6479439"/>
                <a:gd name="connsiteX6885" fmla="*/ 482660 w 9586368"/>
                <a:gd name="connsiteY6885" fmla="*/ 1693164 h 6479439"/>
                <a:gd name="connsiteX6886" fmla="*/ 478641 w 9586368"/>
                <a:gd name="connsiteY6886" fmla="*/ 1689125 h 6479439"/>
                <a:gd name="connsiteX6887" fmla="*/ 478641 w 9586368"/>
                <a:gd name="connsiteY6887" fmla="*/ 1679254 h 6479439"/>
                <a:gd name="connsiteX6888" fmla="*/ 2393104 w 9586368"/>
                <a:gd name="connsiteY6888" fmla="*/ 1436001 h 6479439"/>
                <a:gd name="connsiteX6889" fmla="*/ 2403015 w 9586368"/>
                <a:gd name="connsiteY6889" fmla="*/ 1436001 h 6479439"/>
                <a:gd name="connsiteX6890" fmla="*/ 2407034 w 9586368"/>
                <a:gd name="connsiteY6890" fmla="*/ 1440038 h 6479439"/>
                <a:gd name="connsiteX6891" fmla="*/ 2407034 w 9586368"/>
                <a:gd name="connsiteY6891" fmla="*/ 1449910 h 6479439"/>
                <a:gd name="connsiteX6892" fmla="*/ 2403015 w 9586368"/>
                <a:gd name="connsiteY6892" fmla="*/ 1453949 h 6479439"/>
                <a:gd name="connsiteX6893" fmla="*/ 2393104 w 9586368"/>
                <a:gd name="connsiteY6893" fmla="*/ 1453949 h 6479439"/>
                <a:gd name="connsiteX6894" fmla="*/ 2389087 w 9586368"/>
                <a:gd name="connsiteY6894" fmla="*/ 1449910 h 6479439"/>
                <a:gd name="connsiteX6895" fmla="*/ 2389087 w 9586368"/>
                <a:gd name="connsiteY6895" fmla="*/ 1440038 h 6479439"/>
                <a:gd name="connsiteX6896" fmla="*/ 3350359 w 9586368"/>
                <a:gd name="connsiteY6896" fmla="*/ 1436000 h 6479439"/>
                <a:gd name="connsiteX6897" fmla="*/ 3360268 w 9586368"/>
                <a:gd name="connsiteY6897" fmla="*/ 1436000 h 6479439"/>
                <a:gd name="connsiteX6898" fmla="*/ 3364287 w 9586368"/>
                <a:gd name="connsiteY6898" fmla="*/ 1440038 h 6479439"/>
                <a:gd name="connsiteX6899" fmla="*/ 3364287 w 9586368"/>
                <a:gd name="connsiteY6899" fmla="*/ 1449909 h 6479439"/>
                <a:gd name="connsiteX6900" fmla="*/ 3360268 w 9586368"/>
                <a:gd name="connsiteY6900" fmla="*/ 1453949 h 6479439"/>
                <a:gd name="connsiteX6901" fmla="*/ 3350359 w 9586368"/>
                <a:gd name="connsiteY6901" fmla="*/ 1453949 h 6479439"/>
                <a:gd name="connsiteX6902" fmla="*/ 3346340 w 9586368"/>
                <a:gd name="connsiteY6902" fmla="*/ 1449909 h 6479439"/>
                <a:gd name="connsiteX6903" fmla="*/ 3346340 w 9586368"/>
                <a:gd name="connsiteY6903" fmla="*/ 1440038 h 6479439"/>
                <a:gd name="connsiteX6904" fmla="*/ 3111048 w 9586368"/>
                <a:gd name="connsiteY6904" fmla="*/ 1436000 h 6479439"/>
                <a:gd name="connsiteX6905" fmla="*/ 3120959 w 9586368"/>
                <a:gd name="connsiteY6905" fmla="*/ 1436000 h 6479439"/>
                <a:gd name="connsiteX6906" fmla="*/ 3124977 w 9586368"/>
                <a:gd name="connsiteY6906" fmla="*/ 1440038 h 6479439"/>
                <a:gd name="connsiteX6907" fmla="*/ 3124977 w 9586368"/>
                <a:gd name="connsiteY6907" fmla="*/ 1449910 h 6479439"/>
                <a:gd name="connsiteX6908" fmla="*/ 3120959 w 9586368"/>
                <a:gd name="connsiteY6908" fmla="*/ 1453949 h 6479439"/>
                <a:gd name="connsiteX6909" fmla="*/ 3111048 w 9586368"/>
                <a:gd name="connsiteY6909" fmla="*/ 1453949 h 6479439"/>
                <a:gd name="connsiteX6910" fmla="*/ 3107029 w 9586368"/>
                <a:gd name="connsiteY6910" fmla="*/ 1449910 h 6479439"/>
                <a:gd name="connsiteX6911" fmla="*/ 3107029 w 9586368"/>
                <a:gd name="connsiteY6911" fmla="*/ 1440038 h 6479439"/>
                <a:gd name="connsiteX6912" fmla="*/ 2871737 w 9586368"/>
                <a:gd name="connsiteY6912" fmla="*/ 1436000 h 6479439"/>
                <a:gd name="connsiteX6913" fmla="*/ 2881646 w 9586368"/>
                <a:gd name="connsiteY6913" fmla="*/ 1436000 h 6479439"/>
                <a:gd name="connsiteX6914" fmla="*/ 2885666 w 9586368"/>
                <a:gd name="connsiteY6914" fmla="*/ 1440038 h 6479439"/>
                <a:gd name="connsiteX6915" fmla="*/ 2885666 w 9586368"/>
                <a:gd name="connsiteY6915" fmla="*/ 1449910 h 6479439"/>
                <a:gd name="connsiteX6916" fmla="*/ 2881646 w 9586368"/>
                <a:gd name="connsiteY6916" fmla="*/ 1453949 h 6479439"/>
                <a:gd name="connsiteX6917" fmla="*/ 2871737 w 9586368"/>
                <a:gd name="connsiteY6917" fmla="*/ 1453949 h 6479439"/>
                <a:gd name="connsiteX6918" fmla="*/ 2867717 w 9586368"/>
                <a:gd name="connsiteY6918" fmla="*/ 1449910 h 6479439"/>
                <a:gd name="connsiteX6919" fmla="*/ 2867717 w 9586368"/>
                <a:gd name="connsiteY6919" fmla="*/ 1440038 h 6479439"/>
                <a:gd name="connsiteX6920" fmla="*/ 2632423 w 9586368"/>
                <a:gd name="connsiteY6920" fmla="*/ 1436000 h 6479439"/>
                <a:gd name="connsiteX6921" fmla="*/ 2642334 w 9586368"/>
                <a:gd name="connsiteY6921" fmla="*/ 1436000 h 6479439"/>
                <a:gd name="connsiteX6922" fmla="*/ 2646352 w 9586368"/>
                <a:gd name="connsiteY6922" fmla="*/ 1440038 h 6479439"/>
                <a:gd name="connsiteX6923" fmla="*/ 2646352 w 9586368"/>
                <a:gd name="connsiteY6923" fmla="*/ 1449910 h 6479439"/>
                <a:gd name="connsiteX6924" fmla="*/ 2642334 w 9586368"/>
                <a:gd name="connsiteY6924" fmla="*/ 1453949 h 6479439"/>
                <a:gd name="connsiteX6925" fmla="*/ 2632423 w 9586368"/>
                <a:gd name="connsiteY6925" fmla="*/ 1453949 h 6479439"/>
                <a:gd name="connsiteX6926" fmla="*/ 2628404 w 9586368"/>
                <a:gd name="connsiteY6926" fmla="*/ 1449910 h 6479439"/>
                <a:gd name="connsiteX6927" fmla="*/ 2628404 w 9586368"/>
                <a:gd name="connsiteY6927" fmla="*/ 1440038 h 6479439"/>
                <a:gd name="connsiteX6928" fmla="*/ 3589676 w 9586368"/>
                <a:gd name="connsiteY6928" fmla="*/ 1435986 h 6479439"/>
                <a:gd name="connsiteX6929" fmla="*/ 3599585 w 9586368"/>
                <a:gd name="connsiteY6929" fmla="*/ 1435986 h 6479439"/>
                <a:gd name="connsiteX6930" fmla="*/ 3603604 w 9586368"/>
                <a:gd name="connsiteY6930" fmla="*/ 1440024 h 6479439"/>
                <a:gd name="connsiteX6931" fmla="*/ 3603604 w 9586368"/>
                <a:gd name="connsiteY6931" fmla="*/ 1449895 h 6479439"/>
                <a:gd name="connsiteX6932" fmla="*/ 3599585 w 9586368"/>
                <a:gd name="connsiteY6932" fmla="*/ 1453934 h 6479439"/>
                <a:gd name="connsiteX6933" fmla="*/ 3589676 w 9586368"/>
                <a:gd name="connsiteY6933" fmla="*/ 1453934 h 6479439"/>
                <a:gd name="connsiteX6934" fmla="*/ 3585657 w 9586368"/>
                <a:gd name="connsiteY6934" fmla="*/ 1449895 h 6479439"/>
                <a:gd name="connsiteX6935" fmla="*/ 3585657 w 9586368"/>
                <a:gd name="connsiteY6935" fmla="*/ 1440024 h 6479439"/>
                <a:gd name="connsiteX6936" fmla="*/ 4546929 w 9586368"/>
                <a:gd name="connsiteY6936" fmla="*/ 1435986 h 6479439"/>
                <a:gd name="connsiteX6937" fmla="*/ 4556840 w 9586368"/>
                <a:gd name="connsiteY6937" fmla="*/ 1435986 h 6479439"/>
                <a:gd name="connsiteX6938" fmla="*/ 4560859 w 9586368"/>
                <a:gd name="connsiteY6938" fmla="*/ 1440024 h 6479439"/>
                <a:gd name="connsiteX6939" fmla="*/ 4560859 w 9586368"/>
                <a:gd name="connsiteY6939" fmla="*/ 1449895 h 6479439"/>
                <a:gd name="connsiteX6940" fmla="*/ 4556840 w 9586368"/>
                <a:gd name="connsiteY6940" fmla="*/ 1453934 h 6479439"/>
                <a:gd name="connsiteX6941" fmla="*/ 4546929 w 9586368"/>
                <a:gd name="connsiteY6941" fmla="*/ 1453934 h 6479439"/>
                <a:gd name="connsiteX6942" fmla="*/ 4542910 w 9586368"/>
                <a:gd name="connsiteY6942" fmla="*/ 1449895 h 6479439"/>
                <a:gd name="connsiteX6943" fmla="*/ 4542910 w 9586368"/>
                <a:gd name="connsiteY6943" fmla="*/ 1440024 h 6479439"/>
                <a:gd name="connsiteX6944" fmla="*/ 4307612 w 9586368"/>
                <a:gd name="connsiteY6944" fmla="*/ 1435986 h 6479439"/>
                <a:gd name="connsiteX6945" fmla="*/ 4317523 w 9586368"/>
                <a:gd name="connsiteY6945" fmla="*/ 1435986 h 6479439"/>
                <a:gd name="connsiteX6946" fmla="*/ 4321543 w 9586368"/>
                <a:gd name="connsiteY6946" fmla="*/ 1440024 h 6479439"/>
                <a:gd name="connsiteX6947" fmla="*/ 4321543 w 9586368"/>
                <a:gd name="connsiteY6947" fmla="*/ 1449895 h 6479439"/>
                <a:gd name="connsiteX6948" fmla="*/ 4317523 w 9586368"/>
                <a:gd name="connsiteY6948" fmla="*/ 1453934 h 6479439"/>
                <a:gd name="connsiteX6949" fmla="*/ 4307612 w 9586368"/>
                <a:gd name="connsiteY6949" fmla="*/ 1453934 h 6479439"/>
                <a:gd name="connsiteX6950" fmla="*/ 4303595 w 9586368"/>
                <a:gd name="connsiteY6950" fmla="*/ 1449895 h 6479439"/>
                <a:gd name="connsiteX6951" fmla="*/ 4303595 w 9586368"/>
                <a:gd name="connsiteY6951" fmla="*/ 1440024 h 6479439"/>
                <a:gd name="connsiteX6952" fmla="*/ 4068297 w 9586368"/>
                <a:gd name="connsiteY6952" fmla="*/ 1435986 h 6479439"/>
                <a:gd name="connsiteX6953" fmla="*/ 4078210 w 9586368"/>
                <a:gd name="connsiteY6953" fmla="*/ 1435986 h 6479439"/>
                <a:gd name="connsiteX6954" fmla="*/ 4082229 w 9586368"/>
                <a:gd name="connsiteY6954" fmla="*/ 1440024 h 6479439"/>
                <a:gd name="connsiteX6955" fmla="*/ 4082229 w 9586368"/>
                <a:gd name="connsiteY6955" fmla="*/ 1449895 h 6479439"/>
                <a:gd name="connsiteX6956" fmla="*/ 4078210 w 9586368"/>
                <a:gd name="connsiteY6956" fmla="*/ 1453934 h 6479439"/>
                <a:gd name="connsiteX6957" fmla="*/ 4068297 w 9586368"/>
                <a:gd name="connsiteY6957" fmla="*/ 1453934 h 6479439"/>
                <a:gd name="connsiteX6958" fmla="*/ 4064278 w 9586368"/>
                <a:gd name="connsiteY6958" fmla="*/ 1449895 h 6479439"/>
                <a:gd name="connsiteX6959" fmla="*/ 4064278 w 9586368"/>
                <a:gd name="connsiteY6959" fmla="*/ 1440024 h 6479439"/>
                <a:gd name="connsiteX6960" fmla="*/ 3828990 w 9586368"/>
                <a:gd name="connsiteY6960" fmla="*/ 1435986 h 6479439"/>
                <a:gd name="connsiteX6961" fmla="*/ 3838899 w 9586368"/>
                <a:gd name="connsiteY6961" fmla="*/ 1435986 h 6479439"/>
                <a:gd name="connsiteX6962" fmla="*/ 3842917 w 9586368"/>
                <a:gd name="connsiteY6962" fmla="*/ 1440024 h 6479439"/>
                <a:gd name="connsiteX6963" fmla="*/ 3842917 w 9586368"/>
                <a:gd name="connsiteY6963" fmla="*/ 1449895 h 6479439"/>
                <a:gd name="connsiteX6964" fmla="*/ 3838899 w 9586368"/>
                <a:gd name="connsiteY6964" fmla="*/ 1453934 h 6479439"/>
                <a:gd name="connsiteX6965" fmla="*/ 3828990 w 9586368"/>
                <a:gd name="connsiteY6965" fmla="*/ 1453934 h 6479439"/>
                <a:gd name="connsiteX6966" fmla="*/ 3824971 w 9586368"/>
                <a:gd name="connsiteY6966" fmla="*/ 1449895 h 6479439"/>
                <a:gd name="connsiteX6967" fmla="*/ 3824971 w 9586368"/>
                <a:gd name="connsiteY6967" fmla="*/ 1440024 h 6479439"/>
                <a:gd name="connsiteX6968" fmla="*/ 4786241 w 9586368"/>
                <a:gd name="connsiteY6968" fmla="*/ 1435972 h 6479439"/>
                <a:gd name="connsiteX6969" fmla="*/ 4796152 w 9586368"/>
                <a:gd name="connsiteY6969" fmla="*/ 1435972 h 6479439"/>
                <a:gd name="connsiteX6970" fmla="*/ 4800171 w 9586368"/>
                <a:gd name="connsiteY6970" fmla="*/ 1440010 h 6479439"/>
                <a:gd name="connsiteX6971" fmla="*/ 4800171 w 9586368"/>
                <a:gd name="connsiteY6971" fmla="*/ 1449881 h 6479439"/>
                <a:gd name="connsiteX6972" fmla="*/ 4796152 w 9586368"/>
                <a:gd name="connsiteY6972" fmla="*/ 1453920 h 6479439"/>
                <a:gd name="connsiteX6973" fmla="*/ 4786241 w 9586368"/>
                <a:gd name="connsiteY6973" fmla="*/ 1453920 h 6479439"/>
                <a:gd name="connsiteX6974" fmla="*/ 4782224 w 9586368"/>
                <a:gd name="connsiteY6974" fmla="*/ 1449881 h 6479439"/>
                <a:gd name="connsiteX6975" fmla="*/ 4782224 w 9586368"/>
                <a:gd name="connsiteY6975" fmla="*/ 1440010 h 6479439"/>
                <a:gd name="connsiteX6976" fmla="*/ 5743412 w 9586368"/>
                <a:gd name="connsiteY6976" fmla="*/ 1435971 h 6479439"/>
                <a:gd name="connsiteX6977" fmla="*/ 5753323 w 9586368"/>
                <a:gd name="connsiteY6977" fmla="*/ 1435971 h 6479439"/>
                <a:gd name="connsiteX6978" fmla="*/ 5757342 w 9586368"/>
                <a:gd name="connsiteY6978" fmla="*/ 1440010 h 6479439"/>
                <a:gd name="connsiteX6979" fmla="*/ 5757342 w 9586368"/>
                <a:gd name="connsiteY6979" fmla="*/ 1449880 h 6479439"/>
                <a:gd name="connsiteX6980" fmla="*/ 5753323 w 9586368"/>
                <a:gd name="connsiteY6980" fmla="*/ 1453919 h 6479439"/>
                <a:gd name="connsiteX6981" fmla="*/ 5743412 w 9586368"/>
                <a:gd name="connsiteY6981" fmla="*/ 1453919 h 6479439"/>
                <a:gd name="connsiteX6982" fmla="*/ 5739393 w 9586368"/>
                <a:gd name="connsiteY6982" fmla="*/ 1449880 h 6479439"/>
                <a:gd name="connsiteX6983" fmla="*/ 5739393 w 9586368"/>
                <a:gd name="connsiteY6983" fmla="*/ 1440010 h 6479439"/>
                <a:gd name="connsiteX6984" fmla="*/ 5504099 w 9586368"/>
                <a:gd name="connsiteY6984" fmla="*/ 1435971 h 6479439"/>
                <a:gd name="connsiteX6985" fmla="*/ 5514010 w 9586368"/>
                <a:gd name="connsiteY6985" fmla="*/ 1435971 h 6479439"/>
                <a:gd name="connsiteX6986" fmla="*/ 5518029 w 9586368"/>
                <a:gd name="connsiteY6986" fmla="*/ 1440010 h 6479439"/>
                <a:gd name="connsiteX6987" fmla="*/ 5518029 w 9586368"/>
                <a:gd name="connsiteY6987" fmla="*/ 1449881 h 6479439"/>
                <a:gd name="connsiteX6988" fmla="*/ 5514010 w 9586368"/>
                <a:gd name="connsiteY6988" fmla="*/ 1453919 h 6479439"/>
                <a:gd name="connsiteX6989" fmla="*/ 5504099 w 9586368"/>
                <a:gd name="connsiteY6989" fmla="*/ 1453919 h 6479439"/>
                <a:gd name="connsiteX6990" fmla="*/ 5500080 w 9586368"/>
                <a:gd name="connsiteY6990" fmla="*/ 1449881 h 6479439"/>
                <a:gd name="connsiteX6991" fmla="*/ 5500080 w 9586368"/>
                <a:gd name="connsiteY6991" fmla="*/ 1440010 h 6479439"/>
                <a:gd name="connsiteX6992" fmla="*/ 5264784 w 9586368"/>
                <a:gd name="connsiteY6992" fmla="*/ 1435971 h 6479439"/>
                <a:gd name="connsiteX6993" fmla="*/ 5274694 w 9586368"/>
                <a:gd name="connsiteY6993" fmla="*/ 1435971 h 6479439"/>
                <a:gd name="connsiteX6994" fmla="*/ 5278713 w 9586368"/>
                <a:gd name="connsiteY6994" fmla="*/ 1440010 h 6479439"/>
                <a:gd name="connsiteX6995" fmla="*/ 5278713 w 9586368"/>
                <a:gd name="connsiteY6995" fmla="*/ 1449881 h 6479439"/>
                <a:gd name="connsiteX6996" fmla="*/ 5274694 w 9586368"/>
                <a:gd name="connsiteY6996" fmla="*/ 1453920 h 6479439"/>
                <a:gd name="connsiteX6997" fmla="*/ 5264784 w 9586368"/>
                <a:gd name="connsiteY6997" fmla="*/ 1453920 h 6479439"/>
                <a:gd name="connsiteX6998" fmla="*/ 5260765 w 9586368"/>
                <a:gd name="connsiteY6998" fmla="*/ 1449881 h 6479439"/>
                <a:gd name="connsiteX6999" fmla="*/ 5260765 w 9586368"/>
                <a:gd name="connsiteY6999" fmla="*/ 1440010 h 6479439"/>
                <a:gd name="connsiteX7000" fmla="*/ 5025470 w 9586368"/>
                <a:gd name="connsiteY7000" fmla="*/ 1435971 h 6479439"/>
                <a:gd name="connsiteX7001" fmla="*/ 5035381 w 9586368"/>
                <a:gd name="connsiteY7001" fmla="*/ 1435971 h 6479439"/>
                <a:gd name="connsiteX7002" fmla="*/ 5039400 w 9586368"/>
                <a:gd name="connsiteY7002" fmla="*/ 1440010 h 6479439"/>
                <a:gd name="connsiteX7003" fmla="*/ 5039400 w 9586368"/>
                <a:gd name="connsiteY7003" fmla="*/ 1449881 h 6479439"/>
                <a:gd name="connsiteX7004" fmla="*/ 5035381 w 9586368"/>
                <a:gd name="connsiteY7004" fmla="*/ 1453920 h 6479439"/>
                <a:gd name="connsiteX7005" fmla="*/ 5025470 w 9586368"/>
                <a:gd name="connsiteY7005" fmla="*/ 1453920 h 6479439"/>
                <a:gd name="connsiteX7006" fmla="*/ 5021451 w 9586368"/>
                <a:gd name="connsiteY7006" fmla="*/ 1449881 h 6479439"/>
                <a:gd name="connsiteX7007" fmla="*/ 5021451 w 9586368"/>
                <a:gd name="connsiteY7007" fmla="*/ 1440010 h 6479439"/>
                <a:gd name="connsiteX7008" fmla="*/ 5982729 w 9586368"/>
                <a:gd name="connsiteY7008" fmla="*/ 1435958 h 6479439"/>
                <a:gd name="connsiteX7009" fmla="*/ 5992639 w 9586368"/>
                <a:gd name="connsiteY7009" fmla="*/ 1435958 h 6479439"/>
                <a:gd name="connsiteX7010" fmla="*/ 5996658 w 9586368"/>
                <a:gd name="connsiteY7010" fmla="*/ 1439995 h 6479439"/>
                <a:gd name="connsiteX7011" fmla="*/ 5996658 w 9586368"/>
                <a:gd name="connsiteY7011" fmla="*/ 1449866 h 6479439"/>
                <a:gd name="connsiteX7012" fmla="*/ 5992639 w 9586368"/>
                <a:gd name="connsiteY7012" fmla="*/ 1453905 h 6479439"/>
                <a:gd name="connsiteX7013" fmla="*/ 5982729 w 9586368"/>
                <a:gd name="connsiteY7013" fmla="*/ 1453905 h 6479439"/>
                <a:gd name="connsiteX7014" fmla="*/ 5978710 w 9586368"/>
                <a:gd name="connsiteY7014" fmla="*/ 1449866 h 6479439"/>
                <a:gd name="connsiteX7015" fmla="*/ 5978710 w 9586368"/>
                <a:gd name="connsiteY7015" fmla="*/ 1439995 h 6479439"/>
                <a:gd name="connsiteX7016" fmla="*/ 6939983 w 9586368"/>
                <a:gd name="connsiteY7016" fmla="*/ 1435956 h 6479439"/>
                <a:gd name="connsiteX7017" fmla="*/ 6949894 w 9586368"/>
                <a:gd name="connsiteY7017" fmla="*/ 1435956 h 6479439"/>
                <a:gd name="connsiteX7018" fmla="*/ 6953913 w 9586368"/>
                <a:gd name="connsiteY7018" fmla="*/ 1439995 h 6479439"/>
                <a:gd name="connsiteX7019" fmla="*/ 6953913 w 9586368"/>
                <a:gd name="connsiteY7019" fmla="*/ 1449865 h 6479439"/>
                <a:gd name="connsiteX7020" fmla="*/ 6949894 w 9586368"/>
                <a:gd name="connsiteY7020" fmla="*/ 1453905 h 6479439"/>
                <a:gd name="connsiteX7021" fmla="*/ 6939983 w 9586368"/>
                <a:gd name="connsiteY7021" fmla="*/ 1453905 h 6479439"/>
                <a:gd name="connsiteX7022" fmla="*/ 6935964 w 9586368"/>
                <a:gd name="connsiteY7022" fmla="*/ 1449865 h 6479439"/>
                <a:gd name="connsiteX7023" fmla="*/ 6935964 w 9586368"/>
                <a:gd name="connsiteY7023" fmla="*/ 1439995 h 6479439"/>
                <a:gd name="connsiteX7024" fmla="*/ 6700670 w 9586368"/>
                <a:gd name="connsiteY7024" fmla="*/ 1435956 h 6479439"/>
                <a:gd name="connsiteX7025" fmla="*/ 6710581 w 9586368"/>
                <a:gd name="connsiteY7025" fmla="*/ 1435956 h 6479439"/>
                <a:gd name="connsiteX7026" fmla="*/ 6714600 w 9586368"/>
                <a:gd name="connsiteY7026" fmla="*/ 1439995 h 6479439"/>
                <a:gd name="connsiteX7027" fmla="*/ 6714600 w 9586368"/>
                <a:gd name="connsiteY7027" fmla="*/ 1449866 h 6479439"/>
                <a:gd name="connsiteX7028" fmla="*/ 6710581 w 9586368"/>
                <a:gd name="connsiteY7028" fmla="*/ 1453905 h 6479439"/>
                <a:gd name="connsiteX7029" fmla="*/ 6700670 w 9586368"/>
                <a:gd name="connsiteY7029" fmla="*/ 1453905 h 6479439"/>
                <a:gd name="connsiteX7030" fmla="*/ 6696651 w 9586368"/>
                <a:gd name="connsiteY7030" fmla="*/ 1449866 h 6479439"/>
                <a:gd name="connsiteX7031" fmla="*/ 6696651 w 9586368"/>
                <a:gd name="connsiteY7031" fmla="*/ 1439995 h 6479439"/>
                <a:gd name="connsiteX7032" fmla="*/ 6461356 w 9586368"/>
                <a:gd name="connsiteY7032" fmla="*/ 1435956 h 6479439"/>
                <a:gd name="connsiteX7033" fmla="*/ 6471266 w 9586368"/>
                <a:gd name="connsiteY7033" fmla="*/ 1435956 h 6479439"/>
                <a:gd name="connsiteX7034" fmla="*/ 6475285 w 9586368"/>
                <a:gd name="connsiteY7034" fmla="*/ 1439995 h 6479439"/>
                <a:gd name="connsiteX7035" fmla="*/ 6475285 w 9586368"/>
                <a:gd name="connsiteY7035" fmla="*/ 1449866 h 6479439"/>
                <a:gd name="connsiteX7036" fmla="*/ 6471266 w 9586368"/>
                <a:gd name="connsiteY7036" fmla="*/ 1453905 h 6479439"/>
                <a:gd name="connsiteX7037" fmla="*/ 6461356 w 9586368"/>
                <a:gd name="connsiteY7037" fmla="*/ 1453905 h 6479439"/>
                <a:gd name="connsiteX7038" fmla="*/ 6457337 w 9586368"/>
                <a:gd name="connsiteY7038" fmla="*/ 1449866 h 6479439"/>
                <a:gd name="connsiteX7039" fmla="*/ 6457337 w 9586368"/>
                <a:gd name="connsiteY7039" fmla="*/ 1439995 h 6479439"/>
                <a:gd name="connsiteX7040" fmla="*/ 6222042 w 9586368"/>
                <a:gd name="connsiteY7040" fmla="*/ 1435956 h 6479439"/>
                <a:gd name="connsiteX7041" fmla="*/ 6231952 w 9586368"/>
                <a:gd name="connsiteY7041" fmla="*/ 1435956 h 6479439"/>
                <a:gd name="connsiteX7042" fmla="*/ 6235971 w 9586368"/>
                <a:gd name="connsiteY7042" fmla="*/ 1439995 h 6479439"/>
                <a:gd name="connsiteX7043" fmla="*/ 6235971 w 9586368"/>
                <a:gd name="connsiteY7043" fmla="*/ 1449866 h 6479439"/>
                <a:gd name="connsiteX7044" fmla="*/ 6231952 w 9586368"/>
                <a:gd name="connsiteY7044" fmla="*/ 1453905 h 6479439"/>
                <a:gd name="connsiteX7045" fmla="*/ 6222042 w 9586368"/>
                <a:gd name="connsiteY7045" fmla="*/ 1453905 h 6479439"/>
                <a:gd name="connsiteX7046" fmla="*/ 6218023 w 9586368"/>
                <a:gd name="connsiteY7046" fmla="*/ 1449866 h 6479439"/>
                <a:gd name="connsiteX7047" fmla="*/ 6218023 w 9586368"/>
                <a:gd name="connsiteY7047" fmla="*/ 1439995 h 6479439"/>
                <a:gd name="connsiteX7048" fmla="*/ 7179298 w 9586368"/>
                <a:gd name="connsiteY7048" fmla="*/ 1435943 h 6479439"/>
                <a:gd name="connsiteX7049" fmla="*/ 7189209 w 9586368"/>
                <a:gd name="connsiteY7049" fmla="*/ 1435943 h 6479439"/>
                <a:gd name="connsiteX7050" fmla="*/ 7193228 w 9586368"/>
                <a:gd name="connsiteY7050" fmla="*/ 1439981 h 6479439"/>
                <a:gd name="connsiteX7051" fmla="*/ 7193228 w 9586368"/>
                <a:gd name="connsiteY7051" fmla="*/ 1449852 h 6479439"/>
                <a:gd name="connsiteX7052" fmla="*/ 7189209 w 9586368"/>
                <a:gd name="connsiteY7052" fmla="*/ 1453891 h 6479439"/>
                <a:gd name="connsiteX7053" fmla="*/ 7179298 w 9586368"/>
                <a:gd name="connsiteY7053" fmla="*/ 1453891 h 6479439"/>
                <a:gd name="connsiteX7054" fmla="*/ 7175279 w 9586368"/>
                <a:gd name="connsiteY7054" fmla="*/ 1449852 h 6479439"/>
                <a:gd name="connsiteX7055" fmla="*/ 7175279 w 9586368"/>
                <a:gd name="connsiteY7055" fmla="*/ 1439981 h 6479439"/>
                <a:gd name="connsiteX7056" fmla="*/ 8136553 w 9586368"/>
                <a:gd name="connsiteY7056" fmla="*/ 1435943 h 6479439"/>
                <a:gd name="connsiteX7057" fmla="*/ 8146464 w 9586368"/>
                <a:gd name="connsiteY7057" fmla="*/ 1435943 h 6479439"/>
                <a:gd name="connsiteX7058" fmla="*/ 8150483 w 9586368"/>
                <a:gd name="connsiteY7058" fmla="*/ 1439980 h 6479439"/>
                <a:gd name="connsiteX7059" fmla="*/ 8150483 w 9586368"/>
                <a:gd name="connsiteY7059" fmla="*/ 1449851 h 6479439"/>
                <a:gd name="connsiteX7060" fmla="*/ 8146464 w 9586368"/>
                <a:gd name="connsiteY7060" fmla="*/ 1453890 h 6479439"/>
                <a:gd name="connsiteX7061" fmla="*/ 8136553 w 9586368"/>
                <a:gd name="connsiteY7061" fmla="*/ 1453890 h 6479439"/>
                <a:gd name="connsiteX7062" fmla="*/ 8132534 w 9586368"/>
                <a:gd name="connsiteY7062" fmla="*/ 1449851 h 6479439"/>
                <a:gd name="connsiteX7063" fmla="*/ 8132534 w 9586368"/>
                <a:gd name="connsiteY7063" fmla="*/ 1439980 h 6479439"/>
                <a:gd name="connsiteX7064" fmla="*/ 7897241 w 9586368"/>
                <a:gd name="connsiteY7064" fmla="*/ 1435943 h 6479439"/>
                <a:gd name="connsiteX7065" fmla="*/ 7907151 w 9586368"/>
                <a:gd name="connsiteY7065" fmla="*/ 1435943 h 6479439"/>
                <a:gd name="connsiteX7066" fmla="*/ 7911170 w 9586368"/>
                <a:gd name="connsiteY7066" fmla="*/ 1439980 h 6479439"/>
                <a:gd name="connsiteX7067" fmla="*/ 7911170 w 9586368"/>
                <a:gd name="connsiteY7067" fmla="*/ 1449852 h 6479439"/>
                <a:gd name="connsiteX7068" fmla="*/ 7907151 w 9586368"/>
                <a:gd name="connsiteY7068" fmla="*/ 1453890 h 6479439"/>
                <a:gd name="connsiteX7069" fmla="*/ 7897241 w 9586368"/>
                <a:gd name="connsiteY7069" fmla="*/ 1453890 h 6479439"/>
                <a:gd name="connsiteX7070" fmla="*/ 7893222 w 9586368"/>
                <a:gd name="connsiteY7070" fmla="*/ 1449852 h 6479439"/>
                <a:gd name="connsiteX7071" fmla="*/ 7893222 w 9586368"/>
                <a:gd name="connsiteY7071" fmla="*/ 1439980 h 6479439"/>
                <a:gd name="connsiteX7072" fmla="*/ 7657926 w 9586368"/>
                <a:gd name="connsiteY7072" fmla="*/ 1435943 h 6479439"/>
                <a:gd name="connsiteX7073" fmla="*/ 7667836 w 9586368"/>
                <a:gd name="connsiteY7073" fmla="*/ 1435943 h 6479439"/>
                <a:gd name="connsiteX7074" fmla="*/ 7671855 w 9586368"/>
                <a:gd name="connsiteY7074" fmla="*/ 1439980 h 6479439"/>
                <a:gd name="connsiteX7075" fmla="*/ 7671855 w 9586368"/>
                <a:gd name="connsiteY7075" fmla="*/ 1449852 h 6479439"/>
                <a:gd name="connsiteX7076" fmla="*/ 7667836 w 9586368"/>
                <a:gd name="connsiteY7076" fmla="*/ 1453891 h 6479439"/>
                <a:gd name="connsiteX7077" fmla="*/ 7657926 w 9586368"/>
                <a:gd name="connsiteY7077" fmla="*/ 1453891 h 6479439"/>
                <a:gd name="connsiteX7078" fmla="*/ 7653906 w 9586368"/>
                <a:gd name="connsiteY7078" fmla="*/ 1449852 h 6479439"/>
                <a:gd name="connsiteX7079" fmla="*/ 7653906 w 9586368"/>
                <a:gd name="connsiteY7079" fmla="*/ 1439980 h 6479439"/>
                <a:gd name="connsiteX7080" fmla="*/ 7418611 w 9586368"/>
                <a:gd name="connsiteY7080" fmla="*/ 1435943 h 6479439"/>
                <a:gd name="connsiteX7081" fmla="*/ 7428521 w 9586368"/>
                <a:gd name="connsiteY7081" fmla="*/ 1435943 h 6479439"/>
                <a:gd name="connsiteX7082" fmla="*/ 7432540 w 9586368"/>
                <a:gd name="connsiteY7082" fmla="*/ 1439980 h 6479439"/>
                <a:gd name="connsiteX7083" fmla="*/ 7432540 w 9586368"/>
                <a:gd name="connsiteY7083" fmla="*/ 1449852 h 6479439"/>
                <a:gd name="connsiteX7084" fmla="*/ 7428521 w 9586368"/>
                <a:gd name="connsiteY7084" fmla="*/ 1453891 h 6479439"/>
                <a:gd name="connsiteX7085" fmla="*/ 7418611 w 9586368"/>
                <a:gd name="connsiteY7085" fmla="*/ 1453891 h 6479439"/>
                <a:gd name="connsiteX7086" fmla="*/ 7414592 w 9586368"/>
                <a:gd name="connsiteY7086" fmla="*/ 1449852 h 6479439"/>
                <a:gd name="connsiteX7087" fmla="*/ 7414592 w 9586368"/>
                <a:gd name="connsiteY7087" fmla="*/ 1439980 h 6479439"/>
                <a:gd name="connsiteX7088" fmla="*/ 8375869 w 9586368"/>
                <a:gd name="connsiteY7088" fmla="*/ 1435928 h 6479439"/>
                <a:gd name="connsiteX7089" fmla="*/ 8385779 w 9586368"/>
                <a:gd name="connsiteY7089" fmla="*/ 1435928 h 6479439"/>
                <a:gd name="connsiteX7090" fmla="*/ 8389799 w 9586368"/>
                <a:gd name="connsiteY7090" fmla="*/ 1439967 h 6479439"/>
                <a:gd name="connsiteX7091" fmla="*/ 8389799 w 9586368"/>
                <a:gd name="connsiteY7091" fmla="*/ 1449837 h 6479439"/>
                <a:gd name="connsiteX7092" fmla="*/ 8385779 w 9586368"/>
                <a:gd name="connsiteY7092" fmla="*/ 1453877 h 6479439"/>
                <a:gd name="connsiteX7093" fmla="*/ 8375869 w 9586368"/>
                <a:gd name="connsiteY7093" fmla="*/ 1453877 h 6479439"/>
                <a:gd name="connsiteX7094" fmla="*/ 8371850 w 9586368"/>
                <a:gd name="connsiteY7094" fmla="*/ 1449837 h 6479439"/>
                <a:gd name="connsiteX7095" fmla="*/ 8371850 w 9586368"/>
                <a:gd name="connsiteY7095" fmla="*/ 1439967 h 6479439"/>
                <a:gd name="connsiteX7096" fmla="*/ 9333125 w 9586368"/>
                <a:gd name="connsiteY7096" fmla="*/ 1435928 h 6479439"/>
                <a:gd name="connsiteX7097" fmla="*/ 9343036 w 9586368"/>
                <a:gd name="connsiteY7097" fmla="*/ 1435928 h 6479439"/>
                <a:gd name="connsiteX7098" fmla="*/ 9347055 w 9586368"/>
                <a:gd name="connsiteY7098" fmla="*/ 1439967 h 6479439"/>
                <a:gd name="connsiteX7099" fmla="*/ 9347055 w 9586368"/>
                <a:gd name="connsiteY7099" fmla="*/ 1449836 h 6479439"/>
                <a:gd name="connsiteX7100" fmla="*/ 9343036 w 9586368"/>
                <a:gd name="connsiteY7100" fmla="*/ 1453876 h 6479439"/>
                <a:gd name="connsiteX7101" fmla="*/ 9333125 w 9586368"/>
                <a:gd name="connsiteY7101" fmla="*/ 1453876 h 6479439"/>
                <a:gd name="connsiteX7102" fmla="*/ 9329106 w 9586368"/>
                <a:gd name="connsiteY7102" fmla="*/ 1449836 h 6479439"/>
                <a:gd name="connsiteX7103" fmla="*/ 9329106 w 9586368"/>
                <a:gd name="connsiteY7103" fmla="*/ 1439967 h 6479439"/>
                <a:gd name="connsiteX7104" fmla="*/ 9093811 w 9586368"/>
                <a:gd name="connsiteY7104" fmla="*/ 1435928 h 6479439"/>
                <a:gd name="connsiteX7105" fmla="*/ 9103722 w 9586368"/>
                <a:gd name="connsiteY7105" fmla="*/ 1435928 h 6479439"/>
                <a:gd name="connsiteX7106" fmla="*/ 9107741 w 9586368"/>
                <a:gd name="connsiteY7106" fmla="*/ 1439967 h 6479439"/>
                <a:gd name="connsiteX7107" fmla="*/ 9107741 w 9586368"/>
                <a:gd name="connsiteY7107" fmla="*/ 1449837 h 6479439"/>
                <a:gd name="connsiteX7108" fmla="*/ 9103722 w 9586368"/>
                <a:gd name="connsiteY7108" fmla="*/ 1453876 h 6479439"/>
                <a:gd name="connsiteX7109" fmla="*/ 9093811 w 9586368"/>
                <a:gd name="connsiteY7109" fmla="*/ 1453876 h 6479439"/>
                <a:gd name="connsiteX7110" fmla="*/ 9089792 w 9586368"/>
                <a:gd name="connsiteY7110" fmla="*/ 1449837 h 6479439"/>
                <a:gd name="connsiteX7111" fmla="*/ 9089792 w 9586368"/>
                <a:gd name="connsiteY7111" fmla="*/ 1439967 h 6479439"/>
                <a:gd name="connsiteX7112" fmla="*/ 8854496 w 9586368"/>
                <a:gd name="connsiteY7112" fmla="*/ 1435928 h 6479439"/>
                <a:gd name="connsiteX7113" fmla="*/ 8864407 w 9586368"/>
                <a:gd name="connsiteY7113" fmla="*/ 1435928 h 6479439"/>
                <a:gd name="connsiteX7114" fmla="*/ 8868426 w 9586368"/>
                <a:gd name="connsiteY7114" fmla="*/ 1439967 h 6479439"/>
                <a:gd name="connsiteX7115" fmla="*/ 8868426 w 9586368"/>
                <a:gd name="connsiteY7115" fmla="*/ 1449837 h 6479439"/>
                <a:gd name="connsiteX7116" fmla="*/ 8864407 w 9586368"/>
                <a:gd name="connsiteY7116" fmla="*/ 1453877 h 6479439"/>
                <a:gd name="connsiteX7117" fmla="*/ 8854496 w 9586368"/>
                <a:gd name="connsiteY7117" fmla="*/ 1453877 h 6479439"/>
                <a:gd name="connsiteX7118" fmla="*/ 8850477 w 9586368"/>
                <a:gd name="connsiteY7118" fmla="*/ 1449837 h 6479439"/>
                <a:gd name="connsiteX7119" fmla="*/ 8850477 w 9586368"/>
                <a:gd name="connsiteY7119" fmla="*/ 1439967 h 6479439"/>
                <a:gd name="connsiteX7120" fmla="*/ 8615184 w 9586368"/>
                <a:gd name="connsiteY7120" fmla="*/ 1435928 h 6479439"/>
                <a:gd name="connsiteX7121" fmla="*/ 8625095 w 9586368"/>
                <a:gd name="connsiteY7121" fmla="*/ 1435928 h 6479439"/>
                <a:gd name="connsiteX7122" fmla="*/ 8629114 w 9586368"/>
                <a:gd name="connsiteY7122" fmla="*/ 1439967 h 6479439"/>
                <a:gd name="connsiteX7123" fmla="*/ 8629114 w 9586368"/>
                <a:gd name="connsiteY7123" fmla="*/ 1449837 h 6479439"/>
                <a:gd name="connsiteX7124" fmla="*/ 8625095 w 9586368"/>
                <a:gd name="connsiteY7124" fmla="*/ 1453877 h 6479439"/>
                <a:gd name="connsiteX7125" fmla="*/ 8615184 w 9586368"/>
                <a:gd name="connsiteY7125" fmla="*/ 1453877 h 6479439"/>
                <a:gd name="connsiteX7126" fmla="*/ 8611165 w 9586368"/>
                <a:gd name="connsiteY7126" fmla="*/ 1449837 h 6479439"/>
                <a:gd name="connsiteX7127" fmla="*/ 8611165 w 9586368"/>
                <a:gd name="connsiteY7127" fmla="*/ 1439967 h 6479439"/>
                <a:gd name="connsiteX7128" fmla="*/ 1679216 w 9586368"/>
                <a:gd name="connsiteY7128" fmla="*/ 1435922 h 6479439"/>
                <a:gd name="connsiteX7129" fmla="*/ 1689126 w 9586368"/>
                <a:gd name="connsiteY7129" fmla="*/ 1435922 h 6479439"/>
                <a:gd name="connsiteX7130" fmla="*/ 1693146 w 9586368"/>
                <a:gd name="connsiteY7130" fmla="*/ 1439960 h 6479439"/>
                <a:gd name="connsiteX7131" fmla="*/ 1693146 w 9586368"/>
                <a:gd name="connsiteY7131" fmla="*/ 1449831 h 6479439"/>
                <a:gd name="connsiteX7132" fmla="*/ 1689126 w 9586368"/>
                <a:gd name="connsiteY7132" fmla="*/ 1453870 h 6479439"/>
                <a:gd name="connsiteX7133" fmla="*/ 1679216 w 9586368"/>
                <a:gd name="connsiteY7133" fmla="*/ 1453870 h 6479439"/>
                <a:gd name="connsiteX7134" fmla="*/ 1675198 w 9586368"/>
                <a:gd name="connsiteY7134" fmla="*/ 1449831 h 6479439"/>
                <a:gd name="connsiteX7135" fmla="*/ 1675198 w 9586368"/>
                <a:gd name="connsiteY7135" fmla="*/ 1439960 h 6479439"/>
                <a:gd name="connsiteX7136" fmla="*/ 1439900 w 9586368"/>
                <a:gd name="connsiteY7136" fmla="*/ 1435922 h 6479439"/>
                <a:gd name="connsiteX7137" fmla="*/ 1449810 w 9586368"/>
                <a:gd name="connsiteY7137" fmla="*/ 1435922 h 6479439"/>
                <a:gd name="connsiteX7138" fmla="*/ 1453828 w 9586368"/>
                <a:gd name="connsiteY7138" fmla="*/ 1439960 h 6479439"/>
                <a:gd name="connsiteX7139" fmla="*/ 1453828 w 9586368"/>
                <a:gd name="connsiteY7139" fmla="*/ 1449831 h 6479439"/>
                <a:gd name="connsiteX7140" fmla="*/ 1449810 w 9586368"/>
                <a:gd name="connsiteY7140" fmla="*/ 1453870 h 6479439"/>
                <a:gd name="connsiteX7141" fmla="*/ 1439900 w 9586368"/>
                <a:gd name="connsiteY7141" fmla="*/ 1453870 h 6479439"/>
                <a:gd name="connsiteX7142" fmla="*/ 1435880 w 9586368"/>
                <a:gd name="connsiteY7142" fmla="*/ 1449831 h 6479439"/>
                <a:gd name="connsiteX7143" fmla="*/ 1435880 w 9586368"/>
                <a:gd name="connsiteY7143" fmla="*/ 1439960 h 6479439"/>
                <a:gd name="connsiteX7144" fmla="*/ 1200583 w 9586368"/>
                <a:gd name="connsiteY7144" fmla="*/ 1435922 h 6479439"/>
                <a:gd name="connsiteX7145" fmla="*/ 1210493 w 9586368"/>
                <a:gd name="connsiteY7145" fmla="*/ 1435922 h 6479439"/>
                <a:gd name="connsiteX7146" fmla="*/ 1214512 w 9586368"/>
                <a:gd name="connsiteY7146" fmla="*/ 1439960 h 6479439"/>
                <a:gd name="connsiteX7147" fmla="*/ 1214512 w 9586368"/>
                <a:gd name="connsiteY7147" fmla="*/ 1449831 h 6479439"/>
                <a:gd name="connsiteX7148" fmla="*/ 1210493 w 9586368"/>
                <a:gd name="connsiteY7148" fmla="*/ 1453870 h 6479439"/>
                <a:gd name="connsiteX7149" fmla="*/ 1200583 w 9586368"/>
                <a:gd name="connsiteY7149" fmla="*/ 1453870 h 6479439"/>
                <a:gd name="connsiteX7150" fmla="*/ 1196564 w 9586368"/>
                <a:gd name="connsiteY7150" fmla="*/ 1449831 h 6479439"/>
                <a:gd name="connsiteX7151" fmla="*/ 1196564 w 9586368"/>
                <a:gd name="connsiteY7151" fmla="*/ 1439960 h 6479439"/>
                <a:gd name="connsiteX7152" fmla="*/ 961270 w 9586368"/>
                <a:gd name="connsiteY7152" fmla="*/ 1435922 h 6479439"/>
                <a:gd name="connsiteX7153" fmla="*/ 971181 w 9586368"/>
                <a:gd name="connsiteY7153" fmla="*/ 1435922 h 6479439"/>
                <a:gd name="connsiteX7154" fmla="*/ 975200 w 9586368"/>
                <a:gd name="connsiteY7154" fmla="*/ 1439960 h 6479439"/>
                <a:gd name="connsiteX7155" fmla="*/ 975200 w 9586368"/>
                <a:gd name="connsiteY7155" fmla="*/ 1449831 h 6479439"/>
                <a:gd name="connsiteX7156" fmla="*/ 971181 w 9586368"/>
                <a:gd name="connsiteY7156" fmla="*/ 1453870 h 6479439"/>
                <a:gd name="connsiteX7157" fmla="*/ 961270 w 9586368"/>
                <a:gd name="connsiteY7157" fmla="*/ 1453870 h 6479439"/>
                <a:gd name="connsiteX7158" fmla="*/ 957252 w 9586368"/>
                <a:gd name="connsiteY7158" fmla="*/ 1449831 h 6479439"/>
                <a:gd name="connsiteX7159" fmla="*/ 957252 w 9586368"/>
                <a:gd name="connsiteY7159" fmla="*/ 1439960 h 6479439"/>
                <a:gd name="connsiteX7160" fmla="*/ 9572438 w 9586368"/>
                <a:gd name="connsiteY7160" fmla="*/ 1435914 h 6479439"/>
                <a:gd name="connsiteX7161" fmla="*/ 9582349 w 9586368"/>
                <a:gd name="connsiteY7161" fmla="*/ 1435914 h 6479439"/>
                <a:gd name="connsiteX7162" fmla="*/ 9586368 w 9586368"/>
                <a:gd name="connsiteY7162" fmla="*/ 1439952 h 6479439"/>
                <a:gd name="connsiteX7163" fmla="*/ 9586368 w 9586368"/>
                <a:gd name="connsiteY7163" fmla="*/ 1449823 h 6479439"/>
                <a:gd name="connsiteX7164" fmla="*/ 9582349 w 9586368"/>
                <a:gd name="connsiteY7164" fmla="*/ 1453862 h 6479439"/>
                <a:gd name="connsiteX7165" fmla="*/ 9572438 w 9586368"/>
                <a:gd name="connsiteY7165" fmla="*/ 1453862 h 6479439"/>
                <a:gd name="connsiteX7166" fmla="*/ 9568419 w 9586368"/>
                <a:gd name="connsiteY7166" fmla="*/ 1449823 h 6479439"/>
                <a:gd name="connsiteX7167" fmla="*/ 9568419 w 9586368"/>
                <a:gd name="connsiteY7167" fmla="*/ 1439952 h 6479439"/>
                <a:gd name="connsiteX7168" fmla="*/ 1918514 w 9586368"/>
                <a:gd name="connsiteY7168" fmla="*/ 1435912 h 6479439"/>
                <a:gd name="connsiteX7169" fmla="*/ 1928424 w 9586368"/>
                <a:gd name="connsiteY7169" fmla="*/ 1435912 h 6479439"/>
                <a:gd name="connsiteX7170" fmla="*/ 1932443 w 9586368"/>
                <a:gd name="connsiteY7170" fmla="*/ 1439950 h 6479439"/>
                <a:gd name="connsiteX7171" fmla="*/ 1932443 w 9586368"/>
                <a:gd name="connsiteY7171" fmla="*/ 1449821 h 6479439"/>
                <a:gd name="connsiteX7172" fmla="*/ 1928424 w 9586368"/>
                <a:gd name="connsiteY7172" fmla="*/ 1453860 h 6479439"/>
                <a:gd name="connsiteX7173" fmla="*/ 1918514 w 9586368"/>
                <a:gd name="connsiteY7173" fmla="*/ 1453860 h 6479439"/>
                <a:gd name="connsiteX7174" fmla="*/ 1914494 w 9586368"/>
                <a:gd name="connsiteY7174" fmla="*/ 1449821 h 6479439"/>
                <a:gd name="connsiteX7175" fmla="*/ 1914494 w 9586368"/>
                <a:gd name="connsiteY7175" fmla="*/ 1439950 h 6479439"/>
                <a:gd name="connsiteX7176" fmla="*/ 2157823 w 9586368"/>
                <a:gd name="connsiteY7176" fmla="*/ 1435909 h 6479439"/>
                <a:gd name="connsiteX7177" fmla="*/ 2167733 w 9586368"/>
                <a:gd name="connsiteY7177" fmla="*/ 1435909 h 6479439"/>
                <a:gd name="connsiteX7178" fmla="*/ 2171751 w 9586368"/>
                <a:gd name="connsiteY7178" fmla="*/ 1439947 h 6479439"/>
                <a:gd name="connsiteX7179" fmla="*/ 2171751 w 9586368"/>
                <a:gd name="connsiteY7179" fmla="*/ 1449818 h 6479439"/>
                <a:gd name="connsiteX7180" fmla="*/ 2167733 w 9586368"/>
                <a:gd name="connsiteY7180" fmla="*/ 1453857 h 6479439"/>
                <a:gd name="connsiteX7181" fmla="*/ 2157823 w 9586368"/>
                <a:gd name="connsiteY7181" fmla="*/ 1453857 h 6479439"/>
                <a:gd name="connsiteX7182" fmla="*/ 2153803 w 9586368"/>
                <a:gd name="connsiteY7182" fmla="*/ 1449818 h 6479439"/>
                <a:gd name="connsiteX7183" fmla="*/ 2153803 w 9586368"/>
                <a:gd name="connsiteY7183" fmla="*/ 1439947 h 6479439"/>
                <a:gd name="connsiteX7184" fmla="*/ 243347 w 9586368"/>
                <a:gd name="connsiteY7184" fmla="*/ 1435883 h 6479439"/>
                <a:gd name="connsiteX7185" fmla="*/ 253257 w 9586368"/>
                <a:gd name="connsiteY7185" fmla="*/ 1435883 h 6479439"/>
                <a:gd name="connsiteX7186" fmla="*/ 257276 w 9586368"/>
                <a:gd name="connsiteY7186" fmla="*/ 1439920 h 6479439"/>
                <a:gd name="connsiteX7187" fmla="*/ 257276 w 9586368"/>
                <a:gd name="connsiteY7187" fmla="*/ 1449791 h 6479439"/>
                <a:gd name="connsiteX7188" fmla="*/ 253257 w 9586368"/>
                <a:gd name="connsiteY7188" fmla="*/ 1453830 h 6479439"/>
                <a:gd name="connsiteX7189" fmla="*/ 243347 w 9586368"/>
                <a:gd name="connsiteY7189" fmla="*/ 1453830 h 6479439"/>
                <a:gd name="connsiteX7190" fmla="*/ 239328 w 9586368"/>
                <a:gd name="connsiteY7190" fmla="*/ 1449791 h 6479439"/>
                <a:gd name="connsiteX7191" fmla="*/ 239328 w 9586368"/>
                <a:gd name="connsiteY7191" fmla="*/ 1439920 h 6479439"/>
                <a:gd name="connsiteX7192" fmla="*/ 4034 w 9586368"/>
                <a:gd name="connsiteY7192" fmla="*/ 1435883 h 6479439"/>
                <a:gd name="connsiteX7193" fmla="*/ 13944 w 9586368"/>
                <a:gd name="connsiteY7193" fmla="*/ 1435883 h 6479439"/>
                <a:gd name="connsiteX7194" fmla="*/ 17964 w 9586368"/>
                <a:gd name="connsiteY7194" fmla="*/ 1439920 h 6479439"/>
                <a:gd name="connsiteX7195" fmla="*/ 17964 w 9586368"/>
                <a:gd name="connsiteY7195" fmla="*/ 1449791 h 6479439"/>
                <a:gd name="connsiteX7196" fmla="*/ 13944 w 9586368"/>
                <a:gd name="connsiteY7196" fmla="*/ 1453830 h 6479439"/>
                <a:gd name="connsiteX7197" fmla="*/ 4034 w 9586368"/>
                <a:gd name="connsiteY7197" fmla="*/ 1453830 h 6479439"/>
                <a:gd name="connsiteX7198" fmla="*/ 15 w 9586368"/>
                <a:gd name="connsiteY7198" fmla="*/ 1449791 h 6479439"/>
                <a:gd name="connsiteX7199" fmla="*/ 15 w 9586368"/>
                <a:gd name="connsiteY7199" fmla="*/ 1439920 h 6479439"/>
                <a:gd name="connsiteX7200" fmla="*/ 721973 w 9586368"/>
                <a:gd name="connsiteY7200" fmla="*/ 1435882 h 6479439"/>
                <a:gd name="connsiteX7201" fmla="*/ 731883 w 9586368"/>
                <a:gd name="connsiteY7201" fmla="*/ 1435882 h 6479439"/>
                <a:gd name="connsiteX7202" fmla="*/ 735902 w 9586368"/>
                <a:gd name="connsiteY7202" fmla="*/ 1439920 h 6479439"/>
                <a:gd name="connsiteX7203" fmla="*/ 735902 w 9586368"/>
                <a:gd name="connsiteY7203" fmla="*/ 1449791 h 6479439"/>
                <a:gd name="connsiteX7204" fmla="*/ 731883 w 9586368"/>
                <a:gd name="connsiteY7204" fmla="*/ 1453830 h 6479439"/>
                <a:gd name="connsiteX7205" fmla="*/ 721973 w 9586368"/>
                <a:gd name="connsiteY7205" fmla="*/ 1453830 h 6479439"/>
                <a:gd name="connsiteX7206" fmla="*/ 717954 w 9586368"/>
                <a:gd name="connsiteY7206" fmla="*/ 1449791 h 6479439"/>
                <a:gd name="connsiteX7207" fmla="*/ 717954 w 9586368"/>
                <a:gd name="connsiteY7207" fmla="*/ 1439920 h 6479439"/>
                <a:gd name="connsiteX7208" fmla="*/ 482661 w 9586368"/>
                <a:gd name="connsiteY7208" fmla="*/ 1435882 h 6479439"/>
                <a:gd name="connsiteX7209" fmla="*/ 492571 w 9586368"/>
                <a:gd name="connsiteY7209" fmla="*/ 1435882 h 6479439"/>
                <a:gd name="connsiteX7210" fmla="*/ 496590 w 9586368"/>
                <a:gd name="connsiteY7210" fmla="*/ 1439920 h 6479439"/>
                <a:gd name="connsiteX7211" fmla="*/ 496590 w 9586368"/>
                <a:gd name="connsiteY7211" fmla="*/ 1449791 h 6479439"/>
                <a:gd name="connsiteX7212" fmla="*/ 492571 w 9586368"/>
                <a:gd name="connsiteY7212" fmla="*/ 1453830 h 6479439"/>
                <a:gd name="connsiteX7213" fmla="*/ 482661 w 9586368"/>
                <a:gd name="connsiteY7213" fmla="*/ 1453830 h 6479439"/>
                <a:gd name="connsiteX7214" fmla="*/ 478642 w 9586368"/>
                <a:gd name="connsiteY7214" fmla="*/ 1449791 h 6479439"/>
                <a:gd name="connsiteX7215" fmla="*/ 478642 w 9586368"/>
                <a:gd name="connsiteY7215" fmla="*/ 1439920 h 6479439"/>
                <a:gd name="connsiteX7216" fmla="*/ 3350359 w 9586368"/>
                <a:gd name="connsiteY7216" fmla="*/ 1196701 h 6479439"/>
                <a:gd name="connsiteX7217" fmla="*/ 3360268 w 9586368"/>
                <a:gd name="connsiteY7217" fmla="*/ 1196701 h 6479439"/>
                <a:gd name="connsiteX7218" fmla="*/ 3364287 w 9586368"/>
                <a:gd name="connsiteY7218" fmla="*/ 1200738 h 6479439"/>
                <a:gd name="connsiteX7219" fmla="*/ 3364287 w 9586368"/>
                <a:gd name="connsiteY7219" fmla="*/ 1210610 h 6479439"/>
                <a:gd name="connsiteX7220" fmla="*/ 3360268 w 9586368"/>
                <a:gd name="connsiteY7220" fmla="*/ 1214650 h 6479439"/>
                <a:gd name="connsiteX7221" fmla="*/ 3350359 w 9586368"/>
                <a:gd name="connsiteY7221" fmla="*/ 1214650 h 6479439"/>
                <a:gd name="connsiteX7222" fmla="*/ 3346340 w 9586368"/>
                <a:gd name="connsiteY7222" fmla="*/ 1210610 h 6479439"/>
                <a:gd name="connsiteX7223" fmla="*/ 3346340 w 9586368"/>
                <a:gd name="connsiteY7223" fmla="*/ 1200738 h 6479439"/>
                <a:gd name="connsiteX7224" fmla="*/ 3111048 w 9586368"/>
                <a:gd name="connsiteY7224" fmla="*/ 1196701 h 6479439"/>
                <a:gd name="connsiteX7225" fmla="*/ 3120959 w 9586368"/>
                <a:gd name="connsiteY7225" fmla="*/ 1196701 h 6479439"/>
                <a:gd name="connsiteX7226" fmla="*/ 3124977 w 9586368"/>
                <a:gd name="connsiteY7226" fmla="*/ 1200738 h 6479439"/>
                <a:gd name="connsiteX7227" fmla="*/ 3124977 w 9586368"/>
                <a:gd name="connsiteY7227" fmla="*/ 1210610 h 6479439"/>
                <a:gd name="connsiteX7228" fmla="*/ 3120959 w 9586368"/>
                <a:gd name="connsiteY7228" fmla="*/ 1214650 h 6479439"/>
                <a:gd name="connsiteX7229" fmla="*/ 3111048 w 9586368"/>
                <a:gd name="connsiteY7229" fmla="*/ 1214650 h 6479439"/>
                <a:gd name="connsiteX7230" fmla="*/ 3107029 w 9586368"/>
                <a:gd name="connsiteY7230" fmla="*/ 1210610 h 6479439"/>
                <a:gd name="connsiteX7231" fmla="*/ 3107029 w 9586368"/>
                <a:gd name="connsiteY7231" fmla="*/ 1200738 h 6479439"/>
                <a:gd name="connsiteX7232" fmla="*/ 2871737 w 9586368"/>
                <a:gd name="connsiteY7232" fmla="*/ 1196701 h 6479439"/>
                <a:gd name="connsiteX7233" fmla="*/ 2881646 w 9586368"/>
                <a:gd name="connsiteY7233" fmla="*/ 1196701 h 6479439"/>
                <a:gd name="connsiteX7234" fmla="*/ 2885666 w 9586368"/>
                <a:gd name="connsiteY7234" fmla="*/ 1200738 h 6479439"/>
                <a:gd name="connsiteX7235" fmla="*/ 2885666 w 9586368"/>
                <a:gd name="connsiteY7235" fmla="*/ 1210610 h 6479439"/>
                <a:gd name="connsiteX7236" fmla="*/ 2881646 w 9586368"/>
                <a:gd name="connsiteY7236" fmla="*/ 1214650 h 6479439"/>
                <a:gd name="connsiteX7237" fmla="*/ 2871737 w 9586368"/>
                <a:gd name="connsiteY7237" fmla="*/ 1214650 h 6479439"/>
                <a:gd name="connsiteX7238" fmla="*/ 2867717 w 9586368"/>
                <a:gd name="connsiteY7238" fmla="*/ 1210610 h 6479439"/>
                <a:gd name="connsiteX7239" fmla="*/ 2867717 w 9586368"/>
                <a:gd name="connsiteY7239" fmla="*/ 1200738 h 6479439"/>
                <a:gd name="connsiteX7240" fmla="*/ 2632423 w 9586368"/>
                <a:gd name="connsiteY7240" fmla="*/ 1196701 h 6479439"/>
                <a:gd name="connsiteX7241" fmla="*/ 2642334 w 9586368"/>
                <a:gd name="connsiteY7241" fmla="*/ 1196701 h 6479439"/>
                <a:gd name="connsiteX7242" fmla="*/ 2646352 w 9586368"/>
                <a:gd name="connsiteY7242" fmla="*/ 1200740 h 6479439"/>
                <a:gd name="connsiteX7243" fmla="*/ 2646352 w 9586368"/>
                <a:gd name="connsiteY7243" fmla="*/ 1210610 h 6479439"/>
                <a:gd name="connsiteX7244" fmla="*/ 2642334 w 9586368"/>
                <a:gd name="connsiteY7244" fmla="*/ 1214650 h 6479439"/>
                <a:gd name="connsiteX7245" fmla="*/ 2632423 w 9586368"/>
                <a:gd name="connsiteY7245" fmla="*/ 1214650 h 6479439"/>
                <a:gd name="connsiteX7246" fmla="*/ 2628404 w 9586368"/>
                <a:gd name="connsiteY7246" fmla="*/ 1210610 h 6479439"/>
                <a:gd name="connsiteX7247" fmla="*/ 2628404 w 9586368"/>
                <a:gd name="connsiteY7247" fmla="*/ 1200740 h 6479439"/>
                <a:gd name="connsiteX7248" fmla="*/ 2393104 w 9586368"/>
                <a:gd name="connsiteY7248" fmla="*/ 1196701 h 6479439"/>
                <a:gd name="connsiteX7249" fmla="*/ 2403015 w 9586368"/>
                <a:gd name="connsiteY7249" fmla="*/ 1196701 h 6479439"/>
                <a:gd name="connsiteX7250" fmla="*/ 2407034 w 9586368"/>
                <a:gd name="connsiteY7250" fmla="*/ 1200740 h 6479439"/>
                <a:gd name="connsiteX7251" fmla="*/ 2407034 w 9586368"/>
                <a:gd name="connsiteY7251" fmla="*/ 1210610 h 6479439"/>
                <a:gd name="connsiteX7252" fmla="*/ 2403015 w 9586368"/>
                <a:gd name="connsiteY7252" fmla="*/ 1214650 h 6479439"/>
                <a:gd name="connsiteX7253" fmla="*/ 2393104 w 9586368"/>
                <a:gd name="connsiteY7253" fmla="*/ 1214650 h 6479439"/>
                <a:gd name="connsiteX7254" fmla="*/ 2389087 w 9586368"/>
                <a:gd name="connsiteY7254" fmla="*/ 1210610 h 6479439"/>
                <a:gd name="connsiteX7255" fmla="*/ 2389087 w 9586368"/>
                <a:gd name="connsiteY7255" fmla="*/ 1200740 h 6479439"/>
                <a:gd name="connsiteX7256" fmla="*/ 4546929 w 9586368"/>
                <a:gd name="connsiteY7256" fmla="*/ 1196689 h 6479439"/>
                <a:gd name="connsiteX7257" fmla="*/ 4556840 w 9586368"/>
                <a:gd name="connsiteY7257" fmla="*/ 1196689 h 6479439"/>
                <a:gd name="connsiteX7258" fmla="*/ 4560859 w 9586368"/>
                <a:gd name="connsiteY7258" fmla="*/ 1200726 h 6479439"/>
                <a:gd name="connsiteX7259" fmla="*/ 4560859 w 9586368"/>
                <a:gd name="connsiteY7259" fmla="*/ 1210598 h 6479439"/>
                <a:gd name="connsiteX7260" fmla="*/ 4556840 w 9586368"/>
                <a:gd name="connsiteY7260" fmla="*/ 1214637 h 6479439"/>
                <a:gd name="connsiteX7261" fmla="*/ 4546929 w 9586368"/>
                <a:gd name="connsiteY7261" fmla="*/ 1214637 h 6479439"/>
                <a:gd name="connsiteX7262" fmla="*/ 4542910 w 9586368"/>
                <a:gd name="connsiteY7262" fmla="*/ 1210598 h 6479439"/>
                <a:gd name="connsiteX7263" fmla="*/ 4542910 w 9586368"/>
                <a:gd name="connsiteY7263" fmla="*/ 1200726 h 6479439"/>
                <a:gd name="connsiteX7264" fmla="*/ 4307612 w 9586368"/>
                <a:gd name="connsiteY7264" fmla="*/ 1196689 h 6479439"/>
                <a:gd name="connsiteX7265" fmla="*/ 4317523 w 9586368"/>
                <a:gd name="connsiteY7265" fmla="*/ 1196689 h 6479439"/>
                <a:gd name="connsiteX7266" fmla="*/ 4321543 w 9586368"/>
                <a:gd name="connsiteY7266" fmla="*/ 1200726 h 6479439"/>
                <a:gd name="connsiteX7267" fmla="*/ 4321543 w 9586368"/>
                <a:gd name="connsiteY7267" fmla="*/ 1210598 h 6479439"/>
                <a:gd name="connsiteX7268" fmla="*/ 4317523 w 9586368"/>
                <a:gd name="connsiteY7268" fmla="*/ 1214637 h 6479439"/>
                <a:gd name="connsiteX7269" fmla="*/ 4307612 w 9586368"/>
                <a:gd name="connsiteY7269" fmla="*/ 1214637 h 6479439"/>
                <a:gd name="connsiteX7270" fmla="*/ 4303595 w 9586368"/>
                <a:gd name="connsiteY7270" fmla="*/ 1210598 h 6479439"/>
                <a:gd name="connsiteX7271" fmla="*/ 4303595 w 9586368"/>
                <a:gd name="connsiteY7271" fmla="*/ 1200726 h 6479439"/>
                <a:gd name="connsiteX7272" fmla="*/ 4068297 w 9586368"/>
                <a:gd name="connsiteY7272" fmla="*/ 1196689 h 6479439"/>
                <a:gd name="connsiteX7273" fmla="*/ 4078210 w 9586368"/>
                <a:gd name="connsiteY7273" fmla="*/ 1196689 h 6479439"/>
                <a:gd name="connsiteX7274" fmla="*/ 4082229 w 9586368"/>
                <a:gd name="connsiteY7274" fmla="*/ 1200726 h 6479439"/>
                <a:gd name="connsiteX7275" fmla="*/ 4082229 w 9586368"/>
                <a:gd name="connsiteY7275" fmla="*/ 1210598 h 6479439"/>
                <a:gd name="connsiteX7276" fmla="*/ 4078210 w 9586368"/>
                <a:gd name="connsiteY7276" fmla="*/ 1214637 h 6479439"/>
                <a:gd name="connsiteX7277" fmla="*/ 4068297 w 9586368"/>
                <a:gd name="connsiteY7277" fmla="*/ 1214637 h 6479439"/>
                <a:gd name="connsiteX7278" fmla="*/ 4064278 w 9586368"/>
                <a:gd name="connsiteY7278" fmla="*/ 1210598 h 6479439"/>
                <a:gd name="connsiteX7279" fmla="*/ 4064278 w 9586368"/>
                <a:gd name="connsiteY7279" fmla="*/ 1200726 h 6479439"/>
                <a:gd name="connsiteX7280" fmla="*/ 3828990 w 9586368"/>
                <a:gd name="connsiteY7280" fmla="*/ 1196689 h 6479439"/>
                <a:gd name="connsiteX7281" fmla="*/ 3838899 w 9586368"/>
                <a:gd name="connsiteY7281" fmla="*/ 1196689 h 6479439"/>
                <a:gd name="connsiteX7282" fmla="*/ 3842917 w 9586368"/>
                <a:gd name="connsiteY7282" fmla="*/ 1200728 h 6479439"/>
                <a:gd name="connsiteX7283" fmla="*/ 3842917 w 9586368"/>
                <a:gd name="connsiteY7283" fmla="*/ 1210598 h 6479439"/>
                <a:gd name="connsiteX7284" fmla="*/ 3838899 w 9586368"/>
                <a:gd name="connsiteY7284" fmla="*/ 1214637 h 6479439"/>
                <a:gd name="connsiteX7285" fmla="*/ 3828990 w 9586368"/>
                <a:gd name="connsiteY7285" fmla="*/ 1214637 h 6479439"/>
                <a:gd name="connsiteX7286" fmla="*/ 3824971 w 9586368"/>
                <a:gd name="connsiteY7286" fmla="*/ 1210598 h 6479439"/>
                <a:gd name="connsiteX7287" fmla="*/ 3824971 w 9586368"/>
                <a:gd name="connsiteY7287" fmla="*/ 1200728 h 6479439"/>
                <a:gd name="connsiteX7288" fmla="*/ 3589676 w 9586368"/>
                <a:gd name="connsiteY7288" fmla="*/ 1196689 h 6479439"/>
                <a:gd name="connsiteX7289" fmla="*/ 3599585 w 9586368"/>
                <a:gd name="connsiteY7289" fmla="*/ 1196689 h 6479439"/>
                <a:gd name="connsiteX7290" fmla="*/ 3603604 w 9586368"/>
                <a:gd name="connsiteY7290" fmla="*/ 1200728 h 6479439"/>
                <a:gd name="connsiteX7291" fmla="*/ 3603604 w 9586368"/>
                <a:gd name="connsiteY7291" fmla="*/ 1210598 h 6479439"/>
                <a:gd name="connsiteX7292" fmla="*/ 3599585 w 9586368"/>
                <a:gd name="connsiteY7292" fmla="*/ 1214637 h 6479439"/>
                <a:gd name="connsiteX7293" fmla="*/ 3589676 w 9586368"/>
                <a:gd name="connsiteY7293" fmla="*/ 1214637 h 6479439"/>
                <a:gd name="connsiteX7294" fmla="*/ 3585657 w 9586368"/>
                <a:gd name="connsiteY7294" fmla="*/ 1210598 h 6479439"/>
                <a:gd name="connsiteX7295" fmla="*/ 3585657 w 9586368"/>
                <a:gd name="connsiteY7295" fmla="*/ 1200728 h 6479439"/>
                <a:gd name="connsiteX7296" fmla="*/ 5743412 w 9586368"/>
                <a:gd name="connsiteY7296" fmla="*/ 1196676 h 6479439"/>
                <a:gd name="connsiteX7297" fmla="*/ 5753323 w 9586368"/>
                <a:gd name="connsiteY7297" fmla="*/ 1196676 h 6479439"/>
                <a:gd name="connsiteX7298" fmla="*/ 5757342 w 9586368"/>
                <a:gd name="connsiteY7298" fmla="*/ 1200714 h 6479439"/>
                <a:gd name="connsiteX7299" fmla="*/ 5757342 w 9586368"/>
                <a:gd name="connsiteY7299" fmla="*/ 1210586 h 6479439"/>
                <a:gd name="connsiteX7300" fmla="*/ 5753323 w 9586368"/>
                <a:gd name="connsiteY7300" fmla="*/ 1214625 h 6479439"/>
                <a:gd name="connsiteX7301" fmla="*/ 5743412 w 9586368"/>
                <a:gd name="connsiteY7301" fmla="*/ 1214625 h 6479439"/>
                <a:gd name="connsiteX7302" fmla="*/ 5739393 w 9586368"/>
                <a:gd name="connsiteY7302" fmla="*/ 1210586 h 6479439"/>
                <a:gd name="connsiteX7303" fmla="*/ 5739393 w 9586368"/>
                <a:gd name="connsiteY7303" fmla="*/ 1200714 h 6479439"/>
                <a:gd name="connsiteX7304" fmla="*/ 5504099 w 9586368"/>
                <a:gd name="connsiteY7304" fmla="*/ 1196676 h 6479439"/>
                <a:gd name="connsiteX7305" fmla="*/ 5514010 w 9586368"/>
                <a:gd name="connsiteY7305" fmla="*/ 1196676 h 6479439"/>
                <a:gd name="connsiteX7306" fmla="*/ 5518029 w 9586368"/>
                <a:gd name="connsiteY7306" fmla="*/ 1200714 h 6479439"/>
                <a:gd name="connsiteX7307" fmla="*/ 5518029 w 9586368"/>
                <a:gd name="connsiteY7307" fmla="*/ 1210586 h 6479439"/>
                <a:gd name="connsiteX7308" fmla="*/ 5514010 w 9586368"/>
                <a:gd name="connsiteY7308" fmla="*/ 1214625 h 6479439"/>
                <a:gd name="connsiteX7309" fmla="*/ 5504099 w 9586368"/>
                <a:gd name="connsiteY7309" fmla="*/ 1214625 h 6479439"/>
                <a:gd name="connsiteX7310" fmla="*/ 5500080 w 9586368"/>
                <a:gd name="connsiteY7310" fmla="*/ 1210586 h 6479439"/>
                <a:gd name="connsiteX7311" fmla="*/ 5500080 w 9586368"/>
                <a:gd name="connsiteY7311" fmla="*/ 1200714 h 6479439"/>
                <a:gd name="connsiteX7312" fmla="*/ 5264784 w 9586368"/>
                <a:gd name="connsiteY7312" fmla="*/ 1196676 h 6479439"/>
                <a:gd name="connsiteX7313" fmla="*/ 5274694 w 9586368"/>
                <a:gd name="connsiteY7313" fmla="*/ 1196676 h 6479439"/>
                <a:gd name="connsiteX7314" fmla="*/ 5278713 w 9586368"/>
                <a:gd name="connsiteY7314" fmla="*/ 1200714 h 6479439"/>
                <a:gd name="connsiteX7315" fmla="*/ 5278713 w 9586368"/>
                <a:gd name="connsiteY7315" fmla="*/ 1210586 h 6479439"/>
                <a:gd name="connsiteX7316" fmla="*/ 5274694 w 9586368"/>
                <a:gd name="connsiteY7316" fmla="*/ 1214625 h 6479439"/>
                <a:gd name="connsiteX7317" fmla="*/ 5264784 w 9586368"/>
                <a:gd name="connsiteY7317" fmla="*/ 1214625 h 6479439"/>
                <a:gd name="connsiteX7318" fmla="*/ 5260765 w 9586368"/>
                <a:gd name="connsiteY7318" fmla="*/ 1210586 h 6479439"/>
                <a:gd name="connsiteX7319" fmla="*/ 5260765 w 9586368"/>
                <a:gd name="connsiteY7319" fmla="*/ 1200714 h 6479439"/>
                <a:gd name="connsiteX7320" fmla="*/ 5025470 w 9586368"/>
                <a:gd name="connsiteY7320" fmla="*/ 1196676 h 6479439"/>
                <a:gd name="connsiteX7321" fmla="*/ 5035381 w 9586368"/>
                <a:gd name="connsiteY7321" fmla="*/ 1196676 h 6479439"/>
                <a:gd name="connsiteX7322" fmla="*/ 5039400 w 9586368"/>
                <a:gd name="connsiteY7322" fmla="*/ 1200715 h 6479439"/>
                <a:gd name="connsiteX7323" fmla="*/ 5039400 w 9586368"/>
                <a:gd name="connsiteY7323" fmla="*/ 1210586 h 6479439"/>
                <a:gd name="connsiteX7324" fmla="*/ 5035381 w 9586368"/>
                <a:gd name="connsiteY7324" fmla="*/ 1214625 h 6479439"/>
                <a:gd name="connsiteX7325" fmla="*/ 5025470 w 9586368"/>
                <a:gd name="connsiteY7325" fmla="*/ 1214625 h 6479439"/>
                <a:gd name="connsiteX7326" fmla="*/ 5021451 w 9586368"/>
                <a:gd name="connsiteY7326" fmla="*/ 1210586 h 6479439"/>
                <a:gd name="connsiteX7327" fmla="*/ 5021451 w 9586368"/>
                <a:gd name="connsiteY7327" fmla="*/ 1200715 h 6479439"/>
                <a:gd name="connsiteX7328" fmla="*/ 4786241 w 9586368"/>
                <a:gd name="connsiteY7328" fmla="*/ 1196676 h 6479439"/>
                <a:gd name="connsiteX7329" fmla="*/ 4796152 w 9586368"/>
                <a:gd name="connsiteY7329" fmla="*/ 1196676 h 6479439"/>
                <a:gd name="connsiteX7330" fmla="*/ 4800171 w 9586368"/>
                <a:gd name="connsiteY7330" fmla="*/ 1200715 h 6479439"/>
                <a:gd name="connsiteX7331" fmla="*/ 4800171 w 9586368"/>
                <a:gd name="connsiteY7331" fmla="*/ 1210586 h 6479439"/>
                <a:gd name="connsiteX7332" fmla="*/ 4796152 w 9586368"/>
                <a:gd name="connsiteY7332" fmla="*/ 1214625 h 6479439"/>
                <a:gd name="connsiteX7333" fmla="*/ 4786241 w 9586368"/>
                <a:gd name="connsiteY7333" fmla="*/ 1214625 h 6479439"/>
                <a:gd name="connsiteX7334" fmla="*/ 4782224 w 9586368"/>
                <a:gd name="connsiteY7334" fmla="*/ 1210586 h 6479439"/>
                <a:gd name="connsiteX7335" fmla="*/ 4782224 w 9586368"/>
                <a:gd name="connsiteY7335" fmla="*/ 1200715 h 6479439"/>
                <a:gd name="connsiteX7336" fmla="*/ 6222042 w 9586368"/>
                <a:gd name="connsiteY7336" fmla="*/ 1196664 h 6479439"/>
                <a:gd name="connsiteX7337" fmla="*/ 6231952 w 9586368"/>
                <a:gd name="connsiteY7337" fmla="*/ 1196664 h 6479439"/>
                <a:gd name="connsiteX7338" fmla="*/ 6235971 w 9586368"/>
                <a:gd name="connsiteY7338" fmla="*/ 1200703 h 6479439"/>
                <a:gd name="connsiteX7339" fmla="*/ 6235971 w 9586368"/>
                <a:gd name="connsiteY7339" fmla="*/ 1210573 h 6479439"/>
                <a:gd name="connsiteX7340" fmla="*/ 6231952 w 9586368"/>
                <a:gd name="connsiteY7340" fmla="*/ 1214612 h 6479439"/>
                <a:gd name="connsiteX7341" fmla="*/ 6222042 w 9586368"/>
                <a:gd name="connsiteY7341" fmla="*/ 1214612 h 6479439"/>
                <a:gd name="connsiteX7342" fmla="*/ 6218023 w 9586368"/>
                <a:gd name="connsiteY7342" fmla="*/ 1210573 h 6479439"/>
                <a:gd name="connsiteX7343" fmla="*/ 6218023 w 9586368"/>
                <a:gd name="connsiteY7343" fmla="*/ 1200703 h 6479439"/>
                <a:gd name="connsiteX7344" fmla="*/ 5982729 w 9586368"/>
                <a:gd name="connsiteY7344" fmla="*/ 1196664 h 6479439"/>
                <a:gd name="connsiteX7345" fmla="*/ 5992639 w 9586368"/>
                <a:gd name="connsiteY7345" fmla="*/ 1196664 h 6479439"/>
                <a:gd name="connsiteX7346" fmla="*/ 5996658 w 9586368"/>
                <a:gd name="connsiteY7346" fmla="*/ 1200703 h 6479439"/>
                <a:gd name="connsiteX7347" fmla="*/ 5996658 w 9586368"/>
                <a:gd name="connsiteY7347" fmla="*/ 1210573 h 6479439"/>
                <a:gd name="connsiteX7348" fmla="*/ 5992639 w 9586368"/>
                <a:gd name="connsiteY7348" fmla="*/ 1214612 h 6479439"/>
                <a:gd name="connsiteX7349" fmla="*/ 5982729 w 9586368"/>
                <a:gd name="connsiteY7349" fmla="*/ 1214612 h 6479439"/>
                <a:gd name="connsiteX7350" fmla="*/ 5978710 w 9586368"/>
                <a:gd name="connsiteY7350" fmla="*/ 1210573 h 6479439"/>
                <a:gd name="connsiteX7351" fmla="*/ 5978710 w 9586368"/>
                <a:gd name="connsiteY7351" fmla="*/ 1200703 h 6479439"/>
                <a:gd name="connsiteX7352" fmla="*/ 6939983 w 9586368"/>
                <a:gd name="connsiteY7352" fmla="*/ 1196664 h 6479439"/>
                <a:gd name="connsiteX7353" fmla="*/ 6949894 w 9586368"/>
                <a:gd name="connsiteY7353" fmla="*/ 1196664 h 6479439"/>
                <a:gd name="connsiteX7354" fmla="*/ 6953913 w 9586368"/>
                <a:gd name="connsiteY7354" fmla="*/ 1200702 h 6479439"/>
                <a:gd name="connsiteX7355" fmla="*/ 6953913 w 9586368"/>
                <a:gd name="connsiteY7355" fmla="*/ 1210573 h 6479439"/>
                <a:gd name="connsiteX7356" fmla="*/ 6949894 w 9586368"/>
                <a:gd name="connsiteY7356" fmla="*/ 1214612 h 6479439"/>
                <a:gd name="connsiteX7357" fmla="*/ 6939983 w 9586368"/>
                <a:gd name="connsiteY7357" fmla="*/ 1214612 h 6479439"/>
                <a:gd name="connsiteX7358" fmla="*/ 6935964 w 9586368"/>
                <a:gd name="connsiteY7358" fmla="*/ 1210573 h 6479439"/>
                <a:gd name="connsiteX7359" fmla="*/ 6935964 w 9586368"/>
                <a:gd name="connsiteY7359" fmla="*/ 1200702 h 6479439"/>
                <a:gd name="connsiteX7360" fmla="*/ 6700670 w 9586368"/>
                <a:gd name="connsiteY7360" fmla="*/ 1196664 h 6479439"/>
                <a:gd name="connsiteX7361" fmla="*/ 6710581 w 9586368"/>
                <a:gd name="connsiteY7361" fmla="*/ 1196664 h 6479439"/>
                <a:gd name="connsiteX7362" fmla="*/ 6714600 w 9586368"/>
                <a:gd name="connsiteY7362" fmla="*/ 1200702 h 6479439"/>
                <a:gd name="connsiteX7363" fmla="*/ 6714600 w 9586368"/>
                <a:gd name="connsiteY7363" fmla="*/ 1210573 h 6479439"/>
                <a:gd name="connsiteX7364" fmla="*/ 6710581 w 9586368"/>
                <a:gd name="connsiteY7364" fmla="*/ 1214612 h 6479439"/>
                <a:gd name="connsiteX7365" fmla="*/ 6700670 w 9586368"/>
                <a:gd name="connsiteY7365" fmla="*/ 1214612 h 6479439"/>
                <a:gd name="connsiteX7366" fmla="*/ 6696651 w 9586368"/>
                <a:gd name="connsiteY7366" fmla="*/ 1210573 h 6479439"/>
                <a:gd name="connsiteX7367" fmla="*/ 6696651 w 9586368"/>
                <a:gd name="connsiteY7367" fmla="*/ 1200702 h 6479439"/>
                <a:gd name="connsiteX7368" fmla="*/ 6461356 w 9586368"/>
                <a:gd name="connsiteY7368" fmla="*/ 1196664 h 6479439"/>
                <a:gd name="connsiteX7369" fmla="*/ 6471266 w 9586368"/>
                <a:gd name="connsiteY7369" fmla="*/ 1196664 h 6479439"/>
                <a:gd name="connsiteX7370" fmla="*/ 6475285 w 9586368"/>
                <a:gd name="connsiteY7370" fmla="*/ 1200702 h 6479439"/>
                <a:gd name="connsiteX7371" fmla="*/ 6475285 w 9586368"/>
                <a:gd name="connsiteY7371" fmla="*/ 1210573 h 6479439"/>
                <a:gd name="connsiteX7372" fmla="*/ 6471266 w 9586368"/>
                <a:gd name="connsiteY7372" fmla="*/ 1214612 h 6479439"/>
                <a:gd name="connsiteX7373" fmla="*/ 6461356 w 9586368"/>
                <a:gd name="connsiteY7373" fmla="*/ 1214612 h 6479439"/>
                <a:gd name="connsiteX7374" fmla="*/ 6457337 w 9586368"/>
                <a:gd name="connsiteY7374" fmla="*/ 1210573 h 6479439"/>
                <a:gd name="connsiteX7375" fmla="*/ 6457337 w 9586368"/>
                <a:gd name="connsiteY7375" fmla="*/ 1200702 h 6479439"/>
                <a:gd name="connsiteX7376" fmla="*/ 7418611 w 9586368"/>
                <a:gd name="connsiteY7376" fmla="*/ 1196652 h 6479439"/>
                <a:gd name="connsiteX7377" fmla="*/ 7428521 w 9586368"/>
                <a:gd name="connsiteY7377" fmla="*/ 1196652 h 6479439"/>
                <a:gd name="connsiteX7378" fmla="*/ 7432540 w 9586368"/>
                <a:gd name="connsiteY7378" fmla="*/ 1200690 h 6479439"/>
                <a:gd name="connsiteX7379" fmla="*/ 7432540 w 9586368"/>
                <a:gd name="connsiteY7379" fmla="*/ 1210561 h 6479439"/>
                <a:gd name="connsiteX7380" fmla="*/ 7428521 w 9586368"/>
                <a:gd name="connsiteY7380" fmla="*/ 1214600 h 6479439"/>
                <a:gd name="connsiteX7381" fmla="*/ 7418611 w 9586368"/>
                <a:gd name="connsiteY7381" fmla="*/ 1214600 h 6479439"/>
                <a:gd name="connsiteX7382" fmla="*/ 7414592 w 9586368"/>
                <a:gd name="connsiteY7382" fmla="*/ 1210561 h 6479439"/>
                <a:gd name="connsiteX7383" fmla="*/ 7414592 w 9586368"/>
                <a:gd name="connsiteY7383" fmla="*/ 1200690 h 6479439"/>
                <a:gd name="connsiteX7384" fmla="*/ 7179298 w 9586368"/>
                <a:gd name="connsiteY7384" fmla="*/ 1196652 h 6479439"/>
                <a:gd name="connsiteX7385" fmla="*/ 7189209 w 9586368"/>
                <a:gd name="connsiteY7385" fmla="*/ 1196652 h 6479439"/>
                <a:gd name="connsiteX7386" fmla="*/ 7193228 w 9586368"/>
                <a:gd name="connsiteY7386" fmla="*/ 1200690 h 6479439"/>
                <a:gd name="connsiteX7387" fmla="*/ 7193228 w 9586368"/>
                <a:gd name="connsiteY7387" fmla="*/ 1210561 h 6479439"/>
                <a:gd name="connsiteX7388" fmla="*/ 7189209 w 9586368"/>
                <a:gd name="connsiteY7388" fmla="*/ 1214600 h 6479439"/>
                <a:gd name="connsiteX7389" fmla="*/ 7179298 w 9586368"/>
                <a:gd name="connsiteY7389" fmla="*/ 1214600 h 6479439"/>
                <a:gd name="connsiteX7390" fmla="*/ 7175279 w 9586368"/>
                <a:gd name="connsiteY7390" fmla="*/ 1210561 h 6479439"/>
                <a:gd name="connsiteX7391" fmla="*/ 7175279 w 9586368"/>
                <a:gd name="connsiteY7391" fmla="*/ 1200690 h 6479439"/>
                <a:gd name="connsiteX7392" fmla="*/ 8136553 w 9586368"/>
                <a:gd name="connsiteY7392" fmla="*/ 1196651 h 6479439"/>
                <a:gd name="connsiteX7393" fmla="*/ 8146464 w 9586368"/>
                <a:gd name="connsiteY7393" fmla="*/ 1196651 h 6479439"/>
                <a:gd name="connsiteX7394" fmla="*/ 8150483 w 9586368"/>
                <a:gd name="connsiteY7394" fmla="*/ 1200689 h 6479439"/>
                <a:gd name="connsiteX7395" fmla="*/ 8150483 w 9586368"/>
                <a:gd name="connsiteY7395" fmla="*/ 1210561 h 6479439"/>
                <a:gd name="connsiteX7396" fmla="*/ 8146464 w 9586368"/>
                <a:gd name="connsiteY7396" fmla="*/ 1214600 h 6479439"/>
                <a:gd name="connsiteX7397" fmla="*/ 8136553 w 9586368"/>
                <a:gd name="connsiteY7397" fmla="*/ 1214600 h 6479439"/>
                <a:gd name="connsiteX7398" fmla="*/ 8132534 w 9586368"/>
                <a:gd name="connsiteY7398" fmla="*/ 1210561 h 6479439"/>
                <a:gd name="connsiteX7399" fmla="*/ 8132534 w 9586368"/>
                <a:gd name="connsiteY7399" fmla="*/ 1200689 h 6479439"/>
                <a:gd name="connsiteX7400" fmla="*/ 7897241 w 9586368"/>
                <a:gd name="connsiteY7400" fmla="*/ 1196651 h 6479439"/>
                <a:gd name="connsiteX7401" fmla="*/ 7907151 w 9586368"/>
                <a:gd name="connsiteY7401" fmla="*/ 1196651 h 6479439"/>
                <a:gd name="connsiteX7402" fmla="*/ 7911170 w 9586368"/>
                <a:gd name="connsiteY7402" fmla="*/ 1200689 h 6479439"/>
                <a:gd name="connsiteX7403" fmla="*/ 7911170 w 9586368"/>
                <a:gd name="connsiteY7403" fmla="*/ 1210561 h 6479439"/>
                <a:gd name="connsiteX7404" fmla="*/ 7907151 w 9586368"/>
                <a:gd name="connsiteY7404" fmla="*/ 1214600 h 6479439"/>
                <a:gd name="connsiteX7405" fmla="*/ 7897241 w 9586368"/>
                <a:gd name="connsiteY7405" fmla="*/ 1214600 h 6479439"/>
                <a:gd name="connsiteX7406" fmla="*/ 7893222 w 9586368"/>
                <a:gd name="connsiteY7406" fmla="*/ 1210561 h 6479439"/>
                <a:gd name="connsiteX7407" fmla="*/ 7893222 w 9586368"/>
                <a:gd name="connsiteY7407" fmla="*/ 1200689 h 6479439"/>
                <a:gd name="connsiteX7408" fmla="*/ 7657926 w 9586368"/>
                <a:gd name="connsiteY7408" fmla="*/ 1196651 h 6479439"/>
                <a:gd name="connsiteX7409" fmla="*/ 7667836 w 9586368"/>
                <a:gd name="connsiteY7409" fmla="*/ 1196651 h 6479439"/>
                <a:gd name="connsiteX7410" fmla="*/ 7671855 w 9586368"/>
                <a:gd name="connsiteY7410" fmla="*/ 1200689 h 6479439"/>
                <a:gd name="connsiteX7411" fmla="*/ 7671855 w 9586368"/>
                <a:gd name="connsiteY7411" fmla="*/ 1210561 h 6479439"/>
                <a:gd name="connsiteX7412" fmla="*/ 7667836 w 9586368"/>
                <a:gd name="connsiteY7412" fmla="*/ 1214600 h 6479439"/>
                <a:gd name="connsiteX7413" fmla="*/ 7657926 w 9586368"/>
                <a:gd name="connsiteY7413" fmla="*/ 1214600 h 6479439"/>
                <a:gd name="connsiteX7414" fmla="*/ 7653906 w 9586368"/>
                <a:gd name="connsiteY7414" fmla="*/ 1210561 h 6479439"/>
                <a:gd name="connsiteX7415" fmla="*/ 7653906 w 9586368"/>
                <a:gd name="connsiteY7415" fmla="*/ 1200689 h 6479439"/>
                <a:gd name="connsiteX7416" fmla="*/ 8615184 w 9586368"/>
                <a:gd name="connsiteY7416" fmla="*/ 1196639 h 6479439"/>
                <a:gd name="connsiteX7417" fmla="*/ 8625095 w 9586368"/>
                <a:gd name="connsiteY7417" fmla="*/ 1196639 h 6479439"/>
                <a:gd name="connsiteX7418" fmla="*/ 8629114 w 9586368"/>
                <a:gd name="connsiteY7418" fmla="*/ 1200678 h 6479439"/>
                <a:gd name="connsiteX7419" fmla="*/ 8629114 w 9586368"/>
                <a:gd name="connsiteY7419" fmla="*/ 1210548 h 6479439"/>
                <a:gd name="connsiteX7420" fmla="*/ 8625095 w 9586368"/>
                <a:gd name="connsiteY7420" fmla="*/ 1214587 h 6479439"/>
                <a:gd name="connsiteX7421" fmla="*/ 8615184 w 9586368"/>
                <a:gd name="connsiteY7421" fmla="*/ 1214587 h 6479439"/>
                <a:gd name="connsiteX7422" fmla="*/ 8611165 w 9586368"/>
                <a:gd name="connsiteY7422" fmla="*/ 1210548 h 6479439"/>
                <a:gd name="connsiteX7423" fmla="*/ 8611165 w 9586368"/>
                <a:gd name="connsiteY7423" fmla="*/ 1200678 h 6479439"/>
                <a:gd name="connsiteX7424" fmla="*/ 8375869 w 9586368"/>
                <a:gd name="connsiteY7424" fmla="*/ 1196639 h 6479439"/>
                <a:gd name="connsiteX7425" fmla="*/ 8385779 w 9586368"/>
                <a:gd name="connsiteY7425" fmla="*/ 1196639 h 6479439"/>
                <a:gd name="connsiteX7426" fmla="*/ 8389799 w 9586368"/>
                <a:gd name="connsiteY7426" fmla="*/ 1200678 h 6479439"/>
                <a:gd name="connsiteX7427" fmla="*/ 8389799 w 9586368"/>
                <a:gd name="connsiteY7427" fmla="*/ 1210549 h 6479439"/>
                <a:gd name="connsiteX7428" fmla="*/ 8385779 w 9586368"/>
                <a:gd name="connsiteY7428" fmla="*/ 1214587 h 6479439"/>
                <a:gd name="connsiteX7429" fmla="*/ 8375869 w 9586368"/>
                <a:gd name="connsiteY7429" fmla="*/ 1214587 h 6479439"/>
                <a:gd name="connsiteX7430" fmla="*/ 8371850 w 9586368"/>
                <a:gd name="connsiteY7430" fmla="*/ 1210549 h 6479439"/>
                <a:gd name="connsiteX7431" fmla="*/ 8371850 w 9586368"/>
                <a:gd name="connsiteY7431" fmla="*/ 1200678 h 6479439"/>
                <a:gd name="connsiteX7432" fmla="*/ 9333125 w 9586368"/>
                <a:gd name="connsiteY7432" fmla="*/ 1196639 h 6479439"/>
                <a:gd name="connsiteX7433" fmla="*/ 9343036 w 9586368"/>
                <a:gd name="connsiteY7433" fmla="*/ 1196639 h 6479439"/>
                <a:gd name="connsiteX7434" fmla="*/ 9347055 w 9586368"/>
                <a:gd name="connsiteY7434" fmla="*/ 1200677 h 6479439"/>
                <a:gd name="connsiteX7435" fmla="*/ 9347055 w 9586368"/>
                <a:gd name="connsiteY7435" fmla="*/ 1210548 h 6479439"/>
                <a:gd name="connsiteX7436" fmla="*/ 9343036 w 9586368"/>
                <a:gd name="connsiteY7436" fmla="*/ 1214587 h 6479439"/>
                <a:gd name="connsiteX7437" fmla="*/ 9333125 w 9586368"/>
                <a:gd name="connsiteY7437" fmla="*/ 1214587 h 6479439"/>
                <a:gd name="connsiteX7438" fmla="*/ 9329106 w 9586368"/>
                <a:gd name="connsiteY7438" fmla="*/ 1210548 h 6479439"/>
                <a:gd name="connsiteX7439" fmla="*/ 9329106 w 9586368"/>
                <a:gd name="connsiteY7439" fmla="*/ 1200677 h 6479439"/>
                <a:gd name="connsiteX7440" fmla="*/ 9093811 w 9586368"/>
                <a:gd name="connsiteY7440" fmla="*/ 1196639 h 6479439"/>
                <a:gd name="connsiteX7441" fmla="*/ 9103722 w 9586368"/>
                <a:gd name="connsiteY7441" fmla="*/ 1196639 h 6479439"/>
                <a:gd name="connsiteX7442" fmla="*/ 9107741 w 9586368"/>
                <a:gd name="connsiteY7442" fmla="*/ 1200677 h 6479439"/>
                <a:gd name="connsiteX7443" fmla="*/ 9107741 w 9586368"/>
                <a:gd name="connsiteY7443" fmla="*/ 1210548 h 6479439"/>
                <a:gd name="connsiteX7444" fmla="*/ 9103722 w 9586368"/>
                <a:gd name="connsiteY7444" fmla="*/ 1214587 h 6479439"/>
                <a:gd name="connsiteX7445" fmla="*/ 9093811 w 9586368"/>
                <a:gd name="connsiteY7445" fmla="*/ 1214587 h 6479439"/>
                <a:gd name="connsiteX7446" fmla="*/ 9089792 w 9586368"/>
                <a:gd name="connsiteY7446" fmla="*/ 1210548 h 6479439"/>
                <a:gd name="connsiteX7447" fmla="*/ 9089792 w 9586368"/>
                <a:gd name="connsiteY7447" fmla="*/ 1200677 h 6479439"/>
                <a:gd name="connsiteX7448" fmla="*/ 8854496 w 9586368"/>
                <a:gd name="connsiteY7448" fmla="*/ 1196639 h 6479439"/>
                <a:gd name="connsiteX7449" fmla="*/ 8864407 w 9586368"/>
                <a:gd name="connsiteY7449" fmla="*/ 1196639 h 6479439"/>
                <a:gd name="connsiteX7450" fmla="*/ 8868426 w 9586368"/>
                <a:gd name="connsiteY7450" fmla="*/ 1200677 h 6479439"/>
                <a:gd name="connsiteX7451" fmla="*/ 8868426 w 9586368"/>
                <a:gd name="connsiteY7451" fmla="*/ 1210548 h 6479439"/>
                <a:gd name="connsiteX7452" fmla="*/ 8864407 w 9586368"/>
                <a:gd name="connsiteY7452" fmla="*/ 1214587 h 6479439"/>
                <a:gd name="connsiteX7453" fmla="*/ 8854496 w 9586368"/>
                <a:gd name="connsiteY7453" fmla="*/ 1214587 h 6479439"/>
                <a:gd name="connsiteX7454" fmla="*/ 8850477 w 9586368"/>
                <a:gd name="connsiteY7454" fmla="*/ 1210548 h 6479439"/>
                <a:gd name="connsiteX7455" fmla="*/ 8850477 w 9586368"/>
                <a:gd name="connsiteY7455" fmla="*/ 1200677 h 6479439"/>
                <a:gd name="connsiteX7456" fmla="*/ 9572438 w 9586368"/>
                <a:gd name="connsiteY7456" fmla="*/ 1196627 h 6479439"/>
                <a:gd name="connsiteX7457" fmla="*/ 9582349 w 9586368"/>
                <a:gd name="connsiteY7457" fmla="*/ 1196627 h 6479439"/>
                <a:gd name="connsiteX7458" fmla="*/ 9586368 w 9586368"/>
                <a:gd name="connsiteY7458" fmla="*/ 1200665 h 6479439"/>
                <a:gd name="connsiteX7459" fmla="*/ 9586368 w 9586368"/>
                <a:gd name="connsiteY7459" fmla="*/ 1210536 h 6479439"/>
                <a:gd name="connsiteX7460" fmla="*/ 9582349 w 9586368"/>
                <a:gd name="connsiteY7460" fmla="*/ 1214575 h 6479439"/>
                <a:gd name="connsiteX7461" fmla="*/ 9572438 w 9586368"/>
                <a:gd name="connsiteY7461" fmla="*/ 1214575 h 6479439"/>
                <a:gd name="connsiteX7462" fmla="*/ 9568419 w 9586368"/>
                <a:gd name="connsiteY7462" fmla="*/ 1210536 h 6479439"/>
                <a:gd name="connsiteX7463" fmla="*/ 9568419 w 9586368"/>
                <a:gd name="connsiteY7463" fmla="*/ 1200665 h 6479439"/>
                <a:gd name="connsiteX7464" fmla="*/ 4035 w 9586368"/>
                <a:gd name="connsiteY7464" fmla="*/ 1196600 h 6479439"/>
                <a:gd name="connsiteX7465" fmla="*/ 13945 w 9586368"/>
                <a:gd name="connsiteY7465" fmla="*/ 1196600 h 6479439"/>
                <a:gd name="connsiteX7466" fmla="*/ 17964 w 9586368"/>
                <a:gd name="connsiteY7466" fmla="*/ 1200638 h 6479439"/>
                <a:gd name="connsiteX7467" fmla="*/ 17964 w 9586368"/>
                <a:gd name="connsiteY7467" fmla="*/ 1210509 h 6479439"/>
                <a:gd name="connsiteX7468" fmla="*/ 13945 w 9586368"/>
                <a:gd name="connsiteY7468" fmla="*/ 1214548 h 6479439"/>
                <a:gd name="connsiteX7469" fmla="*/ 4035 w 9586368"/>
                <a:gd name="connsiteY7469" fmla="*/ 1214548 h 6479439"/>
                <a:gd name="connsiteX7470" fmla="*/ 16 w 9586368"/>
                <a:gd name="connsiteY7470" fmla="*/ 1210509 h 6479439"/>
                <a:gd name="connsiteX7471" fmla="*/ 16 w 9586368"/>
                <a:gd name="connsiteY7471" fmla="*/ 1200638 h 6479439"/>
                <a:gd name="connsiteX7472" fmla="*/ 721974 w 9586368"/>
                <a:gd name="connsiteY7472" fmla="*/ 1196599 h 6479439"/>
                <a:gd name="connsiteX7473" fmla="*/ 731884 w 9586368"/>
                <a:gd name="connsiteY7473" fmla="*/ 1196599 h 6479439"/>
                <a:gd name="connsiteX7474" fmla="*/ 735903 w 9586368"/>
                <a:gd name="connsiteY7474" fmla="*/ 1200638 h 6479439"/>
                <a:gd name="connsiteX7475" fmla="*/ 735903 w 9586368"/>
                <a:gd name="connsiteY7475" fmla="*/ 1210509 h 6479439"/>
                <a:gd name="connsiteX7476" fmla="*/ 731884 w 9586368"/>
                <a:gd name="connsiteY7476" fmla="*/ 1214547 h 6479439"/>
                <a:gd name="connsiteX7477" fmla="*/ 721974 w 9586368"/>
                <a:gd name="connsiteY7477" fmla="*/ 1214547 h 6479439"/>
                <a:gd name="connsiteX7478" fmla="*/ 717955 w 9586368"/>
                <a:gd name="connsiteY7478" fmla="*/ 1210509 h 6479439"/>
                <a:gd name="connsiteX7479" fmla="*/ 717955 w 9586368"/>
                <a:gd name="connsiteY7479" fmla="*/ 1200638 h 6479439"/>
                <a:gd name="connsiteX7480" fmla="*/ 482661 w 9586368"/>
                <a:gd name="connsiteY7480" fmla="*/ 1196599 h 6479439"/>
                <a:gd name="connsiteX7481" fmla="*/ 492572 w 9586368"/>
                <a:gd name="connsiteY7481" fmla="*/ 1196599 h 6479439"/>
                <a:gd name="connsiteX7482" fmla="*/ 496591 w 9586368"/>
                <a:gd name="connsiteY7482" fmla="*/ 1200638 h 6479439"/>
                <a:gd name="connsiteX7483" fmla="*/ 496591 w 9586368"/>
                <a:gd name="connsiteY7483" fmla="*/ 1210509 h 6479439"/>
                <a:gd name="connsiteX7484" fmla="*/ 492572 w 9586368"/>
                <a:gd name="connsiteY7484" fmla="*/ 1214548 h 6479439"/>
                <a:gd name="connsiteX7485" fmla="*/ 482661 w 9586368"/>
                <a:gd name="connsiteY7485" fmla="*/ 1214548 h 6479439"/>
                <a:gd name="connsiteX7486" fmla="*/ 478642 w 9586368"/>
                <a:gd name="connsiteY7486" fmla="*/ 1210509 h 6479439"/>
                <a:gd name="connsiteX7487" fmla="*/ 478642 w 9586368"/>
                <a:gd name="connsiteY7487" fmla="*/ 1200638 h 6479439"/>
                <a:gd name="connsiteX7488" fmla="*/ 243348 w 9586368"/>
                <a:gd name="connsiteY7488" fmla="*/ 1196599 h 6479439"/>
                <a:gd name="connsiteX7489" fmla="*/ 253258 w 9586368"/>
                <a:gd name="connsiteY7489" fmla="*/ 1196599 h 6479439"/>
                <a:gd name="connsiteX7490" fmla="*/ 257278 w 9586368"/>
                <a:gd name="connsiteY7490" fmla="*/ 1200638 h 6479439"/>
                <a:gd name="connsiteX7491" fmla="*/ 257278 w 9586368"/>
                <a:gd name="connsiteY7491" fmla="*/ 1210509 h 6479439"/>
                <a:gd name="connsiteX7492" fmla="*/ 253258 w 9586368"/>
                <a:gd name="connsiteY7492" fmla="*/ 1214548 h 6479439"/>
                <a:gd name="connsiteX7493" fmla="*/ 243348 w 9586368"/>
                <a:gd name="connsiteY7493" fmla="*/ 1214548 h 6479439"/>
                <a:gd name="connsiteX7494" fmla="*/ 239329 w 9586368"/>
                <a:gd name="connsiteY7494" fmla="*/ 1210509 h 6479439"/>
                <a:gd name="connsiteX7495" fmla="*/ 239329 w 9586368"/>
                <a:gd name="connsiteY7495" fmla="*/ 1200638 h 6479439"/>
                <a:gd name="connsiteX7496" fmla="*/ 1439900 w 9586368"/>
                <a:gd name="connsiteY7496" fmla="*/ 1196589 h 6479439"/>
                <a:gd name="connsiteX7497" fmla="*/ 1449810 w 9586368"/>
                <a:gd name="connsiteY7497" fmla="*/ 1196589 h 6479439"/>
                <a:gd name="connsiteX7498" fmla="*/ 1453829 w 9586368"/>
                <a:gd name="connsiteY7498" fmla="*/ 1200628 h 6479439"/>
                <a:gd name="connsiteX7499" fmla="*/ 1453829 w 9586368"/>
                <a:gd name="connsiteY7499" fmla="*/ 1210498 h 6479439"/>
                <a:gd name="connsiteX7500" fmla="*/ 1449810 w 9586368"/>
                <a:gd name="connsiteY7500" fmla="*/ 1214537 h 6479439"/>
                <a:gd name="connsiteX7501" fmla="*/ 1439900 w 9586368"/>
                <a:gd name="connsiteY7501" fmla="*/ 1214537 h 6479439"/>
                <a:gd name="connsiteX7502" fmla="*/ 1435881 w 9586368"/>
                <a:gd name="connsiteY7502" fmla="*/ 1210498 h 6479439"/>
                <a:gd name="connsiteX7503" fmla="*/ 1435881 w 9586368"/>
                <a:gd name="connsiteY7503" fmla="*/ 1200628 h 6479439"/>
                <a:gd name="connsiteX7504" fmla="*/ 1200584 w 9586368"/>
                <a:gd name="connsiteY7504" fmla="*/ 1196589 h 6479439"/>
                <a:gd name="connsiteX7505" fmla="*/ 1210494 w 9586368"/>
                <a:gd name="connsiteY7505" fmla="*/ 1196589 h 6479439"/>
                <a:gd name="connsiteX7506" fmla="*/ 1214512 w 9586368"/>
                <a:gd name="connsiteY7506" fmla="*/ 1200628 h 6479439"/>
                <a:gd name="connsiteX7507" fmla="*/ 1214512 w 9586368"/>
                <a:gd name="connsiteY7507" fmla="*/ 1210498 h 6479439"/>
                <a:gd name="connsiteX7508" fmla="*/ 1210494 w 9586368"/>
                <a:gd name="connsiteY7508" fmla="*/ 1214537 h 6479439"/>
                <a:gd name="connsiteX7509" fmla="*/ 1200584 w 9586368"/>
                <a:gd name="connsiteY7509" fmla="*/ 1214537 h 6479439"/>
                <a:gd name="connsiteX7510" fmla="*/ 1196565 w 9586368"/>
                <a:gd name="connsiteY7510" fmla="*/ 1210498 h 6479439"/>
                <a:gd name="connsiteX7511" fmla="*/ 1196565 w 9586368"/>
                <a:gd name="connsiteY7511" fmla="*/ 1200628 h 6479439"/>
                <a:gd name="connsiteX7512" fmla="*/ 961271 w 9586368"/>
                <a:gd name="connsiteY7512" fmla="*/ 1196589 h 6479439"/>
                <a:gd name="connsiteX7513" fmla="*/ 971181 w 9586368"/>
                <a:gd name="connsiteY7513" fmla="*/ 1196589 h 6479439"/>
                <a:gd name="connsiteX7514" fmla="*/ 975200 w 9586368"/>
                <a:gd name="connsiteY7514" fmla="*/ 1200628 h 6479439"/>
                <a:gd name="connsiteX7515" fmla="*/ 975200 w 9586368"/>
                <a:gd name="connsiteY7515" fmla="*/ 1210499 h 6479439"/>
                <a:gd name="connsiteX7516" fmla="*/ 971181 w 9586368"/>
                <a:gd name="connsiteY7516" fmla="*/ 1214537 h 6479439"/>
                <a:gd name="connsiteX7517" fmla="*/ 961271 w 9586368"/>
                <a:gd name="connsiteY7517" fmla="*/ 1214537 h 6479439"/>
                <a:gd name="connsiteX7518" fmla="*/ 957253 w 9586368"/>
                <a:gd name="connsiteY7518" fmla="*/ 1210499 h 6479439"/>
                <a:gd name="connsiteX7519" fmla="*/ 957253 w 9586368"/>
                <a:gd name="connsiteY7519" fmla="*/ 1200628 h 6479439"/>
                <a:gd name="connsiteX7520" fmla="*/ 1679217 w 9586368"/>
                <a:gd name="connsiteY7520" fmla="*/ 1196589 h 6479439"/>
                <a:gd name="connsiteX7521" fmla="*/ 1689127 w 9586368"/>
                <a:gd name="connsiteY7521" fmla="*/ 1196589 h 6479439"/>
                <a:gd name="connsiteX7522" fmla="*/ 1693146 w 9586368"/>
                <a:gd name="connsiteY7522" fmla="*/ 1200627 h 6479439"/>
                <a:gd name="connsiteX7523" fmla="*/ 1693146 w 9586368"/>
                <a:gd name="connsiteY7523" fmla="*/ 1210498 h 6479439"/>
                <a:gd name="connsiteX7524" fmla="*/ 1689127 w 9586368"/>
                <a:gd name="connsiteY7524" fmla="*/ 1214537 h 6479439"/>
                <a:gd name="connsiteX7525" fmla="*/ 1679217 w 9586368"/>
                <a:gd name="connsiteY7525" fmla="*/ 1214537 h 6479439"/>
                <a:gd name="connsiteX7526" fmla="*/ 1675198 w 9586368"/>
                <a:gd name="connsiteY7526" fmla="*/ 1210498 h 6479439"/>
                <a:gd name="connsiteX7527" fmla="*/ 1675198 w 9586368"/>
                <a:gd name="connsiteY7527" fmla="*/ 1200627 h 6479439"/>
                <a:gd name="connsiteX7528" fmla="*/ 1918514 w 9586368"/>
                <a:gd name="connsiteY7528" fmla="*/ 1196581 h 6479439"/>
                <a:gd name="connsiteX7529" fmla="*/ 1928424 w 9586368"/>
                <a:gd name="connsiteY7529" fmla="*/ 1196581 h 6479439"/>
                <a:gd name="connsiteX7530" fmla="*/ 1932443 w 9586368"/>
                <a:gd name="connsiteY7530" fmla="*/ 1200619 h 6479439"/>
                <a:gd name="connsiteX7531" fmla="*/ 1932443 w 9586368"/>
                <a:gd name="connsiteY7531" fmla="*/ 1210489 h 6479439"/>
                <a:gd name="connsiteX7532" fmla="*/ 1928424 w 9586368"/>
                <a:gd name="connsiteY7532" fmla="*/ 1214528 h 6479439"/>
                <a:gd name="connsiteX7533" fmla="*/ 1918514 w 9586368"/>
                <a:gd name="connsiteY7533" fmla="*/ 1214528 h 6479439"/>
                <a:gd name="connsiteX7534" fmla="*/ 1914495 w 9586368"/>
                <a:gd name="connsiteY7534" fmla="*/ 1210489 h 6479439"/>
                <a:gd name="connsiteX7535" fmla="*/ 1914495 w 9586368"/>
                <a:gd name="connsiteY7535" fmla="*/ 1200619 h 6479439"/>
                <a:gd name="connsiteX7536" fmla="*/ 2157823 w 9586368"/>
                <a:gd name="connsiteY7536" fmla="*/ 1196578 h 6479439"/>
                <a:gd name="connsiteX7537" fmla="*/ 2167733 w 9586368"/>
                <a:gd name="connsiteY7537" fmla="*/ 1196578 h 6479439"/>
                <a:gd name="connsiteX7538" fmla="*/ 2171751 w 9586368"/>
                <a:gd name="connsiteY7538" fmla="*/ 1200617 h 6479439"/>
                <a:gd name="connsiteX7539" fmla="*/ 2171751 w 9586368"/>
                <a:gd name="connsiteY7539" fmla="*/ 1210488 h 6479439"/>
                <a:gd name="connsiteX7540" fmla="*/ 2167733 w 9586368"/>
                <a:gd name="connsiteY7540" fmla="*/ 1214526 h 6479439"/>
                <a:gd name="connsiteX7541" fmla="*/ 2157823 w 9586368"/>
                <a:gd name="connsiteY7541" fmla="*/ 1214526 h 6479439"/>
                <a:gd name="connsiteX7542" fmla="*/ 2153803 w 9586368"/>
                <a:gd name="connsiteY7542" fmla="*/ 1210488 h 6479439"/>
                <a:gd name="connsiteX7543" fmla="*/ 2153803 w 9586368"/>
                <a:gd name="connsiteY7543" fmla="*/ 1200617 h 6479439"/>
                <a:gd name="connsiteX7544" fmla="*/ 3350359 w 9586368"/>
                <a:gd name="connsiteY7544" fmla="*/ 957358 h 6479439"/>
                <a:gd name="connsiteX7545" fmla="*/ 3360268 w 9586368"/>
                <a:gd name="connsiteY7545" fmla="*/ 957358 h 6479439"/>
                <a:gd name="connsiteX7546" fmla="*/ 3364287 w 9586368"/>
                <a:gd name="connsiteY7546" fmla="*/ 961396 h 6479439"/>
                <a:gd name="connsiteX7547" fmla="*/ 3364287 w 9586368"/>
                <a:gd name="connsiteY7547" fmla="*/ 971266 h 6479439"/>
                <a:gd name="connsiteX7548" fmla="*/ 3360268 w 9586368"/>
                <a:gd name="connsiteY7548" fmla="*/ 975304 h 6479439"/>
                <a:gd name="connsiteX7549" fmla="*/ 3350359 w 9586368"/>
                <a:gd name="connsiteY7549" fmla="*/ 975304 h 6479439"/>
                <a:gd name="connsiteX7550" fmla="*/ 3346340 w 9586368"/>
                <a:gd name="connsiteY7550" fmla="*/ 971266 h 6479439"/>
                <a:gd name="connsiteX7551" fmla="*/ 3346340 w 9586368"/>
                <a:gd name="connsiteY7551" fmla="*/ 961396 h 6479439"/>
                <a:gd name="connsiteX7552" fmla="*/ 3111048 w 9586368"/>
                <a:gd name="connsiteY7552" fmla="*/ 957358 h 6479439"/>
                <a:gd name="connsiteX7553" fmla="*/ 3120959 w 9586368"/>
                <a:gd name="connsiteY7553" fmla="*/ 957358 h 6479439"/>
                <a:gd name="connsiteX7554" fmla="*/ 3124977 w 9586368"/>
                <a:gd name="connsiteY7554" fmla="*/ 961396 h 6479439"/>
                <a:gd name="connsiteX7555" fmla="*/ 3124977 w 9586368"/>
                <a:gd name="connsiteY7555" fmla="*/ 971266 h 6479439"/>
                <a:gd name="connsiteX7556" fmla="*/ 3120959 w 9586368"/>
                <a:gd name="connsiteY7556" fmla="*/ 975304 h 6479439"/>
                <a:gd name="connsiteX7557" fmla="*/ 3111048 w 9586368"/>
                <a:gd name="connsiteY7557" fmla="*/ 975304 h 6479439"/>
                <a:gd name="connsiteX7558" fmla="*/ 3107029 w 9586368"/>
                <a:gd name="connsiteY7558" fmla="*/ 971266 h 6479439"/>
                <a:gd name="connsiteX7559" fmla="*/ 3107029 w 9586368"/>
                <a:gd name="connsiteY7559" fmla="*/ 961396 h 6479439"/>
                <a:gd name="connsiteX7560" fmla="*/ 2871737 w 9586368"/>
                <a:gd name="connsiteY7560" fmla="*/ 957358 h 6479439"/>
                <a:gd name="connsiteX7561" fmla="*/ 2881646 w 9586368"/>
                <a:gd name="connsiteY7561" fmla="*/ 957358 h 6479439"/>
                <a:gd name="connsiteX7562" fmla="*/ 2885666 w 9586368"/>
                <a:gd name="connsiteY7562" fmla="*/ 961396 h 6479439"/>
                <a:gd name="connsiteX7563" fmla="*/ 2885666 w 9586368"/>
                <a:gd name="connsiteY7563" fmla="*/ 971266 h 6479439"/>
                <a:gd name="connsiteX7564" fmla="*/ 2881646 w 9586368"/>
                <a:gd name="connsiteY7564" fmla="*/ 975304 h 6479439"/>
                <a:gd name="connsiteX7565" fmla="*/ 2871737 w 9586368"/>
                <a:gd name="connsiteY7565" fmla="*/ 975304 h 6479439"/>
                <a:gd name="connsiteX7566" fmla="*/ 2867717 w 9586368"/>
                <a:gd name="connsiteY7566" fmla="*/ 971266 h 6479439"/>
                <a:gd name="connsiteX7567" fmla="*/ 2867717 w 9586368"/>
                <a:gd name="connsiteY7567" fmla="*/ 961396 h 6479439"/>
                <a:gd name="connsiteX7568" fmla="*/ 2632423 w 9586368"/>
                <a:gd name="connsiteY7568" fmla="*/ 957358 h 6479439"/>
                <a:gd name="connsiteX7569" fmla="*/ 2642334 w 9586368"/>
                <a:gd name="connsiteY7569" fmla="*/ 957358 h 6479439"/>
                <a:gd name="connsiteX7570" fmla="*/ 2646352 w 9586368"/>
                <a:gd name="connsiteY7570" fmla="*/ 961396 h 6479439"/>
                <a:gd name="connsiteX7571" fmla="*/ 2646352 w 9586368"/>
                <a:gd name="connsiteY7571" fmla="*/ 971266 h 6479439"/>
                <a:gd name="connsiteX7572" fmla="*/ 2642334 w 9586368"/>
                <a:gd name="connsiteY7572" fmla="*/ 975305 h 6479439"/>
                <a:gd name="connsiteX7573" fmla="*/ 2632423 w 9586368"/>
                <a:gd name="connsiteY7573" fmla="*/ 975305 h 6479439"/>
                <a:gd name="connsiteX7574" fmla="*/ 2628404 w 9586368"/>
                <a:gd name="connsiteY7574" fmla="*/ 971266 h 6479439"/>
                <a:gd name="connsiteX7575" fmla="*/ 2628404 w 9586368"/>
                <a:gd name="connsiteY7575" fmla="*/ 961396 h 6479439"/>
                <a:gd name="connsiteX7576" fmla="*/ 2393104 w 9586368"/>
                <a:gd name="connsiteY7576" fmla="*/ 957358 h 6479439"/>
                <a:gd name="connsiteX7577" fmla="*/ 2403015 w 9586368"/>
                <a:gd name="connsiteY7577" fmla="*/ 957358 h 6479439"/>
                <a:gd name="connsiteX7578" fmla="*/ 2407034 w 9586368"/>
                <a:gd name="connsiteY7578" fmla="*/ 961396 h 6479439"/>
                <a:gd name="connsiteX7579" fmla="*/ 2407034 w 9586368"/>
                <a:gd name="connsiteY7579" fmla="*/ 971266 h 6479439"/>
                <a:gd name="connsiteX7580" fmla="*/ 2403015 w 9586368"/>
                <a:gd name="connsiteY7580" fmla="*/ 975305 h 6479439"/>
                <a:gd name="connsiteX7581" fmla="*/ 2393104 w 9586368"/>
                <a:gd name="connsiteY7581" fmla="*/ 975305 h 6479439"/>
                <a:gd name="connsiteX7582" fmla="*/ 2389087 w 9586368"/>
                <a:gd name="connsiteY7582" fmla="*/ 971266 h 6479439"/>
                <a:gd name="connsiteX7583" fmla="*/ 2389087 w 9586368"/>
                <a:gd name="connsiteY7583" fmla="*/ 961396 h 6479439"/>
                <a:gd name="connsiteX7584" fmla="*/ 4546929 w 9586368"/>
                <a:gd name="connsiteY7584" fmla="*/ 957347 h 6479439"/>
                <a:gd name="connsiteX7585" fmla="*/ 4556840 w 9586368"/>
                <a:gd name="connsiteY7585" fmla="*/ 957347 h 6479439"/>
                <a:gd name="connsiteX7586" fmla="*/ 4560859 w 9586368"/>
                <a:gd name="connsiteY7586" fmla="*/ 961385 h 6479439"/>
                <a:gd name="connsiteX7587" fmla="*/ 4560859 w 9586368"/>
                <a:gd name="connsiteY7587" fmla="*/ 971255 h 6479439"/>
                <a:gd name="connsiteX7588" fmla="*/ 4556840 w 9586368"/>
                <a:gd name="connsiteY7588" fmla="*/ 975293 h 6479439"/>
                <a:gd name="connsiteX7589" fmla="*/ 4546929 w 9586368"/>
                <a:gd name="connsiteY7589" fmla="*/ 975293 h 6479439"/>
                <a:gd name="connsiteX7590" fmla="*/ 4542910 w 9586368"/>
                <a:gd name="connsiteY7590" fmla="*/ 971255 h 6479439"/>
                <a:gd name="connsiteX7591" fmla="*/ 4542910 w 9586368"/>
                <a:gd name="connsiteY7591" fmla="*/ 961385 h 6479439"/>
                <a:gd name="connsiteX7592" fmla="*/ 4307612 w 9586368"/>
                <a:gd name="connsiteY7592" fmla="*/ 957347 h 6479439"/>
                <a:gd name="connsiteX7593" fmla="*/ 4317523 w 9586368"/>
                <a:gd name="connsiteY7593" fmla="*/ 957347 h 6479439"/>
                <a:gd name="connsiteX7594" fmla="*/ 4321543 w 9586368"/>
                <a:gd name="connsiteY7594" fmla="*/ 961385 h 6479439"/>
                <a:gd name="connsiteX7595" fmla="*/ 4321543 w 9586368"/>
                <a:gd name="connsiteY7595" fmla="*/ 971255 h 6479439"/>
                <a:gd name="connsiteX7596" fmla="*/ 4317523 w 9586368"/>
                <a:gd name="connsiteY7596" fmla="*/ 975293 h 6479439"/>
                <a:gd name="connsiteX7597" fmla="*/ 4307612 w 9586368"/>
                <a:gd name="connsiteY7597" fmla="*/ 975293 h 6479439"/>
                <a:gd name="connsiteX7598" fmla="*/ 4303595 w 9586368"/>
                <a:gd name="connsiteY7598" fmla="*/ 971255 h 6479439"/>
                <a:gd name="connsiteX7599" fmla="*/ 4303595 w 9586368"/>
                <a:gd name="connsiteY7599" fmla="*/ 961385 h 6479439"/>
                <a:gd name="connsiteX7600" fmla="*/ 4068297 w 9586368"/>
                <a:gd name="connsiteY7600" fmla="*/ 957347 h 6479439"/>
                <a:gd name="connsiteX7601" fmla="*/ 4078210 w 9586368"/>
                <a:gd name="connsiteY7601" fmla="*/ 957347 h 6479439"/>
                <a:gd name="connsiteX7602" fmla="*/ 4082229 w 9586368"/>
                <a:gd name="connsiteY7602" fmla="*/ 961385 h 6479439"/>
                <a:gd name="connsiteX7603" fmla="*/ 4082229 w 9586368"/>
                <a:gd name="connsiteY7603" fmla="*/ 971255 h 6479439"/>
                <a:gd name="connsiteX7604" fmla="*/ 4078210 w 9586368"/>
                <a:gd name="connsiteY7604" fmla="*/ 975293 h 6479439"/>
                <a:gd name="connsiteX7605" fmla="*/ 4068297 w 9586368"/>
                <a:gd name="connsiteY7605" fmla="*/ 975293 h 6479439"/>
                <a:gd name="connsiteX7606" fmla="*/ 4064278 w 9586368"/>
                <a:gd name="connsiteY7606" fmla="*/ 971255 h 6479439"/>
                <a:gd name="connsiteX7607" fmla="*/ 4064278 w 9586368"/>
                <a:gd name="connsiteY7607" fmla="*/ 961385 h 6479439"/>
                <a:gd name="connsiteX7608" fmla="*/ 3828990 w 9586368"/>
                <a:gd name="connsiteY7608" fmla="*/ 957347 h 6479439"/>
                <a:gd name="connsiteX7609" fmla="*/ 3838899 w 9586368"/>
                <a:gd name="connsiteY7609" fmla="*/ 957347 h 6479439"/>
                <a:gd name="connsiteX7610" fmla="*/ 3842917 w 9586368"/>
                <a:gd name="connsiteY7610" fmla="*/ 961385 h 6479439"/>
                <a:gd name="connsiteX7611" fmla="*/ 3842917 w 9586368"/>
                <a:gd name="connsiteY7611" fmla="*/ 971255 h 6479439"/>
                <a:gd name="connsiteX7612" fmla="*/ 3838899 w 9586368"/>
                <a:gd name="connsiteY7612" fmla="*/ 975293 h 6479439"/>
                <a:gd name="connsiteX7613" fmla="*/ 3828990 w 9586368"/>
                <a:gd name="connsiteY7613" fmla="*/ 975293 h 6479439"/>
                <a:gd name="connsiteX7614" fmla="*/ 3824971 w 9586368"/>
                <a:gd name="connsiteY7614" fmla="*/ 971255 h 6479439"/>
                <a:gd name="connsiteX7615" fmla="*/ 3824971 w 9586368"/>
                <a:gd name="connsiteY7615" fmla="*/ 961385 h 6479439"/>
                <a:gd name="connsiteX7616" fmla="*/ 3589676 w 9586368"/>
                <a:gd name="connsiteY7616" fmla="*/ 957347 h 6479439"/>
                <a:gd name="connsiteX7617" fmla="*/ 3599585 w 9586368"/>
                <a:gd name="connsiteY7617" fmla="*/ 957347 h 6479439"/>
                <a:gd name="connsiteX7618" fmla="*/ 3603604 w 9586368"/>
                <a:gd name="connsiteY7618" fmla="*/ 961385 h 6479439"/>
                <a:gd name="connsiteX7619" fmla="*/ 3603604 w 9586368"/>
                <a:gd name="connsiteY7619" fmla="*/ 971255 h 6479439"/>
                <a:gd name="connsiteX7620" fmla="*/ 3599585 w 9586368"/>
                <a:gd name="connsiteY7620" fmla="*/ 975293 h 6479439"/>
                <a:gd name="connsiteX7621" fmla="*/ 3589676 w 9586368"/>
                <a:gd name="connsiteY7621" fmla="*/ 975293 h 6479439"/>
                <a:gd name="connsiteX7622" fmla="*/ 3585657 w 9586368"/>
                <a:gd name="connsiteY7622" fmla="*/ 971255 h 6479439"/>
                <a:gd name="connsiteX7623" fmla="*/ 3585657 w 9586368"/>
                <a:gd name="connsiteY7623" fmla="*/ 961385 h 6479439"/>
                <a:gd name="connsiteX7624" fmla="*/ 5743412 w 9586368"/>
                <a:gd name="connsiteY7624" fmla="*/ 957335 h 6479439"/>
                <a:gd name="connsiteX7625" fmla="*/ 5753323 w 9586368"/>
                <a:gd name="connsiteY7625" fmla="*/ 957335 h 6479439"/>
                <a:gd name="connsiteX7626" fmla="*/ 5757342 w 9586368"/>
                <a:gd name="connsiteY7626" fmla="*/ 961373 h 6479439"/>
                <a:gd name="connsiteX7627" fmla="*/ 5757342 w 9586368"/>
                <a:gd name="connsiteY7627" fmla="*/ 971244 h 6479439"/>
                <a:gd name="connsiteX7628" fmla="*/ 5753323 w 9586368"/>
                <a:gd name="connsiteY7628" fmla="*/ 975282 h 6479439"/>
                <a:gd name="connsiteX7629" fmla="*/ 5743412 w 9586368"/>
                <a:gd name="connsiteY7629" fmla="*/ 975282 h 6479439"/>
                <a:gd name="connsiteX7630" fmla="*/ 5739393 w 9586368"/>
                <a:gd name="connsiteY7630" fmla="*/ 971244 h 6479439"/>
                <a:gd name="connsiteX7631" fmla="*/ 5739393 w 9586368"/>
                <a:gd name="connsiteY7631" fmla="*/ 961373 h 6479439"/>
                <a:gd name="connsiteX7632" fmla="*/ 5504099 w 9586368"/>
                <a:gd name="connsiteY7632" fmla="*/ 957335 h 6479439"/>
                <a:gd name="connsiteX7633" fmla="*/ 5514010 w 9586368"/>
                <a:gd name="connsiteY7633" fmla="*/ 957335 h 6479439"/>
                <a:gd name="connsiteX7634" fmla="*/ 5518029 w 9586368"/>
                <a:gd name="connsiteY7634" fmla="*/ 961373 h 6479439"/>
                <a:gd name="connsiteX7635" fmla="*/ 5518029 w 9586368"/>
                <a:gd name="connsiteY7635" fmla="*/ 971244 h 6479439"/>
                <a:gd name="connsiteX7636" fmla="*/ 5514010 w 9586368"/>
                <a:gd name="connsiteY7636" fmla="*/ 975282 h 6479439"/>
                <a:gd name="connsiteX7637" fmla="*/ 5504099 w 9586368"/>
                <a:gd name="connsiteY7637" fmla="*/ 975282 h 6479439"/>
                <a:gd name="connsiteX7638" fmla="*/ 5500080 w 9586368"/>
                <a:gd name="connsiteY7638" fmla="*/ 971244 h 6479439"/>
                <a:gd name="connsiteX7639" fmla="*/ 5500080 w 9586368"/>
                <a:gd name="connsiteY7639" fmla="*/ 961373 h 6479439"/>
                <a:gd name="connsiteX7640" fmla="*/ 5264784 w 9586368"/>
                <a:gd name="connsiteY7640" fmla="*/ 957335 h 6479439"/>
                <a:gd name="connsiteX7641" fmla="*/ 5274694 w 9586368"/>
                <a:gd name="connsiteY7641" fmla="*/ 957335 h 6479439"/>
                <a:gd name="connsiteX7642" fmla="*/ 5278713 w 9586368"/>
                <a:gd name="connsiteY7642" fmla="*/ 961373 h 6479439"/>
                <a:gd name="connsiteX7643" fmla="*/ 5278713 w 9586368"/>
                <a:gd name="connsiteY7643" fmla="*/ 971244 h 6479439"/>
                <a:gd name="connsiteX7644" fmla="*/ 5274694 w 9586368"/>
                <a:gd name="connsiteY7644" fmla="*/ 975282 h 6479439"/>
                <a:gd name="connsiteX7645" fmla="*/ 5264784 w 9586368"/>
                <a:gd name="connsiteY7645" fmla="*/ 975282 h 6479439"/>
                <a:gd name="connsiteX7646" fmla="*/ 5260765 w 9586368"/>
                <a:gd name="connsiteY7646" fmla="*/ 971244 h 6479439"/>
                <a:gd name="connsiteX7647" fmla="*/ 5260765 w 9586368"/>
                <a:gd name="connsiteY7647" fmla="*/ 961373 h 6479439"/>
                <a:gd name="connsiteX7648" fmla="*/ 5025470 w 9586368"/>
                <a:gd name="connsiteY7648" fmla="*/ 957335 h 6479439"/>
                <a:gd name="connsiteX7649" fmla="*/ 5035381 w 9586368"/>
                <a:gd name="connsiteY7649" fmla="*/ 957335 h 6479439"/>
                <a:gd name="connsiteX7650" fmla="*/ 5039400 w 9586368"/>
                <a:gd name="connsiteY7650" fmla="*/ 961373 h 6479439"/>
                <a:gd name="connsiteX7651" fmla="*/ 5039400 w 9586368"/>
                <a:gd name="connsiteY7651" fmla="*/ 971244 h 6479439"/>
                <a:gd name="connsiteX7652" fmla="*/ 5035381 w 9586368"/>
                <a:gd name="connsiteY7652" fmla="*/ 975283 h 6479439"/>
                <a:gd name="connsiteX7653" fmla="*/ 5025470 w 9586368"/>
                <a:gd name="connsiteY7653" fmla="*/ 975283 h 6479439"/>
                <a:gd name="connsiteX7654" fmla="*/ 5021451 w 9586368"/>
                <a:gd name="connsiteY7654" fmla="*/ 971244 h 6479439"/>
                <a:gd name="connsiteX7655" fmla="*/ 5021451 w 9586368"/>
                <a:gd name="connsiteY7655" fmla="*/ 961373 h 6479439"/>
                <a:gd name="connsiteX7656" fmla="*/ 4786241 w 9586368"/>
                <a:gd name="connsiteY7656" fmla="*/ 957335 h 6479439"/>
                <a:gd name="connsiteX7657" fmla="*/ 4796152 w 9586368"/>
                <a:gd name="connsiteY7657" fmla="*/ 957335 h 6479439"/>
                <a:gd name="connsiteX7658" fmla="*/ 4800171 w 9586368"/>
                <a:gd name="connsiteY7658" fmla="*/ 961374 h 6479439"/>
                <a:gd name="connsiteX7659" fmla="*/ 4800171 w 9586368"/>
                <a:gd name="connsiteY7659" fmla="*/ 971244 h 6479439"/>
                <a:gd name="connsiteX7660" fmla="*/ 4796152 w 9586368"/>
                <a:gd name="connsiteY7660" fmla="*/ 975283 h 6479439"/>
                <a:gd name="connsiteX7661" fmla="*/ 4786241 w 9586368"/>
                <a:gd name="connsiteY7661" fmla="*/ 975283 h 6479439"/>
                <a:gd name="connsiteX7662" fmla="*/ 4782224 w 9586368"/>
                <a:gd name="connsiteY7662" fmla="*/ 971244 h 6479439"/>
                <a:gd name="connsiteX7663" fmla="*/ 4782224 w 9586368"/>
                <a:gd name="connsiteY7663" fmla="*/ 961374 h 6479439"/>
                <a:gd name="connsiteX7664" fmla="*/ 6939983 w 9586368"/>
                <a:gd name="connsiteY7664" fmla="*/ 957324 h 6479439"/>
                <a:gd name="connsiteX7665" fmla="*/ 6949894 w 9586368"/>
                <a:gd name="connsiteY7665" fmla="*/ 957324 h 6479439"/>
                <a:gd name="connsiteX7666" fmla="*/ 6953913 w 9586368"/>
                <a:gd name="connsiteY7666" fmla="*/ 961363 h 6479439"/>
                <a:gd name="connsiteX7667" fmla="*/ 6953913 w 9586368"/>
                <a:gd name="connsiteY7667" fmla="*/ 971232 h 6479439"/>
                <a:gd name="connsiteX7668" fmla="*/ 6949894 w 9586368"/>
                <a:gd name="connsiteY7668" fmla="*/ 975271 h 6479439"/>
                <a:gd name="connsiteX7669" fmla="*/ 6939983 w 9586368"/>
                <a:gd name="connsiteY7669" fmla="*/ 975271 h 6479439"/>
                <a:gd name="connsiteX7670" fmla="*/ 6935964 w 9586368"/>
                <a:gd name="connsiteY7670" fmla="*/ 971232 h 6479439"/>
                <a:gd name="connsiteX7671" fmla="*/ 6935964 w 9586368"/>
                <a:gd name="connsiteY7671" fmla="*/ 961363 h 6479439"/>
                <a:gd name="connsiteX7672" fmla="*/ 6700670 w 9586368"/>
                <a:gd name="connsiteY7672" fmla="*/ 957324 h 6479439"/>
                <a:gd name="connsiteX7673" fmla="*/ 6710581 w 9586368"/>
                <a:gd name="connsiteY7673" fmla="*/ 957324 h 6479439"/>
                <a:gd name="connsiteX7674" fmla="*/ 6714600 w 9586368"/>
                <a:gd name="connsiteY7674" fmla="*/ 961363 h 6479439"/>
                <a:gd name="connsiteX7675" fmla="*/ 6714600 w 9586368"/>
                <a:gd name="connsiteY7675" fmla="*/ 971232 h 6479439"/>
                <a:gd name="connsiteX7676" fmla="*/ 6710581 w 9586368"/>
                <a:gd name="connsiteY7676" fmla="*/ 975271 h 6479439"/>
                <a:gd name="connsiteX7677" fmla="*/ 6700670 w 9586368"/>
                <a:gd name="connsiteY7677" fmla="*/ 975271 h 6479439"/>
                <a:gd name="connsiteX7678" fmla="*/ 6696651 w 9586368"/>
                <a:gd name="connsiteY7678" fmla="*/ 971232 h 6479439"/>
                <a:gd name="connsiteX7679" fmla="*/ 6696651 w 9586368"/>
                <a:gd name="connsiteY7679" fmla="*/ 961363 h 6479439"/>
                <a:gd name="connsiteX7680" fmla="*/ 6461356 w 9586368"/>
                <a:gd name="connsiteY7680" fmla="*/ 957324 h 6479439"/>
                <a:gd name="connsiteX7681" fmla="*/ 6471266 w 9586368"/>
                <a:gd name="connsiteY7681" fmla="*/ 957324 h 6479439"/>
                <a:gd name="connsiteX7682" fmla="*/ 6475285 w 9586368"/>
                <a:gd name="connsiteY7682" fmla="*/ 961363 h 6479439"/>
                <a:gd name="connsiteX7683" fmla="*/ 6475285 w 9586368"/>
                <a:gd name="connsiteY7683" fmla="*/ 971232 h 6479439"/>
                <a:gd name="connsiteX7684" fmla="*/ 6471266 w 9586368"/>
                <a:gd name="connsiteY7684" fmla="*/ 975271 h 6479439"/>
                <a:gd name="connsiteX7685" fmla="*/ 6461356 w 9586368"/>
                <a:gd name="connsiteY7685" fmla="*/ 975271 h 6479439"/>
                <a:gd name="connsiteX7686" fmla="*/ 6457337 w 9586368"/>
                <a:gd name="connsiteY7686" fmla="*/ 971232 h 6479439"/>
                <a:gd name="connsiteX7687" fmla="*/ 6457337 w 9586368"/>
                <a:gd name="connsiteY7687" fmla="*/ 961363 h 6479439"/>
                <a:gd name="connsiteX7688" fmla="*/ 6222042 w 9586368"/>
                <a:gd name="connsiteY7688" fmla="*/ 957324 h 6479439"/>
                <a:gd name="connsiteX7689" fmla="*/ 6231952 w 9586368"/>
                <a:gd name="connsiteY7689" fmla="*/ 957324 h 6479439"/>
                <a:gd name="connsiteX7690" fmla="*/ 6235971 w 9586368"/>
                <a:gd name="connsiteY7690" fmla="*/ 961363 h 6479439"/>
                <a:gd name="connsiteX7691" fmla="*/ 6235971 w 9586368"/>
                <a:gd name="connsiteY7691" fmla="*/ 971232 h 6479439"/>
                <a:gd name="connsiteX7692" fmla="*/ 6231952 w 9586368"/>
                <a:gd name="connsiteY7692" fmla="*/ 975271 h 6479439"/>
                <a:gd name="connsiteX7693" fmla="*/ 6222042 w 9586368"/>
                <a:gd name="connsiteY7693" fmla="*/ 975271 h 6479439"/>
                <a:gd name="connsiteX7694" fmla="*/ 6218023 w 9586368"/>
                <a:gd name="connsiteY7694" fmla="*/ 971232 h 6479439"/>
                <a:gd name="connsiteX7695" fmla="*/ 6218023 w 9586368"/>
                <a:gd name="connsiteY7695" fmla="*/ 961363 h 6479439"/>
                <a:gd name="connsiteX7696" fmla="*/ 5982729 w 9586368"/>
                <a:gd name="connsiteY7696" fmla="*/ 957324 h 6479439"/>
                <a:gd name="connsiteX7697" fmla="*/ 5992639 w 9586368"/>
                <a:gd name="connsiteY7697" fmla="*/ 957324 h 6479439"/>
                <a:gd name="connsiteX7698" fmla="*/ 5996658 w 9586368"/>
                <a:gd name="connsiteY7698" fmla="*/ 961363 h 6479439"/>
                <a:gd name="connsiteX7699" fmla="*/ 5996658 w 9586368"/>
                <a:gd name="connsiteY7699" fmla="*/ 971232 h 6479439"/>
                <a:gd name="connsiteX7700" fmla="*/ 5992639 w 9586368"/>
                <a:gd name="connsiteY7700" fmla="*/ 975271 h 6479439"/>
                <a:gd name="connsiteX7701" fmla="*/ 5982729 w 9586368"/>
                <a:gd name="connsiteY7701" fmla="*/ 975271 h 6479439"/>
                <a:gd name="connsiteX7702" fmla="*/ 5978710 w 9586368"/>
                <a:gd name="connsiteY7702" fmla="*/ 971232 h 6479439"/>
                <a:gd name="connsiteX7703" fmla="*/ 5978710 w 9586368"/>
                <a:gd name="connsiteY7703" fmla="*/ 961363 h 6479439"/>
                <a:gd name="connsiteX7704" fmla="*/ 8136553 w 9586368"/>
                <a:gd name="connsiteY7704" fmla="*/ 957313 h 6479439"/>
                <a:gd name="connsiteX7705" fmla="*/ 8146464 w 9586368"/>
                <a:gd name="connsiteY7705" fmla="*/ 957313 h 6479439"/>
                <a:gd name="connsiteX7706" fmla="*/ 8150483 w 9586368"/>
                <a:gd name="connsiteY7706" fmla="*/ 961351 h 6479439"/>
                <a:gd name="connsiteX7707" fmla="*/ 8150483 w 9586368"/>
                <a:gd name="connsiteY7707" fmla="*/ 971222 h 6479439"/>
                <a:gd name="connsiteX7708" fmla="*/ 8146464 w 9586368"/>
                <a:gd name="connsiteY7708" fmla="*/ 975260 h 6479439"/>
                <a:gd name="connsiteX7709" fmla="*/ 8136553 w 9586368"/>
                <a:gd name="connsiteY7709" fmla="*/ 975260 h 6479439"/>
                <a:gd name="connsiteX7710" fmla="*/ 8132534 w 9586368"/>
                <a:gd name="connsiteY7710" fmla="*/ 971222 h 6479439"/>
                <a:gd name="connsiteX7711" fmla="*/ 8132534 w 9586368"/>
                <a:gd name="connsiteY7711" fmla="*/ 961351 h 6479439"/>
                <a:gd name="connsiteX7712" fmla="*/ 7897241 w 9586368"/>
                <a:gd name="connsiteY7712" fmla="*/ 957313 h 6479439"/>
                <a:gd name="connsiteX7713" fmla="*/ 7907151 w 9586368"/>
                <a:gd name="connsiteY7713" fmla="*/ 957313 h 6479439"/>
                <a:gd name="connsiteX7714" fmla="*/ 7911170 w 9586368"/>
                <a:gd name="connsiteY7714" fmla="*/ 961351 h 6479439"/>
                <a:gd name="connsiteX7715" fmla="*/ 7911170 w 9586368"/>
                <a:gd name="connsiteY7715" fmla="*/ 971222 h 6479439"/>
                <a:gd name="connsiteX7716" fmla="*/ 7907151 w 9586368"/>
                <a:gd name="connsiteY7716" fmla="*/ 975260 h 6479439"/>
                <a:gd name="connsiteX7717" fmla="*/ 7897241 w 9586368"/>
                <a:gd name="connsiteY7717" fmla="*/ 975260 h 6479439"/>
                <a:gd name="connsiteX7718" fmla="*/ 7893222 w 9586368"/>
                <a:gd name="connsiteY7718" fmla="*/ 971222 h 6479439"/>
                <a:gd name="connsiteX7719" fmla="*/ 7893222 w 9586368"/>
                <a:gd name="connsiteY7719" fmla="*/ 961351 h 6479439"/>
                <a:gd name="connsiteX7720" fmla="*/ 7657926 w 9586368"/>
                <a:gd name="connsiteY7720" fmla="*/ 957313 h 6479439"/>
                <a:gd name="connsiteX7721" fmla="*/ 7667836 w 9586368"/>
                <a:gd name="connsiteY7721" fmla="*/ 957313 h 6479439"/>
                <a:gd name="connsiteX7722" fmla="*/ 7671855 w 9586368"/>
                <a:gd name="connsiteY7722" fmla="*/ 961351 h 6479439"/>
                <a:gd name="connsiteX7723" fmla="*/ 7671855 w 9586368"/>
                <a:gd name="connsiteY7723" fmla="*/ 971222 h 6479439"/>
                <a:gd name="connsiteX7724" fmla="*/ 7667836 w 9586368"/>
                <a:gd name="connsiteY7724" fmla="*/ 975260 h 6479439"/>
                <a:gd name="connsiteX7725" fmla="*/ 7657926 w 9586368"/>
                <a:gd name="connsiteY7725" fmla="*/ 975260 h 6479439"/>
                <a:gd name="connsiteX7726" fmla="*/ 7653906 w 9586368"/>
                <a:gd name="connsiteY7726" fmla="*/ 971222 h 6479439"/>
                <a:gd name="connsiteX7727" fmla="*/ 7653906 w 9586368"/>
                <a:gd name="connsiteY7727" fmla="*/ 961351 h 6479439"/>
                <a:gd name="connsiteX7728" fmla="*/ 7418611 w 9586368"/>
                <a:gd name="connsiteY7728" fmla="*/ 957313 h 6479439"/>
                <a:gd name="connsiteX7729" fmla="*/ 7428521 w 9586368"/>
                <a:gd name="connsiteY7729" fmla="*/ 957313 h 6479439"/>
                <a:gd name="connsiteX7730" fmla="*/ 7432540 w 9586368"/>
                <a:gd name="connsiteY7730" fmla="*/ 961351 h 6479439"/>
                <a:gd name="connsiteX7731" fmla="*/ 7432540 w 9586368"/>
                <a:gd name="connsiteY7731" fmla="*/ 971222 h 6479439"/>
                <a:gd name="connsiteX7732" fmla="*/ 7428521 w 9586368"/>
                <a:gd name="connsiteY7732" fmla="*/ 975260 h 6479439"/>
                <a:gd name="connsiteX7733" fmla="*/ 7418611 w 9586368"/>
                <a:gd name="connsiteY7733" fmla="*/ 975260 h 6479439"/>
                <a:gd name="connsiteX7734" fmla="*/ 7414592 w 9586368"/>
                <a:gd name="connsiteY7734" fmla="*/ 971222 h 6479439"/>
                <a:gd name="connsiteX7735" fmla="*/ 7414592 w 9586368"/>
                <a:gd name="connsiteY7735" fmla="*/ 961351 h 6479439"/>
                <a:gd name="connsiteX7736" fmla="*/ 7179298 w 9586368"/>
                <a:gd name="connsiteY7736" fmla="*/ 957313 h 6479439"/>
                <a:gd name="connsiteX7737" fmla="*/ 7189209 w 9586368"/>
                <a:gd name="connsiteY7737" fmla="*/ 957313 h 6479439"/>
                <a:gd name="connsiteX7738" fmla="*/ 7193228 w 9586368"/>
                <a:gd name="connsiteY7738" fmla="*/ 961351 h 6479439"/>
                <a:gd name="connsiteX7739" fmla="*/ 7193228 w 9586368"/>
                <a:gd name="connsiteY7739" fmla="*/ 971222 h 6479439"/>
                <a:gd name="connsiteX7740" fmla="*/ 7189209 w 9586368"/>
                <a:gd name="connsiteY7740" fmla="*/ 975260 h 6479439"/>
                <a:gd name="connsiteX7741" fmla="*/ 7179298 w 9586368"/>
                <a:gd name="connsiteY7741" fmla="*/ 975260 h 6479439"/>
                <a:gd name="connsiteX7742" fmla="*/ 7175279 w 9586368"/>
                <a:gd name="connsiteY7742" fmla="*/ 971222 h 6479439"/>
                <a:gd name="connsiteX7743" fmla="*/ 7175279 w 9586368"/>
                <a:gd name="connsiteY7743" fmla="*/ 961351 h 6479439"/>
                <a:gd name="connsiteX7744" fmla="*/ 1679217 w 9586368"/>
                <a:gd name="connsiteY7744" fmla="*/ 957309 h 6479439"/>
                <a:gd name="connsiteX7745" fmla="*/ 1689128 w 9586368"/>
                <a:gd name="connsiteY7745" fmla="*/ 957309 h 6479439"/>
                <a:gd name="connsiteX7746" fmla="*/ 1693147 w 9586368"/>
                <a:gd name="connsiteY7746" fmla="*/ 961347 h 6479439"/>
                <a:gd name="connsiteX7747" fmla="*/ 1693147 w 9586368"/>
                <a:gd name="connsiteY7747" fmla="*/ 971217 h 6479439"/>
                <a:gd name="connsiteX7748" fmla="*/ 1689128 w 9586368"/>
                <a:gd name="connsiteY7748" fmla="*/ 975256 h 6479439"/>
                <a:gd name="connsiteX7749" fmla="*/ 1679217 w 9586368"/>
                <a:gd name="connsiteY7749" fmla="*/ 975256 h 6479439"/>
                <a:gd name="connsiteX7750" fmla="*/ 1675199 w 9586368"/>
                <a:gd name="connsiteY7750" fmla="*/ 971217 h 6479439"/>
                <a:gd name="connsiteX7751" fmla="*/ 1675199 w 9586368"/>
                <a:gd name="connsiteY7751" fmla="*/ 961347 h 6479439"/>
                <a:gd name="connsiteX7752" fmla="*/ 1439901 w 9586368"/>
                <a:gd name="connsiteY7752" fmla="*/ 957309 h 6479439"/>
                <a:gd name="connsiteX7753" fmla="*/ 1449811 w 9586368"/>
                <a:gd name="connsiteY7753" fmla="*/ 957309 h 6479439"/>
                <a:gd name="connsiteX7754" fmla="*/ 1453829 w 9586368"/>
                <a:gd name="connsiteY7754" fmla="*/ 961347 h 6479439"/>
                <a:gd name="connsiteX7755" fmla="*/ 1453829 w 9586368"/>
                <a:gd name="connsiteY7755" fmla="*/ 971217 h 6479439"/>
                <a:gd name="connsiteX7756" fmla="*/ 1449811 w 9586368"/>
                <a:gd name="connsiteY7756" fmla="*/ 975256 h 6479439"/>
                <a:gd name="connsiteX7757" fmla="*/ 1439901 w 9586368"/>
                <a:gd name="connsiteY7757" fmla="*/ 975256 h 6479439"/>
                <a:gd name="connsiteX7758" fmla="*/ 1435881 w 9586368"/>
                <a:gd name="connsiteY7758" fmla="*/ 971217 h 6479439"/>
                <a:gd name="connsiteX7759" fmla="*/ 1435881 w 9586368"/>
                <a:gd name="connsiteY7759" fmla="*/ 961347 h 6479439"/>
                <a:gd name="connsiteX7760" fmla="*/ 1200584 w 9586368"/>
                <a:gd name="connsiteY7760" fmla="*/ 957309 h 6479439"/>
                <a:gd name="connsiteX7761" fmla="*/ 1210495 w 9586368"/>
                <a:gd name="connsiteY7761" fmla="*/ 957309 h 6479439"/>
                <a:gd name="connsiteX7762" fmla="*/ 1214513 w 9586368"/>
                <a:gd name="connsiteY7762" fmla="*/ 961347 h 6479439"/>
                <a:gd name="connsiteX7763" fmla="*/ 1214513 w 9586368"/>
                <a:gd name="connsiteY7763" fmla="*/ 971217 h 6479439"/>
                <a:gd name="connsiteX7764" fmla="*/ 1210495 w 9586368"/>
                <a:gd name="connsiteY7764" fmla="*/ 975256 h 6479439"/>
                <a:gd name="connsiteX7765" fmla="*/ 1200584 w 9586368"/>
                <a:gd name="connsiteY7765" fmla="*/ 975256 h 6479439"/>
                <a:gd name="connsiteX7766" fmla="*/ 1196566 w 9586368"/>
                <a:gd name="connsiteY7766" fmla="*/ 971217 h 6479439"/>
                <a:gd name="connsiteX7767" fmla="*/ 1196566 w 9586368"/>
                <a:gd name="connsiteY7767" fmla="*/ 961347 h 6479439"/>
                <a:gd name="connsiteX7768" fmla="*/ 961271 w 9586368"/>
                <a:gd name="connsiteY7768" fmla="*/ 957309 h 6479439"/>
                <a:gd name="connsiteX7769" fmla="*/ 971182 w 9586368"/>
                <a:gd name="connsiteY7769" fmla="*/ 957309 h 6479439"/>
                <a:gd name="connsiteX7770" fmla="*/ 975201 w 9586368"/>
                <a:gd name="connsiteY7770" fmla="*/ 961347 h 6479439"/>
                <a:gd name="connsiteX7771" fmla="*/ 975201 w 9586368"/>
                <a:gd name="connsiteY7771" fmla="*/ 971218 h 6479439"/>
                <a:gd name="connsiteX7772" fmla="*/ 971182 w 9586368"/>
                <a:gd name="connsiteY7772" fmla="*/ 975256 h 6479439"/>
                <a:gd name="connsiteX7773" fmla="*/ 961271 w 9586368"/>
                <a:gd name="connsiteY7773" fmla="*/ 975256 h 6479439"/>
                <a:gd name="connsiteX7774" fmla="*/ 957253 w 9586368"/>
                <a:gd name="connsiteY7774" fmla="*/ 971218 h 6479439"/>
                <a:gd name="connsiteX7775" fmla="*/ 957253 w 9586368"/>
                <a:gd name="connsiteY7775" fmla="*/ 961347 h 6479439"/>
                <a:gd name="connsiteX7776" fmla="*/ 9333125 w 9586368"/>
                <a:gd name="connsiteY7776" fmla="*/ 957302 h 6479439"/>
                <a:gd name="connsiteX7777" fmla="*/ 9343036 w 9586368"/>
                <a:gd name="connsiteY7777" fmla="*/ 957302 h 6479439"/>
                <a:gd name="connsiteX7778" fmla="*/ 9347055 w 9586368"/>
                <a:gd name="connsiteY7778" fmla="*/ 961340 h 6479439"/>
                <a:gd name="connsiteX7779" fmla="*/ 9347055 w 9586368"/>
                <a:gd name="connsiteY7779" fmla="*/ 971210 h 6479439"/>
                <a:gd name="connsiteX7780" fmla="*/ 9343036 w 9586368"/>
                <a:gd name="connsiteY7780" fmla="*/ 975249 h 6479439"/>
                <a:gd name="connsiteX7781" fmla="*/ 9333125 w 9586368"/>
                <a:gd name="connsiteY7781" fmla="*/ 975249 h 6479439"/>
                <a:gd name="connsiteX7782" fmla="*/ 9329106 w 9586368"/>
                <a:gd name="connsiteY7782" fmla="*/ 971210 h 6479439"/>
                <a:gd name="connsiteX7783" fmla="*/ 9329106 w 9586368"/>
                <a:gd name="connsiteY7783" fmla="*/ 961340 h 6479439"/>
                <a:gd name="connsiteX7784" fmla="*/ 9093811 w 9586368"/>
                <a:gd name="connsiteY7784" fmla="*/ 957302 h 6479439"/>
                <a:gd name="connsiteX7785" fmla="*/ 9103722 w 9586368"/>
                <a:gd name="connsiteY7785" fmla="*/ 957302 h 6479439"/>
                <a:gd name="connsiteX7786" fmla="*/ 9107741 w 9586368"/>
                <a:gd name="connsiteY7786" fmla="*/ 961340 h 6479439"/>
                <a:gd name="connsiteX7787" fmla="*/ 9107741 w 9586368"/>
                <a:gd name="connsiteY7787" fmla="*/ 971210 h 6479439"/>
                <a:gd name="connsiteX7788" fmla="*/ 9103722 w 9586368"/>
                <a:gd name="connsiteY7788" fmla="*/ 975249 h 6479439"/>
                <a:gd name="connsiteX7789" fmla="*/ 9093811 w 9586368"/>
                <a:gd name="connsiteY7789" fmla="*/ 975249 h 6479439"/>
                <a:gd name="connsiteX7790" fmla="*/ 9089792 w 9586368"/>
                <a:gd name="connsiteY7790" fmla="*/ 971210 h 6479439"/>
                <a:gd name="connsiteX7791" fmla="*/ 9089792 w 9586368"/>
                <a:gd name="connsiteY7791" fmla="*/ 961340 h 6479439"/>
                <a:gd name="connsiteX7792" fmla="*/ 8854496 w 9586368"/>
                <a:gd name="connsiteY7792" fmla="*/ 957302 h 6479439"/>
                <a:gd name="connsiteX7793" fmla="*/ 8864407 w 9586368"/>
                <a:gd name="connsiteY7793" fmla="*/ 957302 h 6479439"/>
                <a:gd name="connsiteX7794" fmla="*/ 8868426 w 9586368"/>
                <a:gd name="connsiteY7794" fmla="*/ 961340 h 6479439"/>
                <a:gd name="connsiteX7795" fmla="*/ 8868426 w 9586368"/>
                <a:gd name="connsiteY7795" fmla="*/ 971210 h 6479439"/>
                <a:gd name="connsiteX7796" fmla="*/ 8864407 w 9586368"/>
                <a:gd name="connsiteY7796" fmla="*/ 975249 h 6479439"/>
                <a:gd name="connsiteX7797" fmla="*/ 8854496 w 9586368"/>
                <a:gd name="connsiteY7797" fmla="*/ 975249 h 6479439"/>
                <a:gd name="connsiteX7798" fmla="*/ 8850477 w 9586368"/>
                <a:gd name="connsiteY7798" fmla="*/ 971210 h 6479439"/>
                <a:gd name="connsiteX7799" fmla="*/ 8850477 w 9586368"/>
                <a:gd name="connsiteY7799" fmla="*/ 961340 h 6479439"/>
                <a:gd name="connsiteX7800" fmla="*/ 8615184 w 9586368"/>
                <a:gd name="connsiteY7800" fmla="*/ 957302 h 6479439"/>
                <a:gd name="connsiteX7801" fmla="*/ 8625095 w 9586368"/>
                <a:gd name="connsiteY7801" fmla="*/ 957302 h 6479439"/>
                <a:gd name="connsiteX7802" fmla="*/ 8629114 w 9586368"/>
                <a:gd name="connsiteY7802" fmla="*/ 961340 h 6479439"/>
                <a:gd name="connsiteX7803" fmla="*/ 8629114 w 9586368"/>
                <a:gd name="connsiteY7803" fmla="*/ 971210 h 6479439"/>
                <a:gd name="connsiteX7804" fmla="*/ 8625095 w 9586368"/>
                <a:gd name="connsiteY7804" fmla="*/ 975249 h 6479439"/>
                <a:gd name="connsiteX7805" fmla="*/ 8615184 w 9586368"/>
                <a:gd name="connsiteY7805" fmla="*/ 975249 h 6479439"/>
                <a:gd name="connsiteX7806" fmla="*/ 8611165 w 9586368"/>
                <a:gd name="connsiteY7806" fmla="*/ 971210 h 6479439"/>
                <a:gd name="connsiteX7807" fmla="*/ 8611165 w 9586368"/>
                <a:gd name="connsiteY7807" fmla="*/ 961340 h 6479439"/>
                <a:gd name="connsiteX7808" fmla="*/ 8375869 w 9586368"/>
                <a:gd name="connsiteY7808" fmla="*/ 957302 h 6479439"/>
                <a:gd name="connsiteX7809" fmla="*/ 8385779 w 9586368"/>
                <a:gd name="connsiteY7809" fmla="*/ 957302 h 6479439"/>
                <a:gd name="connsiteX7810" fmla="*/ 8389799 w 9586368"/>
                <a:gd name="connsiteY7810" fmla="*/ 961340 h 6479439"/>
                <a:gd name="connsiteX7811" fmla="*/ 8389799 w 9586368"/>
                <a:gd name="connsiteY7811" fmla="*/ 971210 h 6479439"/>
                <a:gd name="connsiteX7812" fmla="*/ 8385779 w 9586368"/>
                <a:gd name="connsiteY7812" fmla="*/ 975249 h 6479439"/>
                <a:gd name="connsiteX7813" fmla="*/ 8375869 w 9586368"/>
                <a:gd name="connsiteY7813" fmla="*/ 975249 h 6479439"/>
                <a:gd name="connsiteX7814" fmla="*/ 8371850 w 9586368"/>
                <a:gd name="connsiteY7814" fmla="*/ 971210 h 6479439"/>
                <a:gd name="connsiteX7815" fmla="*/ 8371850 w 9586368"/>
                <a:gd name="connsiteY7815" fmla="*/ 961340 h 6479439"/>
                <a:gd name="connsiteX7816" fmla="*/ 1918514 w 9586368"/>
                <a:gd name="connsiteY7816" fmla="*/ 957301 h 6479439"/>
                <a:gd name="connsiteX7817" fmla="*/ 1928424 w 9586368"/>
                <a:gd name="connsiteY7817" fmla="*/ 957301 h 6479439"/>
                <a:gd name="connsiteX7818" fmla="*/ 1932444 w 9586368"/>
                <a:gd name="connsiteY7818" fmla="*/ 961339 h 6479439"/>
                <a:gd name="connsiteX7819" fmla="*/ 1932444 w 9586368"/>
                <a:gd name="connsiteY7819" fmla="*/ 971210 h 6479439"/>
                <a:gd name="connsiteX7820" fmla="*/ 1928424 w 9586368"/>
                <a:gd name="connsiteY7820" fmla="*/ 975249 h 6479439"/>
                <a:gd name="connsiteX7821" fmla="*/ 1918514 w 9586368"/>
                <a:gd name="connsiteY7821" fmla="*/ 975249 h 6479439"/>
                <a:gd name="connsiteX7822" fmla="*/ 1914495 w 9586368"/>
                <a:gd name="connsiteY7822" fmla="*/ 971210 h 6479439"/>
                <a:gd name="connsiteX7823" fmla="*/ 1914495 w 9586368"/>
                <a:gd name="connsiteY7823" fmla="*/ 961339 h 6479439"/>
                <a:gd name="connsiteX7824" fmla="*/ 2157823 w 9586368"/>
                <a:gd name="connsiteY7824" fmla="*/ 957299 h 6479439"/>
                <a:gd name="connsiteX7825" fmla="*/ 2167733 w 9586368"/>
                <a:gd name="connsiteY7825" fmla="*/ 957299 h 6479439"/>
                <a:gd name="connsiteX7826" fmla="*/ 2171751 w 9586368"/>
                <a:gd name="connsiteY7826" fmla="*/ 961337 h 6479439"/>
                <a:gd name="connsiteX7827" fmla="*/ 2171751 w 9586368"/>
                <a:gd name="connsiteY7827" fmla="*/ 971207 h 6479439"/>
                <a:gd name="connsiteX7828" fmla="*/ 2167733 w 9586368"/>
                <a:gd name="connsiteY7828" fmla="*/ 975246 h 6479439"/>
                <a:gd name="connsiteX7829" fmla="*/ 2157823 w 9586368"/>
                <a:gd name="connsiteY7829" fmla="*/ 975246 h 6479439"/>
                <a:gd name="connsiteX7830" fmla="*/ 2153804 w 9586368"/>
                <a:gd name="connsiteY7830" fmla="*/ 971207 h 6479439"/>
                <a:gd name="connsiteX7831" fmla="*/ 2153804 w 9586368"/>
                <a:gd name="connsiteY7831" fmla="*/ 961337 h 6479439"/>
                <a:gd name="connsiteX7832" fmla="*/ 9572438 w 9586368"/>
                <a:gd name="connsiteY7832" fmla="*/ 957291 h 6479439"/>
                <a:gd name="connsiteX7833" fmla="*/ 9582349 w 9586368"/>
                <a:gd name="connsiteY7833" fmla="*/ 957291 h 6479439"/>
                <a:gd name="connsiteX7834" fmla="*/ 9586368 w 9586368"/>
                <a:gd name="connsiteY7834" fmla="*/ 961329 h 6479439"/>
                <a:gd name="connsiteX7835" fmla="*/ 9586368 w 9586368"/>
                <a:gd name="connsiteY7835" fmla="*/ 971199 h 6479439"/>
                <a:gd name="connsiteX7836" fmla="*/ 9582349 w 9586368"/>
                <a:gd name="connsiteY7836" fmla="*/ 975238 h 6479439"/>
                <a:gd name="connsiteX7837" fmla="*/ 9572438 w 9586368"/>
                <a:gd name="connsiteY7837" fmla="*/ 975238 h 6479439"/>
                <a:gd name="connsiteX7838" fmla="*/ 9568419 w 9586368"/>
                <a:gd name="connsiteY7838" fmla="*/ 971199 h 6479439"/>
                <a:gd name="connsiteX7839" fmla="*/ 9568419 w 9586368"/>
                <a:gd name="connsiteY7839" fmla="*/ 961329 h 6479439"/>
                <a:gd name="connsiteX7840" fmla="*/ 721974 w 9586368"/>
                <a:gd name="connsiteY7840" fmla="*/ 957266 h 6479439"/>
                <a:gd name="connsiteX7841" fmla="*/ 731884 w 9586368"/>
                <a:gd name="connsiteY7841" fmla="*/ 957266 h 6479439"/>
                <a:gd name="connsiteX7842" fmla="*/ 735903 w 9586368"/>
                <a:gd name="connsiteY7842" fmla="*/ 961305 h 6479439"/>
                <a:gd name="connsiteX7843" fmla="*/ 735903 w 9586368"/>
                <a:gd name="connsiteY7843" fmla="*/ 971175 h 6479439"/>
                <a:gd name="connsiteX7844" fmla="*/ 731884 w 9586368"/>
                <a:gd name="connsiteY7844" fmla="*/ 975214 h 6479439"/>
                <a:gd name="connsiteX7845" fmla="*/ 721974 w 9586368"/>
                <a:gd name="connsiteY7845" fmla="*/ 975214 h 6479439"/>
                <a:gd name="connsiteX7846" fmla="*/ 717956 w 9586368"/>
                <a:gd name="connsiteY7846" fmla="*/ 971175 h 6479439"/>
                <a:gd name="connsiteX7847" fmla="*/ 717956 w 9586368"/>
                <a:gd name="connsiteY7847" fmla="*/ 961305 h 6479439"/>
                <a:gd name="connsiteX7848" fmla="*/ 482662 w 9586368"/>
                <a:gd name="connsiteY7848" fmla="*/ 957266 h 6479439"/>
                <a:gd name="connsiteX7849" fmla="*/ 492572 w 9586368"/>
                <a:gd name="connsiteY7849" fmla="*/ 957266 h 6479439"/>
                <a:gd name="connsiteX7850" fmla="*/ 496591 w 9586368"/>
                <a:gd name="connsiteY7850" fmla="*/ 961305 h 6479439"/>
                <a:gd name="connsiteX7851" fmla="*/ 496591 w 9586368"/>
                <a:gd name="connsiteY7851" fmla="*/ 971175 h 6479439"/>
                <a:gd name="connsiteX7852" fmla="*/ 492572 w 9586368"/>
                <a:gd name="connsiteY7852" fmla="*/ 975214 h 6479439"/>
                <a:gd name="connsiteX7853" fmla="*/ 482662 w 9586368"/>
                <a:gd name="connsiteY7853" fmla="*/ 975214 h 6479439"/>
                <a:gd name="connsiteX7854" fmla="*/ 478643 w 9586368"/>
                <a:gd name="connsiteY7854" fmla="*/ 971175 h 6479439"/>
                <a:gd name="connsiteX7855" fmla="*/ 478643 w 9586368"/>
                <a:gd name="connsiteY7855" fmla="*/ 961305 h 6479439"/>
                <a:gd name="connsiteX7856" fmla="*/ 243349 w 9586368"/>
                <a:gd name="connsiteY7856" fmla="*/ 957266 h 6479439"/>
                <a:gd name="connsiteX7857" fmla="*/ 253259 w 9586368"/>
                <a:gd name="connsiteY7857" fmla="*/ 957266 h 6479439"/>
                <a:gd name="connsiteX7858" fmla="*/ 257278 w 9586368"/>
                <a:gd name="connsiteY7858" fmla="*/ 961305 h 6479439"/>
                <a:gd name="connsiteX7859" fmla="*/ 257278 w 9586368"/>
                <a:gd name="connsiteY7859" fmla="*/ 971175 h 6479439"/>
                <a:gd name="connsiteX7860" fmla="*/ 253259 w 9586368"/>
                <a:gd name="connsiteY7860" fmla="*/ 975214 h 6479439"/>
                <a:gd name="connsiteX7861" fmla="*/ 243349 w 9586368"/>
                <a:gd name="connsiteY7861" fmla="*/ 975214 h 6479439"/>
                <a:gd name="connsiteX7862" fmla="*/ 239330 w 9586368"/>
                <a:gd name="connsiteY7862" fmla="*/ 971175 h 6479439"/>
                <a:gd name="connsiteX7863" fmla="*/ 239330 w 9586368"/>
                <a:gd name="connsiteY7863" fmla="*/ 961305 h 6479439"/>
                <a:gd name="connsiteX7864" fmla="*/ 4036 w 9586368"/>
                <a:gd name="connsiteY7864" fmla="*/ 957266 h 6479439"/>
                <a:gd name="connsiteX7865" fmla="*/ 13946 w 9586368"/>
                <a:gd name="connsiteY7865" fmla="*/ 957266 h 6479439"/>
                <a:gd name="connsiteX7866" fmla="*/ 17965 w 9586368"/>
                <a:gd name="connsiteY7866" fmla="*/ 961305 h 6479439"/>
                <a:gd name="connsiteX7867" fmla="*/ 17965 w 9586368"/>
                <a:gd name="connsiteY7867" fmla="*/ 971176 h 6479439"/>
                <a:gd name="connsiteX7868" fmla="*/ 13946 w 9586368"/>
                <a:gd name="connsiteY7868" fmla="*/ 975214 h 6479439"/>
                <a:gd name="connsiteX7869" fmla="*/ 4036 w 9586368"/>
                <a:gd name="connsiteY7869" fmla="*/ 975214 h 6479439"/>
                <a:gd name="connsiteX7870" fmla="*/ 16 w 9586368"/>
                <a:gd name="connsiteY7870" fmla="*/ 971176 h 6479439"/>
                <a:gd name="connsiteX7871" fmla="*/ 16 w 9586368"/>
                <a:gd name="connsiteY7871" fmla="*/ 961305 h 6479439"/>
                <a:gd name="connsiteX7872" fmla="*/ 3350359 w 9586368"/>
                <a:gd name="connsiteY7872" fmla="*/ 718040 h 6479439"/>
                <a:gd name="connsiteX7873" fmla="*/ 3360268 w 9586368"/>
                <a:gd name="connsiteY7873" fmla="*/ 718040 h 6479439"/>
                <a:gd name="connsiteX7874" fmla="*/ 3364287 w 9586368"/>
                <a:gd name="connsiteY7874" fmla="*/ 722078 h 6479439"/>
                <a:gd name="connsiteX7875" fmla="*/ 3364287 w 9586368"/>
                <a:gd name="connsiteY7875" fmla="*/ 731948 h 6479439"/>
                <a:gd name="connsiteX7876" fmla="*/ 3360268 w 9586368"/>
                <a:gd name="connsiteY7876" fmla="*/ 735987 h 6479439"/>
                <a:gd name="connsiteX7877" fmla="*/ 3350359 w 9586368"/>
                <a:gd name="connsiteY7877" fmla="*/ 735987 h 6479439"/>
                <a:gd name="connsiteX7878" fmla="*/ 3346340 w 9586368"/>
                <a:gd name="connsiteY7878" fmla="*/ 731948 h 6479439"/>
                <a:gd name="connsiteX7879" fmla="*/ 3346340 w 9586368"/>
                <a:gd name="connsiteY7879" fmla="*/ 722078 h 6479439"/>
                <a:gd name="connsiteX7880" fmla="*/ 3111048 w 9586368"/>
                <a:gd name="connsiteY7880" fmla="*/ 718040 h 6479439"/>
                <a:gd name="connsiteX7881" fmla="*/ 3120959 w 9586368"/>
                <a:gd name="connsiteY7881" fmla="*/ 718040 h 6479439"/>
                <a:gd name="connsiteX7882" fmla="*/ 3124977 w 9586368"/>
                <a:gd name="connsiteY7882" fmla="*/ 722078 h 6479439"/>
                <a:gd name="connsiteX7883" fmla="*/ 3124977 w 9586368"/>
                <a:gd name="connsiteY7883" fmla="*/ 731949 h 6479439"/>
                <a:gd name="connsiteX7884" fmla="*/ 3120959 w 9586368"/>
                <a:gd name="connsiteY7884" fmla="*/ 735987 h 6479439"/>
                <a:gd name="connsiteX7885" fmla="*/ 3111048 w 9586368"/>
                <a:gd name="connsiteY7885" fmla="*/ 735987 h 6479439"/>
                <a:gd name="connsiteX7886" fmla="*/ 3107029 w 9586368"/>
                <a:gd name="connsiteY7886" fmla="*/ 731949 h 6479439"/>
                <a:gd name="connsiteX7887" fmla="*/ 3107029 w 9586368"/>
                <a:gd name="connsiteY7887" fmla="*/ 722078 h 6479439"/>
                <a:gd name="connsiteX7888" fmla="*/ 2871737 w 9586368"/>
                <a:gd name="connsiteY7888" fmla="*/ 718040 h 6479439"/>
                <a:gd name="connsiteX7889" fmla="*/ 2881646 w 9586368"/>
                <a:gd name="connsiteY7889" fmla="*/ 718040 h 6479439"/>
                <a:gd name="connsiteX7890" fmla="*/ 2885666 w 9586368"/>
                <a:gd name="connsiteY7890" fmla="*/ 722078 h 6479439"/>
                <a:gd name="connsiteX7891" fmla="*/ 2885666 w 9586368"/>
                <a:gd name="connsiteY7891" fmla="*/ 731949 h 6479439"/>
                <a:gd name="connsiteX7892" fmla="*/ 2881646 w 9586368"/>
                <a:gd name="connsiteY7892" fmla="*/ 735987 h 6479439"/>
                <a:gd name="connsiteX7893" fmla="*/ 2871737 w 9586368"/>
                <a:gd name="connsiteY7893" fmla="*/ 735987 h 6479439"/>
                <a:gd name="connsiteX7894" fmla="*/ 2867717 w 9586368"/>
                <a:gd name="connsiteY7894" fmla="*/ 731949 h 6479439"/>
                <a:gd name="connsiteX7895" fmla="*/ 2867717 w 9586368"/>
                <a:gd name="connsiteY7895" fmla="*/ 722078 h 6479439"/>
                <a:gd name="connsiteX7896" fmla="*/ 2632423 w 9586368"/>
                <a:gd name="connsiteY7896" fmla="*/ 718040 h 6479439"/>
                <a:gd name="connsiteX7897" fmla="*/ 2642334 w 9586368"/>
                <a:gd name="connsiteY7897" fmla="*/ 718040 h 6479439"/>
                <a:gd name="connsiteX7898" fmla="*/ 2646352 w 9586368"/>
                <a:gd name="connsiteY7898" fmla="*/ 722078 h 6479439"/>
                <a:gd name="connsiteX7899" fmla="*/ 2646352 w 9586368"/>
                <a:gd name="connsiteY7899" fmla="*/ 731949 h 6479439"/>
                <a:gd name="connsiteX7900" fmla="*/ 2642334 w 9586368"/>
                <a:gd name="connsiteY7900" fmla="*/ 735988 h 6479439"/>
                <a:gd name="connsiteX7901" fmla="*/ 2632423 w 9586368"/>
                <a:gd name="connsiteY7901" fmla="*/ 735988 h 6479439"/>
                <a:gd name="connsiteX7902" fmla="*/ 2628404 w 9586368"/>
                <a:gd name="connsiteY7902" fmla="*/ 731949 h 6479439"/>
                <a:gd name="connsiteX7903" fmla="*/ 2628404 w 9586368"/>
                <a:gd name="connsiteY7903" fmla="*/ 722078 h 6479439"/>
                <a:gd name="connsiteX7904" fmla="*/ 2393104 w 9586368"/>
                <a:gd name="connsiteY7904" fmla="*/ 718040 h 6479439"/>
                <a:gd name="connsiteX7905" fmla="*/ 2403015 w 9586368"/>
                <a:gd name="connsiteY7905" fmla="*/ 718040 h 6479439"/>
                <a:gd name="connsiteX7906" fmla="*/ 2407034 w 9586368"/>
                <a:gd name="connsiteY7906" fmla="*/ 722078 h 6479439"/>
                <a:gd name="connsiteX7907" fmla="*/ 2407034 w 9586368"/>
                <a:gd name="connsiteY7907" fmla="*/ 731949 h 6479439"/>
                <a:gd name="connsiteX7908" fmla="*/ 2403015 w 9586368"/>
                <a:gd name="connsiteY7908" fmla="*/ 735988 h 6479439"/>
                <a:gd name="connsiteX7909" fmla="*/ 2393104 w 9586368"/>
                <a:gd name="connsiteY7909" fmla="*/ 735988 h 6479439"/>
                <a:gd name="connsiteX7910" fmla="*/ 2389087 w 9586368"/>
                <a:gd name="connsiteY7910" fmla="*/ 731949 h 6479439"/>
                <a:gd name="connsiteX7911" fmla="*/ 2389087 w 9586368"/>
                <a:gd name="connsiteY7911" fmla="*/ 722078 h 6479439"/>
                <a:gd name="connsiteX7912" fmla="*/ 4546929 w 9586368"/>
                <a:gd name="connsiteY7912" fmla="*/ 718028 h 6479439"/>
                <a:gd name="connsiteX7913" fmla="*/ 4556840 w 9586368"/>
                <a:gd name="connsiteY7913" fmla="*/ 718028 h 6479439"/>
                <a:gd name="connsiteX7914" fmla="*/ 4560859 w 9586368"/>
                <a:gd name="connsiteY7914" fmla="*/ 722066 h 6479439"/>
                <a:gd name="connsiteX7915" fmla="*/ 4560859 w 9586368"/>
                <a:gd name="connsiteY7915" fmla="*/ 731935 h 6479439"/>
                <a:gd name="connsiteX7916" fmla="*/ 4556840 w 9586368"/>
                <a:gd name="connsiteY7916" fmla="*/ 735975 h 6479439"/>
                <a:gd name="connsiteX7917" fmla="*/ 4546929 w 9586368"/>
                <a:gd name="connsiteY7917" fmla="*/ 735975 h 6479439"/>
                <a:gd name="connsiteX7918" fmla="*/ 4542910 w 9586368"/>
                <a:gd name="connsiteY7918" fmla="*/ 731935 h 6479439"/>
                <a:gd name="connsiteX7919" fmla="*/ 4542910 w 9586368"/>
                <a:gd name="connsiteY7919" fmla="*/ 722066 h 6479439"/>
                <a:gd name="connsiteX7920" fmla="*/ 4307612 w 9586368"/>
                <a:gd name="connsiteY7920" fmla="*/ 718028 h 6479439"/>
                <a:gd name="connsiteX7921" fmla="*/ 4317523 w 9586368"/>
                <a:gd name="connsiteY7921" fmla="*/ 718028 h 6479439"/>
                <a:gd name="connsiteX7922" fmla="*/ 4321543 w 9586368"/>
                <a:gd name="connsiteY7922" fmla="*/ 722066 h 6479439"/>
                <a:gd name="connsiteX7923" fmla="*/ 4321543 w 9586368"/>
                <a:gd name="connsiteY7923" fmla="*/ 731936 h 6479439"/>
                <a:gd name="connsiteX7924" fmla="*/ 4317523 w 9586368"/>
                <a:gd name="connsiteY7924" fmla="*/ 735975 h 6479439"/>
                <a:gd name="connsiteX7925" fmla="*/ 4307612 w 9586368"/>
                <a:gd name="connsiteY7925" fmla="*/ 735975 h 6479439"/>
                <a:gd name="connsiteX7926" fmla="*/ 4303595 w 9586368"/>
                <a:gd name="connsiteY7926" fmla="*/ 731936 h 6479439"/>
                <a:gd name="connsiteX7927" fmla="*/ 4303595 w 9586368"/>
                <a:gd name="connsiteY7927" fmla="*/ 722066 h 6479439"/>
                <a:gd name="connsiteX7928" fmla="*/ 4068297 w 9586368"/>
                <a:gd name="connsiteY7928" fmla="*/ 718028 h 6479439"/>
                <a:gd name="connsiteX7929" fmla="*/ 4078210 w 9586368"/>
                <a:gd name="connsiteY7929" fmla="*/ 718028 h 6479439"/>
                <a:gd name="connsiteX7930" fmla="*/ 4082229 w 9586368"/>
                <a:gd name="connsiteY7930" fmla="*/ 722066 h 6479439"/>
                <a:gd name="connsiteX7931" fmla="*/ 4082229 w 9586368"/>
                <a:gd name="connsiteY7931" fmla="*/ 731936 h 6479439"/>
                <a:gd name="connsiteX7932" fmla="*/ 4078210 w 9586368"/>
                <a:gd name="connsiteY7932" fmla="*/ 735975 h 6479439"/>
                <a:gd name="connsiteX7933" fmla="*/ 4068297 w 9586368"/>
                <a:gd name="connsiteY7933" fmla="*/ 735975 h 6479439"/>
                <a:gd name="connsiteX7934" fmla="*/ 4064278 w 9586368"/>
                <a:gd name="connsiteY7934" fmla="*/ 731936 h 6479439"/>
                <a:gd name="connsiteX7935" fmla="*/ 4064278 w 9586368"/>
                <a:gd name="connsiteY7935" fmla="*/ 722066 h 6479439"/>
                <a:gd name="connsiteX7936" fmla="*/ 3828990 w 9586368"/>
                <a:gd name="connsiteY7936" fmla="*/ 718028 h 6479439"/>
                <a:gd name="connsiteX7937" fmla="*/ 3838899 w 9586368"/>
                <a:gd name="connsiteY7937" fmla="*/ 718028 h 6479439"/>
                <a:gd name="connsiteX7938" fmla="*/ 3842917 w 9586368"/>
                <a:gd name="connsiteY7938" fmla="*/ 722066 h 6479439"/>
                <a:gd name="connsiteX7939" fmla="*/ 3842917 w 9586368"/>
                <a:gd name="connsiteY7939" fmla="*/ 731936 h 6479439"/>
                <a:gd name="connsiteX7940" fmla="*/ 3838899 w 9586368"/>
                <a:gd name="connsiteY7940" fmla="*/ 735975 h 6479439"/>
                <a:gd name="connsiteX7941" fmla="*/ 3828990 w 9586368"/>
                <a:gd name="connsiteY7941" fmla="*/ 735975 h 6479439"/>
                <a:gd name="connsiteX7942" fmla="*/ 3824971 w 9586368"/>
                <a:gd name="connsiteY7942" fmla="*/ 731936 h 6479439"/>
                <a:gd name="connsiteX7943" fmla="*/ 3824971 w 9586368"/>
                <a:gd name="connsiteY7943" fmla="*/ 722066 h 6479439"/>
                <a:gd name="connsiteX7944" fmla="*/ 3589676 w 9586368"/>
                <a:gd name="connsiteY7944" fmla="*/ 718028 h 6479439"/>
                <a:gd name="connsiteX7945" fmla="*/ 3599585 w 9586368"/>
                <a:gd name="connsiteY7945" fmla="*/ 718028 h 6479439"/>
                <a:gd name="connsiteX7946" fmla="*/ 3603604 w 9586368"/>
                <a:gd name="connsiteY7946" fmla="*/ 722066 h 6479439"/>
                <a:gd name="connsiteX7947" fmla="*/ 3603604 w 9586368"/>
                <a:gd name="connsiteY7947" fmla="*/ 731936 h 6479439"/>
                <a:gd name="connsiteX7948" fmla="*/ 3599585 w 9586368"/>
                <a:gd name="connsiteY7948" fmla="*/ 735975 h 6479439"/>
                <a:gd name="connsiteX7949" fmla="*/ 3589676 w 9586368"/>
                <a:gd name="connsiteY7949" fmla="*/ 735975 h 6479439"/>
                <a:gd name="connsiteX7950" fmla="*/ 3585657 w 9586368"/>
                <a:gd name="connsiteY7950" fmla="*/ 731936 h 6479439"/>
                <a:gd name="connsiteX7951" fmla="*/ 3585657 w 9586368"/>
                <a:gd name="connsiteY7951" fmla="*/ 722066 h 6479439"/>
                <a:gd name="connsiteX7952" fmla="*/ 5743412 w 9586368"/>
                <a:gd name="connsiteY7952" fmla="*/ 718015 h 6479439"/>
                <a:gd name="connsiteX7953" fmla="*/ 5753323 w 9586368"/>
                <a:gd name="connsiteY7953" fmla="*/ 718015 h 6479439"/>
                <a:gd name="connsiteX7954" fmla="*/ 5757342 w 9586368"/>
                <a:gd name="connsiteY7954" fmla="*/ 722053 h 6479439"/>
                <a:gd name="connsiteX7955" fmla="*/ 5757342 w 9586368"/>
                <a:gd name="connsiteY7955" fmla="*/ 731924 h 6479439"/>
                <a:gd name="connsiteX7956" fmla="*/ 5753323 w 9586368"/>
                <a:gd name="connsiteY7956" fmla="*/ 735963 h 6479439"/>
                <a:gd name="connsiteX7957" fmla="*/ 5743412 w 9586368"/>
                <a:gd name="connsiteY7957" fmla="*/ 735963 h 6479439"/>
                <a:gd name="connsiteX7958" fmla="*/ 5739393 w 9586368"/>
                <a:gd name="connsiteY7958" fmla="*/ 731924 h 6479439"/>
                <a:gd name="connsiteX7959" fmla="*/ 5739393 w 9586368"/>
                <a:gd name="connsiteY7959" fmla="*/ 722053 h 6479439"/>
                <a:gd name="connsiteX7960" fmla="*/ 5504099 w 9586368"/>
                <a:gd name="connsiteY7960" fmla="*/ 718015 h 6479439"/>
                <a:gd name="connsiteX7961" fmla="*/ 5514010 w 9586368"/>
                <a:gd name="connsiteY7961" fmla="*/ 718015 h 6479439"/>
                <a:gd name="connsiteX7962" fmla="*/ 5518029 w 9586368"/>
                <a:gd name="connsiteY7962" fmla="*/ 722053 h 6479439"/>
                <a:gd name="connsiteX7963" fmla="*/ 5518029 w 9586368"/>
                <a:gd name="connsiteY7963" fmla="*/ 731924 h 6479439"/>
                <a:gd name="connsiteX7964" fmla="*/ 5514010 w 9586368"/>
                <a:gd name="connsiteY7964" fmla="*/ 735963 h 6479439"/>
                <a:gd name="connsiteX7965" fmla="*/ 5504099 w 9586368"/>
                <a:gd name="connsiteY7965" fmla="*/ 735963 h 6479439"/>
                <a:gd name="connsiteX7966" fmla="*/ 5500080 w 9586368"/>
                <a:gd name="connsiteY7966" fmla="*/ 731924 h 6479439"/>
                <a:gd name="connsiteX7967" fmla="*/ 5500080 w 9586368"/>
                <a:gd name="connsiteY7967" fmla="*/ 722053 h 6479439"/>
                <a:gd name="connsiteX7968" fmla="*/ 5264784 w 9586368"/>
                <a:gd name="connsiteY7968" fmla="*/ 718015 h 6479439"/>
                <a:gd name="connsiteX7969" fmla="*/ 5274694 w 9586368"/>
                <a:gd name="connsiteY7969" fmla="*/ 718015 h 6479439"/>
                <a:gd name="connsiteX7970" fmla="*/ 5278713 w 9586368"/>
                <a:gd name="connsiteY7970" fmla="*/ 722053 h 6479439"/>
                <a:gd name="connsiteX7971" fmla="*/ 5278713 w 9586368"/>
                <a:gd name="connsiteY7971" fmla="*/ 731924 h 6479439"/>
                <a:gd name="connsiteX7972" fmla="*/ 5274694 w 9586368"/>
                <a:gd name="connsiteY7972" fmla="*/ 735963 h 6479439"/>
                <a:gd name="connsiteX7973" fmla="*/ 5264784 w 9586368"/>
                <a:gd name="connsiteY7973" fmla="*/ 735963 h 6479439"/>
                <a:gd name="connsiteX7974" fmla="*/ 5260765 w 9586368"/>
                <a:gd name="connsiteY7974" fmla="*/ 731924 h 6479439"/>
                <a:gd name="connsiteX7975" fmla="*/ 5260765 w 9586368"/>
                <a:gd name="connsiteY7975" fmla="*/ 722053 h 6479439"/>
                <a:gd name="connsiteX7976" fmla="*/ 5025470 w 9586368"/>
                <a:gd name="connsiteY7976" fmla="*/ 718015 h 6479439"/>
                <a:gd name="connsiteX7977" fmla="*/ 5035381 w 9586368"/>
                <a:gd name="connsiteY7977" fmla="*/ 718015 h 6479439"/>
                <a:gd name="connsiteX7978" fmla="*/ 5039400 w 9586368"/>
                <a:gd name="connsiteY7978" fmla="*/ 722053 h 6479439"/>
                <a:gd name="connsiteX7979" fmla="*/ 5039400 w 9586368"/>
                <a:gd name="connsiteY7979" fmla="*/ 731924 h 6479439"/>
                <a:gd name="connsiteX7980" fmla="*/ 5035381 w 9586368"/>
                <a:gd name="connsiteY7980" fmla="*/ 735963 h 6479439"/>
                <a:gd name="connsiteX7981" fmla="*/ 5025470 w 9586368"/>
                <a:gd name="connsiteY7981" fmla="*/ 735963 h 6479439"/>
                <a:gd name="connsiteX7982" fmla="*/ 5021451 w 9586368"/>
                <a:gd name="connsiteY7982" fmla="*/ 731924 h 6479439"/>
                <a:gd name="connsiteX7983" fmla="*/ 5021451 w 9586368"/>
                <a:gd name="connsiteY7983" fmla="*/ 722053 h 6479439"/>
                <a:gd name="connsiteX7984" fmla="*/ 4786241 w 9586368"/>
                <a:gd name="connsiteY7984" fmla="*/ 718015 h 6479439"/>
                <a:gd name="connsiteX7985" fmla="*/ 4796152 w 9586368"/>
                <a:gd name="connsiteY7985" fmla="*/ 718015 h 6479439"/>
                <a:gd name="connsiteX7986" fmla="*/ 4800171 w 9586368"/>
                <a:gd name="connsiteY7986" fmla="*/ 722053 h 6479439"/>
                <a:gd name="connsiteX7987" fmla="*/ 4800171 w 9586368"/>
                <a:gd name="connsiteY7987" fmla="*/ 731924 h 6479439"/>
                <a:gd name="connsiteX7988" fmla="*/ 4796152 w 9586368"/>
                <a:gd name="connsiteY7988" fmla="*/ 735963 h 6479439"/>
                <a:gd name="connsiteX7989" fmla="*/ 4786241 w 9586368"/>
                <a:gd name="connsiteY7989" fmla="*/ 735963 h 6479439"/>
                <a:gd name="connsiteX7990" fmla="*/ 4782224 w 9586368"/>
                <a:gd name="connsiteY7990" fmla="*/ 731924 h 6479439"/>
                <a:gd name="connsiteX7991" fmla="*/ 4782224 w 9586368"/>
                <a:gd name="connsiteY7991" fmla="*/ 722053 h 6479439"/>
                <a:gd name="connsiteX7992" fmla="*/ 6939983 w 9586368"/>
                <a:gd name="connsiteY7992" fmla="*/ 718003 h 6479439"/>
                <a:gd name="connsiteX7993" fmla="*/ 6949894 w 9586368"/>
                <a:gd name="connsiteY7993" fmla="*/ 718003 h 6479439"/>
                <a:gd name="connsiteX7994" fmla="*/ 6953913 w 9586368"/>
                <a:gd name="connsiteY7994" fmla="*/ 722041 h 6479439"/>
                <a:gd name="connsiteX7995" fmla="*/ 6953913 w 9586368"/>
                <a:gd name="connsiteY7995" fmla="*/ 731911 h 6479439"/>
                <a:gd name="connsiteX7996" fmla="*/ 6949894 w 9586368"/>
                <a:gd name="connsiteY7996" fmla="*/ 735950 h 6479439"/>
                <a:gd name="connsiteX7997" fmla="*/ 6939983 w 9586368"/>
                <a:gd name="connsiteY7997" fmla="*/ 735950 h 6479439"/>
                <a:gd name="connsiteX7998" fmla="*/ 6935964 w 9586368"/>
                <a:gd name="connsiteY7998" fmla="*/ 731911 h 6479439"/>
                <a:gd name="connsiteX7999" fmla="*/ 6935964 w 9586368"/>
                <a:gd name="connsiteY7999" fmla="*/ 722041 h 6479439"/>
                <a:gd name="connsiteX8000" fmla="*/ 6700670 w 9586368"/>
                <a:gd name="connsiteY8000" fmla="*/ 718003 h 6479439"/>
                <a:gd name="connsiteX8001" fmla="*/ 6710581 w 9586368"/>
                <a:gd name="connsiteY8001" fmla="*/ 718003 h 6479439"/>
                <a:gd name="connsiteX8002" fmla="*/ 6714600 w 9586368"/>
                <a:gd name="connsiteY8002" fmla="*/ 722041 h 6479439"/>
                <a:gd name="connsiteX8003" fmla="*/ 6714600 w 9586368"/>
                <a:gd name="connsiteY8003" fmla="*/ 731912 h 6479439"/>
                <a:gd name="connsiteX8004" fmla="*/ 6710581 w 9586368"/>
                <a:gd name="connsiteY8004" fmla="*/ 735950 h 6479439"/>
                <a:gd name="connsiteX8005" fmla="*/ 6700670 w 9586368"/>
                <a:gd name="connsiteY8005" fmla="*/ 735950 h 6479439"/>
                <a:gd name="connsiteX8006" fmla="*/ 6696651 w 9586368"/>
                <a:gd name="connsiteY8006" fmla="*/ 731912 h 6479439"/>
                <a:gd name="connsiteX8007" fmla="*/ 6696651 w 9586368"/>
                <a:gd name="connsiteY8007" fmla="*/ 722041 h 6479439"/>
                <a:gd name="connsiteX8008" fmla="*/ 6461356 w 9586368"/>
                <a:gd name="connsiteY8008" fmla="*/ 718003 h 6479439"/>
                <a:gd name="connsiteX8009" fmla="*/ 6471266 w 9586368"/>
                <a:gd name="connsiteY8009" fmla="*/ 718003 h 6479439"/>
                <a:gd name="connsiteX8010" fmla="*/ 6475285 w 9586368"/>
                <a:gd name="connsiteY8010" fmla="*/ 722041 h 6479439"/>
                <a:gd name="connsiteX8011" fmla="*/ 6475285 w 9586368"/>
                <a:gd name="connsiteY8011" fmla="*/ 731912 h 6479439"/>
                <a:gd name="connsiteX8012" fmla="*/ 6471266 w 9586368"/>
                <a:gd name="connsiteY8012" fmla="*/ 735950 h 6479439"/>
                <a:gd name="connsiteX8013" fmla="*/ 6461356 w 9586368"/>
                <a:gd name="connsiteY8013" fmla="*/ 735950 h 6479439"/>
                <a:gd name="connsiteX8014" fmla="*/ 6457337 w 9586368"/>
                <a:gd name="connsiteY8014" fmla="*/ 731912 h 6479439"/>
                <a:gd name="connsiteX8015" fmla="*/ 6457337 w 9586368"/>
                <a:gd name="connsiteY8015" fmla="*/ 722041 h 6479439"/>
                <a:gd name="connsiteX8016" fmla="*/ 6222042 w 9586368"/>
                <a:gd name="connsiteY8016" fmla="*/ 718003 h 6479439"/>
                <a:gd name="connsiteX8017" fmla="*/ 6231952 w 9586368"/>
                <a:gd name="connsiteY8017" fmla="*/ 718003 h 6479439"/>
                <a:gd name="connsiteX8018" fmla="*/ 6235971 w 9586368"/>
                <a:gd name="connsiteY8018" fmla="*/ 722041 h 6479439"/>
                <a:gd name="connsiteX8019" fmla="*/ 6235971 w 9586368"/>
                <a:gd name="connsiteY8019" fmla="*/ 731912 h 6479439"/>
                <a:gd name="connsiteX8020" fmla="*/ 6231952 w 9586368"/>
                <a:gd name="connsiteY8020" fmla="*/ 735951 h 6479439"/>
                <a:gd name="connsiteX8021" fmla="*/ 6222042 w 9586368"/>
                <a:gd name="connsiteY8021" fmla="*/ 735951 h 6479439"/>
                <a:gd name="connsiteX8022" fmla="*/ 6218023 w 9586368"/>
                <a:gd name="connsiteY8022" fmla="*/ 731912 h 6479439"/>
                <a:gd name="connsiteX8023" fmla="*/ 6218023 w 9586368"/>
                <a:gd name="connsiteY8023" fmla="*/ 722041 h 6479439"/>
                <a:gd name="connsiteX8024" fmla="*/ 5982729 w 9586368"/>
                <a:gd name="connsiteY8024" fmla="*/ 718003 h 6479439"/>
                <a:gd name="connsiteX8025" fmla="*/ 5992639 w 9586368"/>
                <a:gd name="connsiteY8025" fmla="*/ 718003 h 6479439"/>
                <a:gd name="connsiteX8026" fmla="*/ 5996658 w 9586368"/>
                <a:gd name="connsiteY8026" fmla="*/ 722041 h 6479439"/>
                <a:gd name="connsiteX8027" fmla="*/ 5996658 w 9586368"/>
                <a:gd name="connsiteY8027" fmla="*/ 731912 h 6479439"/>
                <a:gd name="connsiteX8028" fmla="*/ 5992639 w 9586368"/>
                <a:gd name="connsiteY8028" fmla="*/ 735951 h 6479439"/>
                <a:gd name="connsiteX8029" fmla="*/ 5982729 w 9586368"/>
                <a:gd name="connsiteY8029" fmla="*/ 735951 h 6479439"/>
                <a:gd name="connsiteX8030" fmla="*/ 5978710 w 9586368"/>
                <a:gd name="connsiteY8030" fmla="*/ 731912 h 6479439"/>
                <a:gd name="connsiteX8031" fmla="*/ 5978710 w 9586368"/>
                <a:gd name="connsiteY8031" fmla="*/ 722041 h 6479439"/>
                <a:gd name="connsiteX8032" fmla="*/ 8136553 w 9586368"/>
                <a:gd name="connsiteY8032" fmla="*/ 717990 h 6479439"/>
                <a:gd name="connsiteX8033" fmla="*/ 8146464 w 9586368"/>
                <a:gd name="connsiteY8033" fmla="*/ 717990 h 6479439"/>
                <a:gd name="connsiteX8034" fmla="*/ 8150483 w 9586368"/>
                <a:gd name="connsiteY8034" fmla="*/ 722028 h 6479439"/>
                <a:gd name="connsiteX8035" fmla="*/ 8150483 w 9586368"/>
                <a:gd name="connsiteY8035" fmla="*/ 731899 h 6479439"/>
                <a:gd name="connsiteX8036" fmla="*/ 8146464 w 9586368"/>
                <a:gd name="connsiteY8036" fmla="*/ 735938 h 6479439"/>
                <a:gd name="connsiteX8037" fmla="*/ 8136553 w 9586368"/>
                <a:gd name="connsiteY8037" fmla="*/ 735938 h 6479439"/>
                <a:gd name="connsiteX8038" fmla="*/ 8132534 w 9586368"/>
                <a:gd name="connsiteY8038" fmla="*/ 731899 h 6479439"/>
                <a:gd name="connsiteX8039" fmla="*/ 8132534 w 9586368"/>
                <a:gd name="connsiteY8039" fmla="*/ 722028 h 6479439"/>
                <a:gd name="connsiteX8040" fmla="*/ 7897241 w 9586368"/>
                <a:gd name="connsiteY8040" fmla="*/ 717990 h 6479439"/>
                <a:gd name="connsiteX8041" fmla="*/ 7907151 w 9586368"/>
                <a:gd name="connsiteY8041" fmla="*/ 717990 h 6479439"/>
                <a:gd name="connsiteX8042" fmla="*/ 7911170 w 9586368"/>
                <a:gd name="connsiteY8042" fmla="*/ 722029 h 6479439"/>
                <a:gd name="connsiteX8043" fmla="*/ 7911170 w 9586368"/>
                <a:gd name="connsiteY8043" fmla="*/ 731899 h 6479439"/>
                <a:gd name="connsiteX8044" fmla="*/ 7907151 w 9586368"/>
                <a:gd name="connsiteY8044" fmla="*/ 735938 h 6479439"/>
                <a:gd name="connsiteX8045" fmla="*/ 7897241 w 9586368"/>
                <a:gd name="connsiteY8045" fmla="*/ 735938 h 6479439"/>
                <a:gd name="connsiteX8046" fmla="*/ 7893222 w 9586368"/>
                <a:gd name="connsiteY8046" fmla="*/ 731899 h 6479439"/>
                <a:gd name="connsiteX8047" fmla="*/ 7893222 w 9586368"/>
                <a:gd name="connsiteY8047" fmla="*/ 722029 h 6479439"/>
                <a:gd name="connsiteX8048" fmla="*/ 7657926 w 9586368"/>
                <a:gd name="connsiteY8048" fmla="*/ 717990 h 6479439"/>
                <a:gd name="connsiteX8049" fmla="*/ 7667836 w 9586368"/>
                <a:gd name="connsiteY8049" fmla="*/ 717990 h 6479439"/>
                <a:gd name="connsiteX8050" fmla="*/ 7671855 w 9586368"/>
                <a:gd name="connsiteY8050" fmla="*/ 722029 h 6479439"/>
                <a:gd name="connsiteX8051" fmla="*/ 7671855 w 9586368"/>
                <a:gd name="connsiteY8051" fmla="*/ 731899 h 6479439"/>
                <a:gd name="connsiteX8052" fmla="*/ 7667836 w 9586368"/>
                <a:gd name="connsiteY8052" fmla="*/ 735938 h 6479439"/>
                <a:gd name="connsiteX8053" fmla="*/ 7657926 w 9586368"/>
                <a:gd name="connsiteY8053" fmla="*/ 735938 h 6479439"/>
                <a:gd name="connsiteX8054" fmla="*/ 7653906 w 9586368"/>
                <a:gd name="connsiteY8054" fmla="*/ 731899 h 6479439"/>
                <a:gd name="connsiteX8055" fmla="*/ 7653906 w 9586368"/>
                <a:gd name="connsiteY8055" fmla="*/ 722029 h 6479439"/>
                <a:gd name="connsiteX8056" fmla="*/ 7418611 w 9586368"/>
                <a:gd name="connsiteY8056" fmla="*/ 717990 h 6479439"/>
                <a:gd name="connsiteX8057" fmla="*/ 7428521 w 9586368"/>
                <a:gd name="connsiteY8057" fmla="*/ 717990 h 6479439"/>
                <a:gd name="connsiteX8058" fmla="*/ 7432540 w 9586368"/>
                <a:gd name="connsiteY8058" fmla="*/ 722029 h 6479439"/>
                <a:gd name="connsiteX8059" fmla="*/ 7432540 w 9586368"/>
                <a:gd name="connsiteY8059" fmla="*/ 731899 h 6479439"/>
                <a:gd name="connsiteX8060" fmla="*/ 7428521 w 9586368"/>
                <a:gd name="connsiteY8060" fmla="*/ 735938 h 6479439"/>
                <a:gd name="connsiteX8061" fmla="*/ 7418611 w 9586368"/>
                <a:gd name="connsiteY8061" fmla="*/ 735938 h 6479439"/>
                <a:gd name="connsiteX8062" fmla="*/ 7414592 w 9586368"/>
                <a:gd name="connsiteY8062" fmla="*/ 731899 h 6479439"/>
                <a:gd name="connsiteX8063" fmla="*/ 7414592 w 9586368"/>
                <a:gd name="connsiteY8063" fmla="*/ 722029 h 6479439"/>
                <a:gd name="connsiteX8064" fmla="*/ 7179298 w 9586368"/>
                <a:gd name="connsiteY8064" fmla="*/ 717990 h 6479439"/>
                <a:gd name="connsiteX8065" fmla="*/ 7189209 w 9586368"/>
                <a:gd name="connsiteY8065" fmla="*/ 717990 h 6479439"/>
                <a:gd name="connsiteX8066" fmla="*/ 7193228 w 9586368"/>
                <a:gd name="connsiteY8066" fmla="*/ 722029 h 6479439"/>
                <a:gd name="connsiteX8067" fmla="*/ 7193228 w 9586368"/>
                <a:gd name="connsiteY8067" fmla="*/ 731899 h 6479439"/>
                <a:gd name="connsiteX8068" fmla="*/ 7189209 w 9586368"/>
                <a:gd name="connsiteY8068" fmla="*/ 735938 h 6479439"/>
                <a:gd name="connsiteX8069" fmla="*/ 7179298 w 9586368"/>
                <a:gd name="connsiteY8069" fmla="*/ 735938 h 6479439"/>
                <a:gd name="connsiteX8070" fmla="*/ 7175279 w 9586368"/>
                <a:gd name="connsiteY8070" fmla="*/ 731899 h 6479439"/>
                <a:gd name="connsiteX8071" fmla="*/ 7175279 w 9586368"/>
                <a:gd name="connsiteY8071" fmla="*/ 722029 h 6479439"/>
                <a:gd name="connsiteX8072" fmla="*/ 961272 w 9586368"/>
                <a:gd name="connsiteY8072" fmla="*/ 717980 h 6479439"/>
                <a:gd name="connsiteX8073" fmla="*/ 971182 w 9586368"/>
                <a:gd name="connsiteY8073" fmla="*/ 717980 h 6479439"/>
                <a:gd name="connsiteX8074" fmla="*/ 975202 w 9586368"/>
                <a:gd name="connsiteY8074" fmla="*/ 722018 h 6479439"/>
                <a:gd name="connsiteX8075" fmla="*/ 975202 w 9586368"/>
                <a:gd name="connsiteY8075" fmla="*/ 731889 h 6479439"/>
                <a:gd name="connsiteX8076" fmla="*/ 971182 w 9586368"/>
                <a:gd name="connsiteY8076" fmla="*/ 735928 h 6479439"/>
                <a:gd name="connsiteX8077" fmla="*/ 961272 w 9586368"/>
                <a:gd name="connsiteY8077" fmla="*/ 735928 h 6479439"/>
                <a:gd name="connsiteX8078" fmla="*/ 957254 w 9586368"/>
                <a:gd name="connsiteY8078" fmla="*/ 731889 h 6479439"/>
                <a:gd name="connsiteX8079" fmla="*/ 957254 w 9586368"/>
                <a:gd name="connsiteY8079" fmla="*/ 722018 h 6479439"/>
                <a:gd name="connsiteX8080" fmla="*/ 1679219 w 9586368"/>
                <a:gd name="connsiteY8080" fmla="*/ 717979 h 6479439"/>
                <a:gd name="connsiteX8081" fmla="*/ 1689128 w 9586368"/>
                <a:gd name="connsiteY8081" fmla="*/ 717979 h 6479439"/>
                <a:gd name="connsiteX8082" fmla="*/ 1693149 w 9586368"/>
                <a:gd name="connsiteY8082" fmla="*/ 722018 h 6479439"/>
                <a:gd name="connsiteX8083" fmla="*/ 1693149 w 9586368"/>
                <a:gd name="connsiteY8083" fmla="*/ 731889 h 6479439"/>
                <a:gd name="connsiteX8084" fmla="*/ 1689128 w 9586368"/>
                <a:gd name="connsiteY8084" fmla="*/ 735927 h 6479439"/>
                <a:gd name="connsiteX8085" fmla="*/ 1679219 w 9586368"/>
                <a:gd name="connsiteY8085" fmla="*/ 735927 h 6479439"/>
                <a:gd name="connsiteX8086" fmla="*/ 1675200 w 9586368"/>
                <a:gd name="connsiteY8086" fmla="*/ 731889 h 6479439"/>
                <a:gd name="connsiteX8087" fmla="*/ 1675200 w 9586368"/>
                <a:gd name="connsiteY8087" fmla="*/ 722018 h 6479439"/>
                <a:gd name="connsiteX8088" fmla="*/ 1439901 w 9586368"/>
                <a:gd name="connsiteY8088" fmla="*/ 717979 h 6479439"/>
                <a:gd name="connsiteX8089" fmla="*/ 1449811 w 9586368"/>
                <a:gd name="connsiteY8089" fmla="*/ 717979 h 6479439"/>
                <a:gd name="connsiteX8090" fmla="*/ 1453831 w 9586368"/>
                <a:gd name="connsiteY8090" fmla="*/ 722018 h 6479439"/>
                <a:gd name="connsiteX8091" fmla="*/ 1453831 w 9586368"/>
                <a:gd name="connsiteY8091" fmla="*/ 731889 h 6479439"/>
                <a:gd name="connsiteX8092" fmla="*/ 1449811 w 9586368"/>
                <a:gd name="connsiteY8092" fmla="*/ 735927 h 6479439"/>
                <a:gd name="connsiteX8093" fmla="*/ 1439901 w 9586368"/>
                <a:gd name="connsiteY8093" fmla="*/ 735927 h 6479439"/>
                <a:gd name="connsiteX8094" fmla="*/ 1435883 w 9586368"/>
                <a:gd name="connsiteY8094" fmla="*/ 731889 h 6479439"/>
                <a:gd name="connsiteX8095" fmla="*/ 1435883 w 9586368"/>
                <a:gd name="connsiteY8095" fmla="*/ 722018 h 6479439"/>
                <a:gd name="connsiteX8096" fmla="*/ 1200585 w 9586368"/>
                <a:gd name="connsiteY8096" fmla="*/ 717979 h 6479439"/>
                <a:gd name="connsiteX8097" fmla="*/ 1210495 w 9586368"/>
                <a:gd name="connsiteY8097" fmla="*/ 717979 h 6479439"/>
                <a:gd name="connsiteX8098" fmla="*/ 1214513 w 9586368"/>
                <a:gd name="connsiteY8098" fmla="*/ 722018 h 6479439"/>
                <a:gd name="connsiteX8099" fmla="*/ 1214513 w 9586368"/>
                <a:gd name="connsiteY8099" fmla="*/ 731889 h 6479439"/>
                <a:gd name="connsiteX8100" fmla="*/ 1210495 w 9586368"/>
                <a:gd name="connsiteY8100" fmla="*/ 735927 h 6479439"/>
                <a:gd name="connsiteX8101" fmla="*/ 1200585 w 9586368"/>
                <a:gd name="connsiteY8101" fmla="*/ 735927 h 6479439"/>
                <a:gd name="connsiteX8102" fmla="*/ 1196566 w 9586368"/>
                <a:gd name="connsiteY8102" fmla="*/ 731889 h 6479439"/>
                <a:gd name="connsiteX8103" fmla="*/ 1196566 w 9586368"/>
                <a:gd name="connsiteY8103" fmla="*/ 722018 h 6479439"/>
                <a:gd name="connsiteX8104" fmla="*/ 9333125 w 9586368"/>
                <a:gd name="connsiteY8104" fmla="*/ 717978 h 6479439"/>
                <a:gd name="connsiteX8105" fmla="*/ 9343036 w 9586368"/>
                <a:gd name="connsiteY8105" fmla="*/ 717978 h 6479439"/>
                <a:gd name="connsiteX8106" fmla="*/ 9347055 w 9586368"/>
                <a:gd name="connsiteY8106" fmla="*/ 722016 h 6479439"/>
                <a:gd name="connsiteX8107" fmla="*/ 9347055 w 9586368"/>
                <a:gd name="connsiteY8107" fmla="*/ 731887 h 6479439"/>
                <a:gd name="connsiteX8108" fmla="*/ 9343036 w 9586368"/>
                <a:gd name="connsiteY8108" fmla="*/ 735926 h 6479439"/>
                <a:gd name="connsiteX8109" fmla="*/ 9333125 w 9586368"/>
                <a:gd name="connsiteY8109" fmla="*/ 735926 h 6479439"/>
                <a:gd name="connsiteX8110" fmla="*/ 9329106 w 9586368"/>
                <a:gd name="connsiteY8110" fmla="*/ 731887 h 6479439"/>
                <a:gd name="connsiteX8111" fmla="*/ 9329106 w 9586368"/>
                <a:gd name="connsiteY8111" fmla="*/ 722016 h 6479439"/>
                <a:gd name="connsiteX8112" fmla="*/ 9093811 w 9586368"/>
                <a:gd name="connsiteY8112" fmla="*/ 717978 h 6479439"/>
                <a:gd name="connsiteX8113" fmla="*/ 9103722 w 9586368"/>
                <a:gd name="connsiteY8113" fmla="*/ 717978 h 6479439"/>
                <a:gd name="connsiteX8114" fmla="*/ 9107741 w 9586368"/>
                <a:gd name="connsiteY8114" fmla="*/ 722016 h 6479439"/>
                <a:gd name="connsiteX8115" fmla="*/ 9107741 w 9586368"/>
                <a:gd name="connsiteY8115" fmla="*/ 731887 h 6479439"/>
                <a:gd name="connsiteX8116" fmla="*/ 9103722 w 9586368"/>
                <a:gd name="connsiteY8116" fmla="*/ 735926 h 6479439"/>
                <a:gd name="connsiteX8117" fmla="*/ 9093811 w 9586368"/>
                <a:gd name="connsiteY8117" fmla="*/ 735926 h 6479439"/>
                <a:gd name="connsiteX8118" fmla="*/ 9089792 w 9586368"/>
                <a:gd name="connsiteY8118" fmla="*/ 731887 h 6479439"/>
                <a:gd name="connsiteX8119" fmla="*/ 9089792 w 9586368"/>
                <a:gd name="connsiteY8119" fmla="*/ 722016 h 6479439"/>
                <a:gd name="connsiteX8120" fmla="*/ 8854496 w 9586368"/>
                <a:gd name="connsiteY8120" fmla="*/ 717978 h 6479439"/>
                <a:gd name="connsiteX8121" fmla="*/ 8864407 w 9586368"/>
                <a:gd name="connsiteY8121" fmla="*/ 717978 h 6479439"/>
                <a:gd name="connsiteX8122" fmla="*/ 8868426 w 9586368"/>
                <a:gd name="connsiteY8122" fmla="*/ 722016 h 6479439"/>
                <a:gd name="connsiteX8123" fmla="*/ 8868426 w 9586368"/>
                <a:gd name="connsiteY8123" fmla="*/ 731887 h 6479439"/>
                <a:gd name="connsiteX8124" fmla="*/ 8864407 w 9586368"/>
                <a:gd name="connsiteY8124" fmla="*/ 735926 h 6479439"/>
                <a:gd name="connsiteX8125" fmla="*/ 8854496 w 9586368"/>
                <a:gd name="connsiteY8125" fmla="*/ 735926 h 6479439"/>
                <a:gd name="connsiteX8126" fmla="*/ 8850477 w 9586368"/>
                <a:gd name="connsiteY8126" fmla="*/ 731887 h 6479439"/>
                <a:gd name="connsiteX8127" fmla="*/ 8850477 w 9586368"/>
                <a:gd name="connsiteY8127" fmla="*/ 722016 h 6479439"/>
                <a:gd name="connsiteX8128" fmla="*/ 8615184 w 9586368"/>
                <a:gd name="connsiteY8128" fmla="*/ 717978 h 6479439"/>
                <a:gd name="connsiteX8129" fmla="*/ 8625095 w 9586368"/>
                <a:gd name="connsiteY8129" fmla="*/ 717978 h 6479439"/>
                <a:gd name="connsiteX8130" fmla="*/ 8629114 w 9586368"/>
                <a:gd name="connsiteY8130" fmla="*/ 722016 h 6479439"/>
                <a:gd name="connsiteX8131" fmla="*/ 8629114 w 9586368"/>
                <a:gd name="connsiteY8131" fmla="*/ 731887 h 6479439"/>
                <a:gd name="connsiteX8132" fmla="*/ 8625095 w 9586368"/>
                <a:gd name="connsiteY8132" fmla="*/ 735926 h 6479439"/>
                <a:gd name="connsiteX8133" fmla="*/ 8615184 w 9586368"/>
                <a:gd name="connsiteY8133" fmla="*/ 735926 h 6479439"/>
                <a:gd name="connsiteX8134" fmla="*/ 8611165 w 9586368"/>
                <a:gd name="connsiteY8134" fmla="*/ 731887 h 6479439"/>
                <a:gd name="connsiteX8135" fmla="*/ 8611165 w 9586368"/>
                <a:gd name="connsiteY8135" fmla="*/ 722016 h 6479439"/>
                <a:gd name="connsiteX8136" fmla="*/ 8375869 w 9586368"/>
                <a:gd name="connsiteY8136" fmla="*/ 717978 h 6479439"/>
                <a:gd name="connsiteX8137" fmla="*/ 8385779 w 9586368"/>
                <a:gd name="connsiteY8137" fmla="*/ 717978 h 6479439"/>
                <a:gd name="connsiteX8138" fmla="*/ 8389799 w 9586368"/>
                <a:gd name="connsiteY8138" fmla="*/ 722016 h 6479439"/>
                <a:gd name="connsiteX8139" fmla="*/ 8389799 w 9586368"/>
                <a:gd name="connsiteY8139" fmla="*/ 731887 h 6479439"/>
                <a:gd name="connsiteX8140" fmla="*/ 8385779 w 9586368"/>
                <a:gd name="connsiteY8140" fmla="*/ 735926 h 6479439"/>
                <a:gd name="connsiteX8141" fmla="*/ 8375869 w 9586368"/>
                <a:gd name="connsiteY8141" fmla="*/ 735926 h 6479439"/>
                <a:gd name="connsiteX8142" fmla="*/ 8371850 w 9586368"/>
                <a:gd name="connsiteY8142" fmla="*/ 731887 h 6479439"/>
                <a:gd name="connsiteX8143" fmla="*/ 8371850 w 9586368"/>
                <a:gd name="connsiteY8143" fmla="*/ 722016 h 6479439"/>
                <a:gd name="connsiteX8144" fmla="*/ 1918514 w 9586368"/>
                <a:gd name="connsiteY8144" fmla="*/ 717970 h 6479439"/>
                <a:gd name="connsiteX8145" fmla="*/ 1928424 w 9586368"/>
                <a:gd name="connsiteY8145" fmla="*/ 717970 h 6479439"/>
                <a:gd name="connsiteX8146" fmla="*/ 1932444 w 9586368"/>
                <a:gd name="connsiteY8146" fmla="*/ 722009 h 6479439"/>
                <a:gd name="connsiteX8147" fmla="*/ 1932444 w 9586368"/>
                <a:gd name="connsiteY8147" fmla="*/ 731879 h 6479439"/>
                <a:gd name="connsiteX8148" fmla="*/ 1928424 w 9586368"/>
                <a:gd name="connsiteY8148" fmla="*/ 735918 h 6479439"/>
                <a:gd name="connsiteX8149" fmla="*/ 1918514 w 9586368"/>
                <a:gd name="connsiteY8149" fmla="*/ 735918 h 6479439"/>
                <a:gd name="connsiteX8150" fmla="*/ 1914495 w 9586368"/>
                <a:gd name="connsiteY8150" fmla="*/ 731879 h 6479439"/>
                <a:gd name="connsiteX8151" fmla="*/ 1914495 w 9586368"/>
                <a:gd name="connsiteY8151" fmla="*/ 722009 h 6479439"/>
                <a:gd name="connsiteX8152" fmla="*/ 2157823 w 9586368"/>
                <a:gd name="connsiteY8152" fmla="*/ 717968 h 6479439"/>
                <a:gd name="connsiteX8153" fmla="*/ 2167733 w 9586368"/>
                <a:gd name="connsiteY8153" fmla="*/ 717968 h 6479439"/>
                <a:gd name="connsiteX8154" fmla="*/ 2171753 w 9586368"/>
                <a:gd name="connsiteY8154" fmla="*/ 722006 h 6479439"/>
                <a:gd name="connsiteX8155" fmla="*/ 2171753 w 9586368"/>
                <a:gd name="connsiteY8155" fmla="*/ 731877 h 6479439"/>
                <a:gd name="connsiteX8156" fmla="*/ 2167733 w 9586368"/>
                <a:gd name="connsiteY8156" fmla="*/ 735916 h 6479439"/>
                <a:gd name="connsiteX8157" fmla="*/ 2157823 w 9586368"/>
                <a:gd name="connsiteY8157" fmla="*/ 735916 h 6479439"/>
                <a:gd name="connsiteX8158" fmla="*/ 2153804 w 9586368"/>
                <a:gd name="connsiteY8158" fmla="*/ 731877 h 6479439"/>
                <a:gd name="connsiteX8159" fmla="*/ 2153804 w 9586368"/>
                <a:gd name="connsiteY8159" fmla="*/ 722006 h 6479439"/>
                <a:gd name="connsiteX8160" fmla="*/ 9572438 w 9586368"/>
                <a:gd name="connsiteY8160" fmla="*/ 717966 h 6479439"/>
                <a:gd name="connsiteX8161" fmla="*/ 9582349 w 9586368"/>
                <a:gd name="connsiteY8161" fmla="*/ 717966 h 6479439"/>
                <a:gd name="connsiteX8162" fmla="*/ 9586368 w 9586368"/>
                <a:gd name="connsiteY8162" fmla="*/ 722004 h 6479439"/>
                <a:gd name="connsiteX8163" fmla="*/ 9586368 w 9586368"/>
                <a:gd name="connsiteY8163" fmla="*/ 731875 h 6479439"/>
                <a:gd name="connsiteX8164" fmla="*/ 9582349 w 9586368"/>
                <a:gd name="connsiteY8164" fmla="*/ 735914 h 6479439"/>
                <a:gd name="connsiteX8165" fmla="*/ 9572438 w 9586368"/>
                <a:gd name="connsiteY8165" fmla="*/ 735914 h 6479439"/>
                <a:gd name="connsiteX8166" fmla="*/ 9568419 w 9586368"/>
                <a:gd name="connsiteY8166" fmla="*/ 731875 h 6479439"/>
                <a:gd name="connsiteX8167" fmla="*/ 9568419 w 9586368"/>
                <a:gd name="connsiteY8167" fmla="*/ 722004 h 6479439"/>
                <a:gd name="connsiteX8168" fmla="*/ 243349 w 9586368"/>
                <a:gd name="connsiteY8168" fmla="*/ 717939 h 6479439"/>
                <a:gd name="connsiteX8169" fmla="*/ 253260 w 9586368"/>
                <a:gd name="connsiteY8169" fmla="*/ 717939 h 6479439"/>
                <a:gd name="connsiteX8170" fmla="*/ 257279 w 9586368"/>
                <a:gd name="connsiteY8170" fmla="*/ 721977 h 6479439"/>
                <a:gd name="connsiteX8171" fmla="*/ 257279 w 9586368"/>
                <a:gd name="connsiteY8171" fmla="*/ 731847 h 6479439"/>
                <a:gd name="connsiteX8172" fmla="*/ 253260 w 9586368"/>
                <a:gd name="connsiteY8172" fmla="*/ 735886 h 6479439"/>
                <a:gd name="connsiteX8173" fmla="*/ 243349 w 9586368"/>
                <a:gd name="connsiteY8173" fmla="*/ 735886 h 6479439"/>
                <a:gd name="connsiteX8174" fmla="*/ 239330 w 9586368"/>
                <a:gd name="connsiteY8174" fmla="*/ 731847 h 6479439"/>
                <a:gd name="connsiteX8175" fmla="*/ 239330 w 9586368"/>
                <a:gd name="connsiteY8175" fmla="*/ 721977 h 6479439"/>
                <a:gd name="connsiteX8176" fmla="*/ 4036 w 9586368"/>
                <a:gd name="connsiteY8176" fmla="*/ 717939 h 6479439"/>
                <a:gd name="connsiteX8177" fmla="*/ 13947 w 9586368"/>
                <a:gd name="connsiteY8177" fmla="*/ 717939 h 6479439"/>
                <a:gd name="connsiteX8178" fmla="*/ 17965 w 9586368"/>
                <a:gd name="connsiteY8178" fmla="*/ 721978 h 6479439"/>
                <a:gd name="connsiteX8179" fmla="*/ 17965 w 9586368"/>
                <a:gd name="connsiteY8179" fmla="*/ 731848 h 6479439"/>
                <a:gd name="connsiteX8180" fmla="*/ 13947 w 9586368"/>
                <a:gd name="connsiteY8180" fmla="*/ 735886 h 6479439"/>
                <a:gd name="connsiteX8181" fmla="*/ 4036 w 9586368"/>
                <a:gd name="connsiteY8181" fmla="*/ 735886 h 6479439"/>
                <a:gd name="connsiteX8182" fmla="*/ 17 w 9586368"/>
                <a:gd name="connsiteY8182" fmla="*/ 731848 h 6479439"/>
                <a:gd name="connsiteX8183" fmla="*/ 17 w 9586368"/>
                <a:gd name="connsiteY8183" fmla="*/ 721978 h 6479439"/>
                <a:gd name="connsiteX8184" fmla="*/ 721975 w 9586368"/>
                <a:gd name="connsiteY8184" fmla="*/ 717939 h 6479439"/>
                <a:gd name="connsiteX8185" fmla="*/ 731885 w 9586368"/>
                <a:gd name="connsiteY8185" fmla="*/ 717939 h 6479439"/>
                <a:gd name="connsiteX8186" fmla="*/ 735904 w 9586368"/>
                <a:gd name="connsiteY8186" fmla="*/ 721977 h 6479439"/>
                <a:gd name="connsiteX8187" fmla="*/ 735904 w 9586368"/>
                <a:gd name="connsiteY8187" fmla="*/ 731847 h 6479439"/>
                <a:gd name="connsiteX8188" fmla="*/ 731885 w 9586368"/>
                <a:gd name="connsiteY8188" fmla="*/ 735886 h 6479439"/>
                <a:gd name="connsiteX8189" fmla="*/ 721975 w 9586368"/>
                <a:gd name="connsiteY8189" fmla="*/ 735886 h 6479439"/>
                <a:gd name="connsiteX8190" fmla="*/ 717956 w 9586368"/>
                <a:gd name="connsiteY8190" fmla="*/ 731847 h 6479439"/>
                <a:gd name="connsiteX8191" fmla="*/ 717956 w 9586368"/>
                <a:gd name="connsiteY8191" fmla="*/ 721977 h 6479439"/>
                <a:gd name="connsiteX8192" fmla="*/ 482663 w 9586368"/>
                <a:gd name="connsiteY8192" fmla="*/ 717939 h 6479439"/>
                <a:gd name="connsiteX8193" fmla="*/ 492573 w 9586368"/>
                <a:gd name="connsiteY8193" fmla="*/ 717939 h 6479439"/>
                <a:gd name="connsiteX8194" fmla="*/ 496593 w 9586368"/>
                <a:gd name="connsiteY8194" fmla="*/ 721977 h 6479439"/>
                <a:gd name="connsiteX8195" fmla="*/ 496593 w 9586368"/>
                <a:gd name="connsiteY8195" fmla="*/ 731847 h 6479439"/>
                <a:gd name="connsiteX8196" fmla="*/ 492573 w 9586368"/>
                <a:gd name="connsiteY8196" fmla="*/ 735886 h 6479439"/>
                <a:gd name="connsiteX8197" fmla="*/ 482663 w 9586368"/>
                <a:gd name="connsiteY8197" fmla="*/ 735886 h 6479439"/>
                <a:gd name="connsiteX8198" fmla="*/ 478643 w 9586368"/>
                <a:gd name="connsiteY8198" fmla="*/ 731847 h 6479439"/>
                <a:gd name="connsiteX8199" fmla="*/ 478643 w 9586368"/>
                <a:gd name="connsiteY8199" fmla="*/ 721977 h 6479439"/>
                <a:gd name="connsiteX8200" fmla="*/ 3350359 w 9586368"/>
                <a:gd name="connsiteY8200" fmla="*/ 478760 h 6479439"/>
                <a:gd name="connsiteX8201" fmla="*/ 3360268 w 9586368"/>
                <a:gd name="connsiteY8201" fmla="*/ 478760 h 6479439"/>
                <a:gd name="connsiteX8202" fmla="*/ 3364287 w 9586368"/>
                <a:gd name="connsiteY8202" fmla="*/ 482801 h 6479439"/>
                <a:gd name="connsiteX8203" fmla="*/ 3364287 w 9586368"/>
                <a:gd name="connsiteY8203" fmla="*/ 492670 h 6479439"/>
                <a:gd name="connsiteX8204" fmla="*/ 3360268 w 9586368"/>
                <a:gd name="connsiteY8204" fmla="*/ 496707 h 6479439"/>
                <a:gd name="connsiteX8205" fmla="*/ 3350359 w 9586368"/>
                <a:gd name="connsiteY8205" fmla="*/ 496707 h 6479439"/>
                <a:gd name="connsiteX8206" fmla="*/ 3346340 w 9586368"/>
                <a:gd name="connsiteY8206" fmla="*/ 492670 h 6479439"/>
                <a:gd name="connsiteX8207" fmla="*/ 3346340 w 9586368"/>
                <a:gd name="connsiteY8207" fmla="*/ 482801 h 6479439"/>
                <a:gd name="connsiteX8208" fmla="*/ 3111048 w 9586368"/>
                <a:gd name="connsiteY8208" fmla="*/ 478760 h 6479439"/>
                <a:gd name="connsiteX8209" fmla="*/ 3120959 w 9586368"/>
                <a:gd name="connsiteY8209" fmla="*/ 478760 h 6479439"/>
                <a:gd name="connsiteX8210" fmla="*/ 3124977 w 9586368"/>
                <a:gd name="connsiteY8210" fmla="*/ 482801 h 6479439"/>
                <a:gd name="connsiteX8211" fmla="*/ 3124977 w 9586368"/>
                <a:gd name="connsiteY8211" fmla="*/ 492670 h 6479439"/>
                <a:gd name="connsiteX8212" fmla="*/ 3120959 w 9586368"/>
                <a:gd name="connsiteY8212" fmla="*/ 496707 h 6479439"/>
                <a:gd name="connsiteX8213" fmla="*/ 3111048 w 9586368"/>
                <a:gd name="connsiteY8213" fmla="*/ 496707 h 6479439"/>
                <a:gd name="connsiteX8214" fmla="*/ 3107029 w 9586368"/>
                <a:gd name="connsiteY8214" fmla="*/ 492670 h 6479439"/>
                <a:gd name="connsiteX8215" fmla="*/ 3107029 w 9586368"/>
                <a:gd name="connsiteY8215" fmla="*/ 482801 h 6479439"/>
                <a:gd name="connsiteX8216" fmla="*/ 2871737 w 9586368"/>
                <a:gd name="connsiteY8216" fmla="*/ 478760 h 6479439"/>
                <a:gd name="connsiteX8217" fmla="*/ 2881646 w 9586368"/>
                <a:gd name="connsiteY8217" fmla="*/ 478760 h 6479439"/>
                <a:gd name="connsiteX8218" fmla="*/ 2885666 w 9586368"/>
                <a:gd name="connsiteY8218" fmla="*/ 482801 h 6479439"/>
                <a:gd name="connsiteX8219" fmla="*/ 2885666 w 9586368"/>
                <a:gd name="connsiteY8219" fmla="*/ 492670 h 6479439"/>
                <a:gd name="connsiteX8220" fmla="*/ 2881646 w 9586368"/>
                <a:gd name="connsiteY8220" fmla="*/ 496707 h 6479439"/>
                <a:gd name="connsiteX8221" fmla="*/ 2871737 w 9586368"/>
                <a:gd name="connsiteY8221" fmla="*/ 496707 h 6479439"/>
                <a:gd name="connsiteX8222" fmla="*/ 2867717 w 9586368"/>
                <a:gd name="connsiteY8222" fmla="*/ 492670 h 6479439"/>
                <a:gd name="connsiteX8223" fmla="*/ 2867717 w 9586368"/>
                <a:gd name="connsiteY8223" fmla="*/ 482801 h 6479439"/>
                <a:gd name="connsiteX8224" fmla="*/ 2632423 w 9586368"/>
                <a:gd name="connsiteY8224" fmla="*/ 478760 h 6479439"/>
                <a:gd name="connsiteX8225" fmla="*/ 2642334 w 9586368"/>
                <a:gd name="connsiteY8225" fmla="*/ 478760 h 6479439"/>
                <a:gd name="connsiteX8226" fmla="*/ 2646352 w 9586368"/>
                <a:gd name="connsiteY8226" fmla="*/ 482801 h 6479439"/>
                <a:gd name="connsiteX8227" fmla="*/ 2646352 w 9586368"/>
                <a:gd name="connsiteY8227" fmla="*/ 492670 h 6479439"/>
                <a:gd name="connsiteX8228" fmla="*/ 2642334 w 9586368"/>
                <a:gd name="connsiteY8228" fmla="*/ 496707 h 6479439"/>
                <a:gd name="connsiteX8229" fmla="*/ 2632423 w 9586368"/>
                <a:gd name="connsiteY8229" fmla="*/ 496707 h 6479439"/>
                <a:gd name="connsiteX8230" fmla="*/ 2628404 w 9586368"/>
                <a:gd name="connsiteY8230" fmla="*/ 492670 h 6479439"/>
                <a:gd name="connsiteX8231" fmla="*/ 2628404 w 9586368"/>
                <a:gd name="connsiteY8231" fmla="*/ 482801 h 6479439"/>
                <a:gd name="connsiteX8232" fmla="*/ 2393104 w 9586368"/>
                <a:gd name="connsiteY8232" fmla="*/ 478760 h 6479439"/>
                <a:gd name="connsiteX8233" fmla="*/ 2403015 w 9586368"/>
                <a:gd name="connsiteY8233" fmla="*/ 478760 h 6479439"/>
                <a:gd name="connsiteX8234" fmla="*/ 2407034 w 9586368"/>
                <a:gd name="connsiteY8234" fmla="*/ 482801 h 6479439"/>
                <a:gd name="connsiteX8235" fmla="*/ 2407034 w 9586368"/>
                <a:gd name="connsiteY8235" fmla="*/ 492670 h 6479439"/>
                <a:gd name="connsiteX8236" fmla="*/ 2403015 w 9586368"/>
                <a:gd name="connsiteY8236" fmla="*/ 496707 h 6479439"/>
                <a:gd name="connsiteX8237" fmla="*/ 2393104 w 9586368"/>
                <a:gd name="connsiteY8237" fmla="*/ 496707 h 6479439"/>
                <a:gd name="connsiteX8238" fmla="*/ 2389087 w 9586368"/>
                <a:gd name="connsiteY8238" fmla="*/ 492670 h 6479439"/>
                <a:gd name="connsiteX8239" fmla="*/ 2389087 w 9586368"/>
                <a:gd name="connsiteY8239" fmla="*/ 482801 h 6479439"/>
                <a:gd name="connsiteX8240" fmla="*/ 4546929 w 9586368"/>
                <a:gd name="connsiteY8240" fmla="*/ 478748 h 6479439"/>
                <a:gd name="connsiteX8241" fmla="*/ 4556840 w 9586368"/>
                <a:gd name="connsiteY8241" fmla="*/ 478748 h 6479439"/>
                <a:gd name="connsiteX8242" fmla="*/ 4560859 w 9586368"/>
                <a:gd name="connsiteY8242" fmla="*/ 482789 h 6479439"/>
                <a:gd name="connsiteX8243" fmla="*/ 4560859 w 9586368"/>
                <a:gd name="connsiteY8243" fmla="*/ 492657 h 6479439"/>
                <a:gd name="connsiteX8244" fmla="*/ 4556840 w 9586368"/>
                <a:gd name="connsiteY8244" fmla="*/ 496695 h 6479439"/>
                <a:gd name="connsiteX8245" fmla="*/ 4546929 w 9586368"/>
                <a:gd name="connsiteY8245" fmla="*/ 496695 h 6479439"/>
                <a:gd name="connsiteX8246" fmla="*/ 4542910 w 9586368"/>
                <a:gd name="connsiteY8246" fmla="*/ 492657 h 6479439"/>
                <a:gd name="connsiteX8247" fmla="*/ 4542910 w 9586368"/>
                <a:gd name="connsiteY8247" fmla="*/ 482789 h 6479439"/>
                <a:gd name="connsiteX8248" fmla="*/ 4307612 w 9586368"/>
                <a:gd name="connsiteY8248" fmla="*/ 478748 h 6479439"/>
                <a:gd name="connsiteX8249" fmla="*/ 4317523 w 9586368"/>
                <a:gd name="connsiteY8249" fmla="*/ 478748 h 6479439"/>
                <a:gd name="connsiteX8250" fmla="*/ 4321543 w 9586368"/>
                <a:gd name="connsiteY8250" fmla="*/ 482789 h 6479439"/>
                <a:gd name="connsiteX8251" fmla="*/ 4321543 w 9586368"/>
                <a:gd name="connsiteY8251" fmla="*/ 492657 h 6479439"/>
                <a:gd name="connsiteX8252" fmla="*/ 4317523 w 9586368"/>
                <a:gd name="connsiteY8252" fmla="*/ 496695 h 6479439"/>
                <a:gd name="connsiteX8253" fmla="*/ 4307612 w 9586368"/>
                <a:gd name="connsiteY8253" fmla="*/ 496695 h 6479439"/>
                <a:gd name="connsiteX8254" fmla="*/ 4303595 w 9586368"/>
                <a:gd name="connsiteY8254" fmla="*/ 492657 h 6479439"/>
                <a:gd name="connsiteX8255" fmla="*/ 4303595 w 9586368"/>
                <a:gd name="connsiteY8255" fmla="*/ 482789 h 6479439"/>
                <a:gd name="connsiteX8256" fmla="*/ 4068297 w 9586368"/>
                <a:gd name="connsiteY8256" fmla="*/ 478748 h 6479439"/>
                <a:gd name="connsiteX8257" fmla="*/ 4078210 w 9586368"/>
                <a:gd name="connsiteY8257" fmla="*/ 478748 h 6479439"/>
                <a:gd name="connsiteX8258" fmla="*/ 4082229 w 9586368"/>
                <a:gd name="connsiteY8258" fmla="*/ 482789 h 6479439"/>
                <a:gd name="connsiteX8259" fmla="*/ 4082229 w 9586368"/>
                <a:gd name="connsiteY8259" fmla="*/ 492657 h 6479439"/>
                <a:gd name="connsiteX8260" fmla="*/ 4078210 w 9586368"/>
                <a:gd name="connsiteY8260" fmla="*/ 496695 h 6479439"/>
                <a:gd name="connsiteX8261" fmla="*/ 4068297 w 9586368"/>
                <a:gd name="connsiteY8261" fmla="*/ 496695 h 6479439"/>
                <a:gd name="connsiteX8262" fmla="*/ 4064278 w 9586368"/>
                <a:gd name="connsiteY8262" fmla="*/ 492657 h 6479439"/>
                <a:gd name="connsiteX8263" fmla="*/ 4064278 w 9586368"/>
                <a:gd name="connsiteY8263" fmla="*/ 482789 h 6479439"/>
                <a:gd name="connsiteX8264" fmla="*/ 3828990 w 9586368"/>
                <a:gd name="connsiteY8264" fmla="*/ 478748 h 6479439"/>
                <a:gd name="connsiteX8265" fmla="*/ 3838899 w 9586368"/>
                <a:gd name="connsiteY8265" fmla="*/ 478748 h 6479439"/>
                <a:gd name="connsiteX8266" fmla="*/ 3842917 w 9586368"/>
                <a:gd name="connsiteY8266" fmla="*/ 482789 h 6479439"/>
                <a:gd name="connsiteX8267" fmla="*/ 3842917 w 9586368"/>
                <a:gd name="connsiteY8267" fmla="*/ 492657 h 6479439"/>
                <a:gd name="connsiteX8268" fmla="*/ 3838899 w 9586368"/>
                <a:gd name="connsiteY8268" fmla="*/ 496695 h 6479439"/>
                <a:gd name="connsiteX8269" fmla="*/ 3828990 w 9586368"/>
                <a:gd name="connsiteY8269" fmla="*/ 496695 h 6479439"/>
                <a:gd name="connsiteX8270" fmla="*/ 3824971 w 9586368"/>
                <a:gd name="connsiteY8270" fmla="*/ 492657 h 6479439"/>
                <a:gd name="connsiteX8271" fmla="*/ 3824971 w 9586368"/>
                <a:gd name="connsiteY8271" fmla="*/ 482789 h 6479439"/>
                <a:gd name="connsiteX8272" fmla="*/ 3589676 w 9586368"/>
                <a:gd name="connsiteY8272" fmla="*/ 478748 h 6479439"/>
                <a:gd name="connsiteX8273" fmla="*/ 3599585 w 9586368"/>
                <a:gd name="connsiteY8273" fmla="*/ 478748 h 6479439"/>
                <a:gd name="connsiteX8274" fmla="*/ 3603604 w 9586368"/>
                <a:gd name="connsiteY8274" fmla="*/ 482789 h 6479439"/>
                <a:gd name="connsiteX8275" fmla="*/ 3603604 w 9586368"/>
                <a:gd name="connsiteY8275" fmla="*/ 492657 h 6479439"/>
                <a:gd name="connsiteX8276" fmla="*/ 3599585 w 9586368"/>
                <a:gd name="connsiteY8276" fmla="*/ 496695 h 6479439"/>
                <a:gd name="connsiteX8277" fmla="*/ 3589676 w 9586368"/>
                <a:gd name="connsiteY8277" fmla="*/ 496695 h 6479439"/>
                <a:gd name="connsiteX8278" fmla="*/ 3585657 w 9586368"/>
                <a:gd name="connsiteY8278" fmla="*/ 492657 h 6479439"/>
                <a:gd name="connsiteX8279" fmla="*/ 3585657 w 9586368"/>
                <a:gd name="connsiteY8279" fmla="*/ 482789 h 6479439"/>
                <a:gd name="connsiteX8280" fmla="*/ 5743412 w 9586368"/>
                <a:gd name="connsiteY8280" fmla="*/ 478736 h 6479439"/>
                <a:gd name="connsiteX8281" fmla="*/ 5753323 w 9586368"/>
                <a:gd name="connsiteY8281" fmla="*/ 478736 h 6479439"/>
                <a:gd name="connsiteX8282" fmla="*/ 5757342 w 9586368"/>
                <a:gd name="connsiteY8282" fmla="*/ 482776 h 6479439"/>
                <a:gd name="connsiteX8283" fmla="*/ 5757342 w 9586368"/>
                <a:gd name="connsiteY8283" fmla="*/ 492645 h 6479439"/>
                <a:gd name="connsiteX8284" fmla="*/ 5753323 w 9586368"/>
                <a:gd name="connsiteY8284" fmla="*/ 496683 h 6479439"/>
                <a:gd name="connsiteX8285" fmla="*/ 5743412 w 9586368"/>
                <a:gd name="connsiteY8285" fmla="*/ 496683 h 6479439"/>
                <a:gd name="connsiteX8286" fmla="*/ 5739393 w 9586368"/>
                <a:gd name="connsiteY8286" fmla="*/ 492645 h 6479439"/>
                <a:gd name="connsiteX8287" fmla="*/ 5739393 w 9586368"/>
                <a:gd name="connsiteY8287" fmla="*/ 482776 h 6479439"/>
                <a:gd name="connsiteX8288" fmla="*/ 5504099 w 9586368"/>
                <a:gd name="connsiteY8288" fmla="*/ 478736 h 6479439"/>
                <a:gd name="connsiteX8289" fmla="*/ 5514010 w 9586368"/>
                <a:gd name="connsiteY8289" fmla="*/ 478736 h 6479439"/>
                <a:gd name="connsiteX8290" fmla="*/ 5518029 w 9586368"/>
                <a:gd name="connsiteY8290" fmla="*/ 482776 h 6479439"/>
                <a:gd name="connsiteX8291" fmla="*/ 5518029 w 9586368"/>
                <a:gd name="connsiteY8291" fmla="*/ 492645 h 6479439"/>
                <a:gd name="connsiteX8292" fmla="*/ 5514010 w 9586368"/>
                <a:gd name="connsiteY8292" fmla="*/ 496683 h 6479439"/>
                <a:gd name="connsiteX8293" fmla="*/ 5504099 w 9586368"/>
                <a:gd name="connsiteY8293" fmla="*/ 496683 h 6479439"/>
                <a:gd name="connsiteX8294" fmla="*/ 5500080 w 9586368"/>
                <a:gd name="connsiteY8294" fmla="*/ 492645 h 6479439"/>
                <a:gd name="connsiteX8295" fmla="*/ 5500080 w 9586368"/>
                <a:gd name="connsiteY8295" fmla="*/ 482776 h 6479439"/>
                <a:gd name="connsiteX8296" fmla="*/ 5264784 w 9586368"/>
                <a:gd name="connsiteY8296" fmla="*/ 478736 h 6479439"/>
                <a:gd name="connsiteX8297" fmla="*/ 5274694 w 9586368"/>
                <a:gd name="connsiteY8297" fmla="*/ 478736 h 6479439"/>
                <a:gd name="connsiteX8298" fmla="*/ 5278713 w 9586368"/>
                <a:gd name="connsiteY8298" fmla="*/ 482776 h 6479439"/>
                <a:gd name="connsiteX8299" fmla="*/ 5278713 w 9586368"/>
                <a:gd name="connsiteY8299" fmla="*/ 492645 h 6479439"/>
                <a:gd name="connsiteX8300" fmla="*/ 5274694 w 9586368"/>
                <a:gd name="connsiteY8300" fmla="*/ 496683 h 6479439"/>
                <a:gd name="connsiteX8301" fmla="*/ 5264784 w 9586368"/>
                <a:gd name="connsiteY8301" fmla="*/ 496683 h 6479439"/>
                <a:gd name="connsiteX8302" fmla="*/ 5260765 w 9586368"/>
                <a:gd name="connsiteY8302" fmla="*/ 492645 h 6479439"/>
                <a:gd name="connsiteX8303" fmla="*/ 5260765 w 9586368"/>
                <a:gd name="connsiteY8303" fmla="*/ 482776 h 6479439"/>
                <a:gd name="connsiteX8304" fmla="*/ 5025470 w 9586368"/>
                <a:gd name="connsiteY8304" fmla="*/ 478736 h 6479439"/>
                <a:gd name="connsiteX8305" fmla="*/ 5035381 w 9586368"/>
                <a:gd name="connsiteY8305" fmla="*/ 478736 h 6479439"/>
                <a:gd name="connsiteX8306" fmla="*/ 5039400 w 9586368"/>
                <a:gd name="connsiteY8306" fmla="*/ 482776 h 6479439"/>
                <a:gd name="connsiteX8307" fmla="*/ 5039400 w 9586368"/>
                <a:gd name="connsiteY8307" fmla="*/ 492645 h 6479439"/>
                <a:gd name="connsiteX8308" fmla="*/ 5035381 w 9586368"/>
                <a:gd name="connsiteY8308" fmla="*/ 496683 h 6479439"/>
                <a:gd name="connsiteX8309" fmla="*/ 5025470 w 9586368"/>
                <a:gd name="connsiteY8309" fmla="*/ 496683 h 6479439"/>
                <a:gd name="connsiteX8310" fmla="*/ 5021451 w 9586368"/>
                <a:gd name="connsiteY8310" fmla="*/ 492645 h 6479439"/>
                <a:gd name="connsiteX8311" fmla="*/ 5021451 w 9586368"/>
                <a:gd name="connsiteY8311" fmla="*/ 482776 h 6479439"/>
                <a:gd name="connsiteX8312" fmla="*/ 4786241 w 9586368"/>
                <a:gd name="connsiteY8312" fmla="*/ 478736 h 6479439"/>
                <a:gd name="connsiteX8313" fmla="*/ 4796152 w 9586368"/>
                <a:gd name="connsiteY8313" fmla="*/ 478736 h 6479439"/>
                <a:gd name="connsiteX8314" fmla="*/ 4800171 w 9586368"/>
                <a:gd name="connsiteY8314" fmla="*/ 482776 h 6479439"/>
                <a:gd name="connsiteX8315" fmla="*/ 4800171 w 9586368"/>
                <a:gd name="connsiteY8315" fmla="*/ 492645 h 6479439"/>
                <a:gd name="connsiteX8316" fmla="*/ 4796152 w 9586368"/>
                <a:gd name="connsiteY8316" fmla="*/ 496683 h 6479439"/>
                <a:gd name="connsiteX8317" fmla="*/ 4786241 w 9586368"/>
                <a:gd name="connsiteY8317" fmla="*/ 496683 h 6479439"/>
                <a:gd name="connsiteX8318" fmla="*/ 4782224 w 9586368"/>
                <a:gd name="connsiteY8318" fmla="*/ 492645 h 6479439"/>
                <a:gd name="connsiteX8319" fmla="*/ 4782224 w 9586368"/>
                <a:gd name="connsiteY8319" fmla="*/ 482776 h 6479439"/>
                <a:gd name="connsiteX8320" fmla="*/ 6939983 w 9586368"/>
                <a:gd name="connsiteY8320" fmla="*/ 478724 h 6479439"/>
                <a:gd name="connsiteX8321" fmla="*/ 6949894 w 9586368"/>
                <a:gd name="connsiteY8321" fmla="*/ 478724 h 6479439"/>
                <a:gd name="connsiteX8322" fmla="*/ 6953913 w 9586368"/>
                <a:gd name="connsiteY8322" fmla="*/ 482764 h 6479439"/>
                <a:gd name="connsiteX8323" fmla="*/ 6953913 w 9586368"/>
                <a:gd name="connsiteY8323" fmla="*/ 492633 h 6479439"/>
                <a:gd name="connsiteX8324" fmla="*/ 6949894 w 9586368"/>
                <a:gd name="connsiteY8324" fmla="*/ 496671 h 6479439"/>
                <a:gd name="connsiteX8325" fmla="*/ 6939983 w 9586368"/>
                <a:gd name="connsiteY8325" fmla="*/ 496671 h 6479439"/>
                <a:gd name="connsiteX8326" fmla="*/ 6935964 w 9586368"/>
                <a:gd name="connsiteY8326" fmla="*/ 492633 h 6479439"/>
                <a:gd name="connsiteX8327" fmla="*/ 6935964 w 9586368"/>
                <a:gd name="connsiteY8327" fmla="*/ 482764 h 6479439"/>
                <a:gd name="connsiteX8328" fmla="*/ 6700670 w 9586368"/>
                <a:gd name="connsiteY8328" fmla="*/ 478724 h 6479439"/>
                <a:gd name="connsiteX8329" fmla="*/ 6710581 w 9586368"/>
                <a:gd name="connsiteY8329" fmla="*/ 478724 h 6479439"/>
                <a:gd name="connsiteX8330" fmla="*/ 6714600 w 9586368"/>
                <a:gd name="connsiteY8330" fmla="*/ 482764 h 6479439"/>
                <a:gd name="connsiteX8331" fmla="*/ 6714600 w 9586368"/>
                <a:gd name="connsiteY8331" fmla="*/ 492633 h 6479439"/>
                <a:gd name="connsiteX8332" fmla="*/ 6710581 w 9586368"/>
                <a:gd name="connsiteY8332" fmla="*/ 496671 h 6479439"/>
                <a:gd name="connsiteX8333" fmla="*/ 6700670 w 9586368"/>
                <a:gd name="connsiteY8333" fmla="*/ 496671 h 6479439"/>
                <a:gd name="connsiteX8334" fmla="*/ 6696651 w 9586368"/>
                <a:gd name="connsiteY8334" fmla="*/ 492633 h 6479439"/>
                <a:gd name="connsiteX8335" fmla="*/ 6696651 w 9586368"/>
                <a:gd name="connsiteY8335" fmla="*/ 482764 h 6479439"/>
                <a:gd name="connsiteX8336" fmla="*/ 6461356 w 9586368"/>
                <a:gd name="connsiteY8336" fmla="*/ 478724 h 6479439"/>
                <a:gd name="connsiteX8337" fmla="*/ 6471266 w 9586368"/>
                <a:gd name="connsiteY8337" fmla="*/ 478724 h 6479439"/>
                <a:gd name="connsiteX8338" fmla="*/ 6475285 w 9586368"/>
                <a:gd name="connsiteY8338" fmla="*/ 482764 h 6479439"/>
                <a:gd name="connsiteX8339" fmla="*/ 6475285 w 9586368"/>
                <a:gd name="connsiteY8339" fmla="*/ 492633 h 6479439"/>
                <a:gd name="connsiteX8340" fmla="*/ 6471266 w 9586368"/>
                <a:gd name="connsiteY8340" fmla="*/ 496671 h 6479439"/>
                <a:gd name="connsiteX8341" fmla="*/ 6461356 w 9586368"/>
                <a:gd name="connsiteY8341" fmla="*/ 496671 h 6479439"/>
                <a:gd name="connsiteX8342" fmla="*/ 6457337 w 9586368"/>
                <a:gd name="connsiteY8342" fmla="*/ 492633 h 6479439"/>
                <a:gd name="connsiteX8343" fmla="*/ 6457337 w 9586368"/>
                <a:gd name="connsiteY8343" fmla="*/ 482764 h 6479439"/>
                <a:gd name="connsiteX8344" fmla="*/ 6222042 w 9586368"/>
                <a:gd name="connsiteY8344" fmla="*/ 478724 h 6479439"/>
                <a:gd name="connsiteX8345" fmla="*/ 6231952 w 9586368"/>
                <a:gd name="connsiteY8345" fmla="*/ 478724 h 6479439"/>
                <a:gd name="connsiteX8346" fmla="*/ 6235971 w 9586368"/>
                <a:gd name="connsiteY8346" fmla="*/ 482764 h 6479439"/>
                <a:gd name="connsiteX8347" fmla="*/ 6235971 w 9586368"/>
                <a:gd name="connsiteY8347" fmla="*/ 492633 h 6479439"/>
                <a:gd name="connsiteX8348" fmla="*/ 6231952 w 9586368"/>
                <a:gd name="connsiteY8348" fmla="*/ 496671 h 6479439"/>
                <a:gd name="connsiteX8349" fmla="*/ 6222042 w 9586368"/>
                <a:gd name="connsiteY8349" fmla="*/ 496671 h 6479439"/>
                <a:gd name="connsiteX8350" fmla="*/ 6218023 w 9586368"/>
                <a:gd name="connsiteY8350" fmla="*/ 492633 h 6479439"/>
                <a:gd name="connsiteX8351" fmla="*/ 6218023 w 9586368"/>
                <a:gd name="connsiteY8351" fmla="*/ 482764 h 6479439"/>
                <a:gd name="connsiteX8352" fmla="*/ 5982729 w 9586368"/>
                <a:gd name="connsiteY8352" fmla="*/ 478724 h 6479439"/>
                <a:gd name="connsiteX8353" fmla="*/ 5992639 w 9586368"/>
                <a:gd name="connsiteY8353" fmla="*/ 478724 h 6479439"/>
                <a:gd name="connsiteX8354" fmla="*/ 5996658 w 9586368"/>
                <a:gd name="connsiteY8354" fmla="*/ 482764 h 6479439"/>
                <a:gd name="connsiteX8355" fmla="*/ 5996658 w 9586368"/>
                <a:gd name="connsiteY8355" fmla="*/ 492633 h 6479439"/>
                <a:gd name="connsiteX8356" fmla="*/ 5992639 w 9586368"/>
                <a:gd name="connsiteY8356" fmla="*/ 496671 h 6479439"/>
                <a:gd name="connsiteX8357" fmla="*/ 5982729 w 9586368"/>
                <a:gd name="connsiteY8357" fmla="*/ 496671 h 6479439"/>
                <a:gd name="connsiteX8358" fmla="*/ 5978710 w 9586368"/>
                <a:gd name="connsiteY8358" fmla="*/ 492633 h 6479439"/>
                <a:gd name="connsiteX8359" fmla="*/ 5978710 w 9586368"/>
                <a:gd name="connsiteY8359" fmla="*/ 482764 h 6479439"/>
                <a:gd name="connsiteX8360" fmla="*/ 7897241 w 9586368"/>
                <a:gd name="connsiteY8360" fmla="*/ 478712 h 6479439"/>
                <a:gd name="connsiteX8361" fmla="*/ 7907151 w 9586368"/>
                <a:gd name="connsiteY8361" fmla="*/ 478712 h 6479439"/>
                <a:gd name="connsiteX8362" fmla="*/ 7911170 w 9586368"/>
                <a:gd name="connsiteY8362" fmla="*/ 482751 h 6479439"/>
                <a:gd name="connsiteX8363" fmla="*/ 7911170 w 9586368"/>
                <a:gd name="connsiteY8363" fmla="*/ 492620 h 6479439"/>
                <a:gd name="connsiteX8364" fmla="*/ 7907151 w 9586368"/>
                <a:gd name="connsiteY8364" fmla="*/ 496658 h 6479439"/>
                <a:gd name="connsiteX8365" fmla="*/ 7897241 w 9586368"/>
                <a:gd name="connsiteY8365" fmla="*/ 496658 h 6479439"/>
                <a:gd name="connsiteX8366" fmla="*/ 7893222 w 9586368"/>
                <a:gd name="connsiteY8366" fmla="*/ 492620 h 6479439"/>
                <a:gd name="connsiteX8367" fmla="*/ 7893222 w 9586368"/>
                <a:gd name="connsiteY8367" fmla="*/ 482751 h 6479439"/>
                <a:gd name="connsiteX8368" fmla="*/ 7657926 w 9586368"/>
                <a:gd name="connsiteY8368" fmla="*/ 478712 h 6479439"/>
                <a:gd name="connsiteX8369" fmla="*/ 7667836 w 9586368"/>
                <a:gd name="connsiteY8369" fmla="*/ 478712 h 6479439"/>
                <a:gd name="connsiteX8370" fmla="*/ 7671855 w 9586368"/>
                <a:gd name="connsiteY8370" fmla="*/ 482751 h 6479439"/>
                <a:gd name="connsiteX8371" fmla="*/ 7671855 w 9586368"/>
                <a:gd name="connsiteY8371" fmla="*/ 492620 h 6479439"/>
                <a:gd name="connsiteX8372" fmla="*/ 7667836 w 9586368"/>
                <a:gd name="connsiteY8372" fmla="*/ 496659 h 6479439"/>
                <a:gd name="connsiteX8373" fmla="*/ 7657926 w 9586368"/>
                <a:gd name="connsiteY8373" fmla="*/ 496659 h 6479439"/>
                <a:gd name="connsiteX8374" fmla="*/ 7653906 w 9586368"/>
                <a:gd name="connsiteY8374" fmla="*/ 492620 h 6479439"/>
                <a:gd name="connsiteX8375" fmla="*/ 7653906 w 9586368"/>
                <a:gd name="connsiteY8375" fmla="*/ 482751 h 6479439"/>
                <a:gd name="connsiteX8376" fmla="*/ 7418611 w 9586368"/>
                <a:gd name="connsiteY8376" fmla="*/ 478712 h 6479439"/>
                <a:gd name="connsiteX8377" fmla="*/ 7428521 w 9586368"/>
                <a:gd name="connsiteY8377" fmla="*/ 478712 h 6479439"/>
                <a:gd name="connsiteX8378" fmla="*/ 7432540 w 9586368"/>
                <a:gd name="connsiteY8378" fmla="*/ 482751 h 6479439"/>
                <a:gd name="connsiteX8379" fmla="*/ 7432540 w 9586368"/>
                <a:gd name="connsiteY8379" fmla="*/ 492620 h 6479439"/>
                <a:gd name="connsiteX8380" fmla="*/ 7428521 w 9586368"/>
                <a:gd name="connsiteY8380" fmla="*/ 496659 h 6479439"/>
                <a:gd name="connsiteX8381" fmla="*/ 7418611 w 9586368"/>
                <a:gd name="connsiteY8381" fmla="*/ 496659 h 6479439"/>
                <a:gd name="connsiteX8382" fmla="*/ 7414592 w 9586368"/>
                <a:gd name="connsiteY8382" fmla="*/ 492620 h 6479439"/>
                <a:gd name="connsiteX8383" fmla="*/ 7414592 w 9586368"/>
                <a:gd name="connsiteY8383" fmla="*/ 482751 h 6479439"/>
                <a:gd name="connsiteX8384" fmla="*/ 7179298 w 9586368"/>
                <a:gd name="connsiteY8384" fmla="*/ 478712 h 6479439"/>
                <a:gd name="connsiteX8385" fmla="*/ 7189209 w 9586368"/>
                <a:gd name="connsiteY8385" fmla="*/ 478712 h 6479439"/>
                <a:gd name="connsiteX8386" fmla="*/ 7193228 w 9586368"/>
                <a:gd name="connsiteY8386" fmla="*/ 482751 h 6479439"/>
                <a:gd name="connsiteX8387" fmla="*/ 7193228 w 9586368"/>
                <a:gd name="connsiteY8387" fmla="*/ 492620 h 6479439"/>
                <a:gd name="connsiteX8388" fmla="*/ 7189209 w 9586368"/>
                <a:gd name="connsiteY8388" fmla="*/ 496659 h 6479439"/>
                <a:gd name="connsiteX8389" fmla="*/ 7179298 w 9586368"/>
                <a:gd name="connsiteY8389" fmla="*/ 496659 h 6479439"/>
                <a:gd name="connsiteX8390" fmla="*/ 7175279 w 9586368"/>
                <a:gd name="connsiteY8390" fmla="*/ 492620 h 6479439"/>
                <a:gd name="connsiteX8391" fmla="*/ 7175279 w 9586368"/>
                <a:gd name="connsiteY8391" fmla="*/ 482751 h 6479439"/>
                <a:gd name="connsiteX8392" fmla="*/ 8136553 w 9586368"/>
                <a:gd name="connsiteY8392" fmla="*/ 478711 h 6479439"/>
                <a:gd name="connsiteX8393" fmla="*/ 8146464 w 9586368"/>
                <a:gd name="connsiteY8393" fmla="*/ 478711 h 6479439"/>
                <a:gd name="connsiteX8394" fmla="*/ 8150483 w 9586368"/>
                <a:gd name="connsiteY8394" fmla="*/ 482751 h 6479439"/>
                <a:gd name="connsiteX8395" fmla="*/ 8150483 w 9586368"/>
                <a:gd name="connsiteY8395" fmla="*/ 492620 h 6479439"/>
                <a:gd name="connsiteX8396" fmla="*/ 8146464 w 9586368"/>
                <a:gd name="connsiteY8396" fmla="*/ 496658 h 6479439"/>
                <a:gd name="connsiteX8397" fmla="*/ 8136553 w 9586368"/>
                <a:gd name="connsiteY8397" fmla="*/ 496658 h 6479439"/>
                <a:gd name="connsiteX8398" fmla="*/ 8132534 w 9586368"/>
                <a:gd name="connsiteY8398" fmla="*/ 492620 h 6479439"/>
                <a:gd name="connsiteX8399" fmla="*/ 8132534 w 9586368"/>
                <a:gd name="connsiteY8399" fmla="*/ 482751 h 6479439"/>
                <a:gd name="connsiteX8400" fmla="*/ 9093811 w 9586368"/>
                <a:gd name="connsiteY8400" fmla="*/ 478699 h 6479439"/>
                <a:gd name="connsiteX8401" fmla="*/ 9103722 w 9586368"/>
                <a:gd name="connsiteY8401" fmla="*/ 478699 h 6479439"/>
                <a:gd name="connsiteX8402" fmla="*/ 9107741 w 9586368"/>
                <a:gd name="connsiteY8402" fmla="*/ 482738 h 6479439"/>
                <a:gd name="connsiteX8403" fmla="*/ 9107741 w 9586368"/>
                <a:gd name="connsiteY8403" fmla="*/ 492608 h 6479439"/>
                <a:gd name="connsiteX8404" fmla="*/ 9103722 w 9586368"/>
                <a:gd name="connsiteY8404" fmla="*/ 496646 h 6479439"/>
                <a:gd name="connsiteX8405" fmla="*/ 9093811 w 9586368"/>
                <a:gd name="connsiteY8405" fmla="*/ 496646 h 6479439"/>
                <a:gd name="connsiteX8406" fmla="*/ 9089792 w 9586368"/>
                <a:gd name="connsiteY8406" fmla="*/ 492608 h 6479439"/>
                <a:gd name="connsiteX8407" fmla="*/ 9089792 w 9586368"/>
                <a:gd name="connsiteY8407" fmla="*/ 482738 h 6479439"/>
                <a:gd name="connsiteX8408" fmla="*/ 8854496 w 9586368"/>
                <a:gd name="connsiteY8408" fmla="*/ 478699 h 6479439"/>
                <a:gd name="connsiteX8409" fmla="*/ 8864407 w 9586368"/>
                <a:gd name="connsiteY8409" fmla="*/ 478699 h 6479439"/>
                <a:gd name="connsiteX8410" fmla="*/ 8868426 w 9586368"/>
                <a:gd name="connsiteY8410" fmla="*/ 482738 h 6479439"/>
                <a:gd name="connsiteX8411" fmla="*/ 8868426 w 9586368"/>
                <a:gd name="connsiteY8411" fmla="*/ 492608 h 6479439"/>
                <a:gd name="connsiteX8412" fmla="*/ 8864407 w 9586368"/>
                <a:gd name="connsiteY8412" fmla="*/ 496647 h 6479439"/>
                <a:gd name="connsiteX8413" fmla="*/ 8854496 w 9586368"/>
                <a:gd name="connsiteY8413" fmla="*/ 496647 h 6479439"/>
                <a:gd name="connsiteX8414" fmla="*/ 8850477 w 9586368"/>
                <a:gd name="connsiteY8414" fmla="*/ 492608 h 6479439"/>
                <a:gd name="connsiteX8415" fmla="*/ 8850477 w 9586368"/>
                <a:gd name="connsiteY8415" fmla="*/ 482738 h 6479439"/>
                <a:gd name="connsiteX8416" fmla="*/ 8615184 w 9586368"/>
                <a:gd name="connsiteY8416" fmla="*/ 478699 h 6479439"/>
                <a:gd name="connsiteX8417" fmla="*/ 8625095 w 9586368"/>
                <a:gd name="connsiteY8417" fmla="*/ 478699 h 6479439"/>
                <a:gd name="connsiteX8418" fmla="*/ 8629114 w 9586368"/>
                <a:gd name="connsiteY8418" fmla="*/ 482739 h 6479439"/>
                <a:gd name="connsiteX8419" fmla="*/ 8629114 w 9586368"/>
                <a:gd name="connsiteY8419" fmla="*/ 492608 h 6479439"/>
                <a:gd name="connsiteX8420" fmla="*/ 8625095 w 9586368"/>
                <a:gd name="connsiteY8420" fmla="*/ 496647 h 6479439"/>
                <a:gd name="connsiteX8421" fmla="*/ 8615184 w 9586368"/>
                <a:gd name="connsiteY8421" fmla="*/ 496647 h 6479439"/>
                <a:gd name="connsiteX8422" fmla="*/ 8611165 w 9586368"/>
                <a:gd name="connsiteY8422" fmla="*/ 492608 h 6479439"/>
                <a:gd name="connsiteX8423" fmla="*/ 8611165 w 9586368"/>
                <a:gd name="connsiteY8423" fmla="*/ 482739 h 6479439"/>
                <a:gd name="connsiteX8424" fmla="*/ 8375869 w 9586368"/>
                <a:gd name="connsiteY8424" fmla="*/ 478699 h 6479439"/>
                <a:gd name="connsiteX8425" fmla="*/ 8385779 w 9586368"/>
                <a:gd name="connsiteY8425" fmla="*/ 478699 h 6479439"/>
                <a:gd name="connsiteX8426" fmla="*/ 8389799 w 9586368"/>
                <a:gd name="connsiteY8426" fmla="*/ 482739 h 6479439"/>
                <a:gd name="connsiteX8427" fmla="*/ 8389799 w 9586368"/>
                <a:gd name="connsiteY8427" fmla="*/ 492608 h 6479439"/>
                <a:gd name="connsiteX8428" fmla="*/ 8385779 w 9586368"/>
                <a:gd name="connsiteY8428" fmla="*/ 496647 h 6479439"/>
                <a:gd name="connsiteX8429" fmla="*/ 8375869 w 9586368"/>
                <a:gd name="connsiteY8429" fmla="*/ 496647 h 6479439"/>
                <a:gd name="connsiteX8430" fmla="*/ 8371850 w 9586368"/>
                <a:gd name="connsiteY8430" fmla="*/ 492608 h 6479439"/>
                <a:gd name="connsiteX8431" fmla="*/ 8371850 w 9586368"/>
                <a:gd name="connsiteY8431" fmla="*/ 482739 h 6479439"/>
                <a:gd name="connsiteX8432" fmla="*/ 9333125 w 9586368"/>
                <a:gd name="connsiteY8432" fmla="*/ 478698 h 6479439"/>
                <a:gd name="connsiteX8433" fmla="*/ 9343036 w 9586368"/>
                <a:gd name="connsiteY8433" fmla="*/ 478698 h 6479439"/>
                <a:gd name="connsiteX8434" fmla="*/ 9347055 w 9586368"/>
                <a:gd name="connsiteY8434" fmla="*/ 482738 h 6479439"/>
                <a:gd name="connsiteX8435" fmla="*/ 9347055 w 9586368"/>
                <a:gd name="connsiteY8435" fmla="*/ 492608 h 6479439"/>
                <a:gd name="connsiteX8436" fmla="*/ 9343036 w 9586368"/>
                <a:gd name="connsiteY8436" fmla="*/ 496646 h 6479439"/>
                <a:gd name="connsiteX8437" fmla="*/ 9333125 w 9586368"/>
                <a:gd name="connsiteY8437" fmla="*/ 496646 h 6479439"/>
                <a:gd name="connsiteX8438" fmla="*/ 9329106 w 9586368"/>
                <a:gd name="connsiteY8438" fmla="*/ 492608 h 6479439"/>
                <a:gd name="connsiteX8439" fmla="*/ 9329106 w 9586368"/>
                <a:gd name="connsiteY8439" fmla="*/ 482738 h 6479439"/>
                <a:gd name="connsiteX8440" fmla="*/ 9572438 w 9586368"/>
                <a:gd name="connsiteY8440" fmla="*/ 478687 h 6479439"/>
                <a:gd name="connsiteX8441" fmla="*/ 9582349 w 9586368"/>
                <a:gd name="connsiteY8441" fmla="*/ 478687 h 6479439"/>
                <a:gd name="connsiteX8442" fmla="*/ 9586368 w 9586368"/>
                <a:gd name="connsiteY8442" fmla="*/ 482726 h 6479439"/>
                <a:gd name="connsiteX8443" fmla="*/ 9586368 w 9586368"/>
                <a:gd name="connsiteY8443" fmla="*/ 492596 h 6479439"/>
                <a:gd name="connsiteX8444" fmla="*/ 9582349 w 9586368"/>
                <a:gd name="connsiteY8444" fmla="*/ 496634 h 6479439"/>
                <a:gd name="connsiteX8445" fmla="*/ 9572438 w 9586368"/>
                <a:gd name="connsiteY8445" fmla="*/ 496634 h 6479439"/>
                <a:gd name="connsiteX8446" fmla="*/ 9568419 w 9586368"/>
                <a:gd name="connsiteY8446" fmla="*/ 492596 h 6479439"/>
                <a:gd name="connsiteX8447" fmla="*/ 9568419 w 9586368"/>
                <a:gd name="connsiteY8447" fmla="*/ 482726 h 6479439"/>
                <a:gd name="connsiteX8448" fmla="*/ 721976 w 9586368"/>
                <a:gd name="connsiteY8448" fmla="*/ 478660 h 6479439"/>
                <a:gd name="connsiteX8449" fmla="*/ 731886 w 9586368"/>
                <a:gd name="connsiteY8449" fmla="*/ 478660 h 6479439"/>
                <a:gd name="connsiteX8450" fmla="*/ 735905 w 9586368"/>
                <a:gd name="connsiteY8450" fmla="*/ 482698 h 6479439"/>
                <a:gd name="connsiteX8451" fmla="*/ 735905 w 9586368"/>
                <a:gd name="connsiteY8451" fmla="*/ 492569 h 6479439"/>
                <a:gd name="connsiteX8452" fmla="*/ 731886 w 9586368"/>
                <a:gd name="connsiteY8452" fmla="*/ 496608 h 6479439"/>
                <a:gd name="connsiteX8453" fmla="*/ 721976 w 9586368"/>
                <a:gd name="connsiteY8453" fmla="*/ 496608 h 6479439"/>
                <a:gd name="connsiteX8454" fmla="*/ 717957 w 9586368"/>
                <a:gd name="connsiteY8454" fmla="*/ 492569 h 6479439"/>
                <a:gd name="connsiteX8455" fmla="*/ 717957 w 9586368"/>
                <a:gd name="connsiteY8455" fmla="*/ 482698 h 6479439"/>
                <a:gd name="connsiteX8456" fmla="*/ 482664 w 9586368"/>
                <a:gd name="connsiteY8456" fmla="*/ 478660 h 6479439"/>
                <a:gd name="connsiteX8457" fmla="*/ 492574 w 9586368"/>
                <a:gd name="connsiteY8457" fmla="*/ 478660 h 6479439"/>
                <a:gd name="connsiteX8458" fmla="*/ 496593 w 9586368"/>
                <a:gd name="connsiteY8458" fmla="*/ 482698 h 6479439"/>
                <a:gd name="connsiteX8459" fmla="*/ 496593 w 9586368"/>
                <a:gd name="connsiteY8459" fmla="*/ 492569 h 6479439"/>
                <a:gd name="connsiteX8460" fmla="*/ 492574 w 9586368"/>
                <a:gd name="connsiteY8460" fmla="*/ 496608 h 6479439"/>
                <a:gd name="connsiteX8461" fmla="*/ 482664 w 9586368"/>
                <a:gd name="connsiteY8461" fmla="*/ 496608 h 6479439"/>
                <a:gd name="connsiteX8462" fmla="*/ 478645 w 9586368"/>
                <a:gd name="connsiteY8462" fmla="*/ 492569 h 6479439"/>
                <a:gd name="connsiteX8463" fmla="*/ 478645 w 9586368"/>
                <a:gd name="connsiteY8463" fmla="*/ 482698 h 6479439"/>
                <a:gd name="connsiteX8464" fmla="*/ 243350 w 9586368"/>
                <a:gd name="connsiteY8464" fmla="*/ 478660 h 6479439"/>
                <a:gd name="connsiteX8465" fmla="*/ 253260 w 9586368"/>
                <a:gd name="connsiteY8465" fmla="*/ 478660 h 6479439"/>
                <a:gd name="connsiteX8466" fmla="*/ 257279 w 9586368"/>
                <a:gd name="connsiteY8466" fmla="*/ 482698 h 6479439"/>
                <a:gd name="connsiteX8467" fmla="*/ 257279 w 9586368"/>
                <a:gd name="connsiteY8467" fmla="*/ 492569 h 6479439"/>
                <a:gd name="connsiteX8468" fmla="*/ 253260 w 9586368"/>
                <a:gd name="connsiteY8468" fmla="*/ 496608 h 6479439"/>
                <a:gd name="connsiteX8469" fmla="*/ 243350 w 9586368"/>
                <a:gd name="connsiteY8469" fmla="*/ 496608 h 6479439"/>
                <a:gd name="connsiteX8470" fmla="*/ 239331 w 9586368"/>
                <a:gd name="connsiteY8470" fmla="*/ 492569 h 6479439"/>
                <a:gd name="connsiteX8471" fmla="*/ 239331 w 9586368"/>
                <a:gd name="connsiteY8471" fmla="*/ 482698 h 6479439"/>
                <a:gd name="connsiteX8472" fmla="*/ 4037 w 9586368"/>
                <a:gd name="connsiteY8472" fmla="*/ 478660 h 6479439"/>
                <a:gd name="connsiteX8473" fmla="*/ 13947 w 9586368"/>
                <a:gd name="connsiteY8473" fmla="*/ 478660 h 6479439"/>
                <a:gd name="connsiteX8474" fmla="*/ 17966 w 9586368"/>
                <a:gd name="connsiteY8474" fmla="*/ 482698 h 6479439"/>
                <a:gd name="connsiteX8475" fmla="*/ 17966 w 9586368"/>
                <a:gd name="connsiteY8475" fmla="*/ 492569 h 6479439"/>
                <a:gd name="connsiteX8476" fmla="*/ 13947 w 9586368"/>
                <a:gd name="connsiteY8476" fmla="*/ 496608 h 6479439"/>
                <a:gd name="connsiteX8477" fmla="*/ 4037 w 9586368"/>
                <a:gd name="connsiteY8477" fmla="*/ 496608 h 6479439"/>
                <a:gd name="connsiteX8478" fmla="*/ 18 w 9586368"/>
                <a:gd name="connsiteY8478" fmla="*/ 492569 h 6479439"/>
                <a:gd name="connsiteX8479" fmla="*/ 18 w 9586368"/>
                <a:gd name="connsiteY8479" fmla="*/ 482698 h 6479439"/>
                <a:gd name="connsiteX8480" fmla="*/ 1679220 w 9586368"/>
                <a:gd name="connsiteY8480" fmla="*/ 478650 h 6479439"/>
                <a:gd name="connsiteX8481" fmla="*/ 1689130 w 9586368"/>
                <a:gd name="connsiteY8481" fmla="*/ 478650 h 6479439"/>
                <a:gd name="connsiteX8482" fmla="*/ 1693149 w 9586368"/>
                <a:gd name="connsiteY8482" fmla="*/ 482688 h 6479439"/>
                <a:gd name="connsiteX8483" fmla="*/ 1693149 w 9586368"/>
                <a:gd name="connsiteY8483" fmla="*/ 492559 h 6479439"/>
                <a:gd name="connsiteX8484" fmla="*/ 1689130 w 9586368"/>
                <a:gd name="connsiteY8484" fmla="*/ 496598 h 6479439"/>
                <a:gd name="connsiteX8485" fmla="*/ 1679220 w 9586368"/>
                <a:gd name="connsiteY8485" fmla="*/ 496598 h 6479439"/>
                <a:gd name="connsiteX8486" fmla="*/ 1675200 w 9586368"/>
                <a:gd name="connsiteY8486" fmla="*/ 492559 h 6479439"/>
                <a:gd name="connsiteX8487" fmla="*/ 1675200 w 9586368"/>
                <a:gd name="connsiteY8487" fmla="*/ 482688 h 6479439"/>
                <a:gd name="connsiteX8488" fmla="*/ 1439902 w 9586368"/>
                <a:gd name="connsiteY8488" fmla="*/ 478650 h 6479439"/>
                <a:gd name="connsiteX8489" fmla="*/ 1449812 w 9586368"/>
                <a:gd name="connsiteY8489" fmla="*/ 478650 h 6479439"/>
                <a:gd name="connsiteX8490" fmla="*/ 1453831 w 9586368"/>
                <a:gd name="connsiteY8490" fmla="*/ 482688 h 6479439"/>
                <a:gd name="connsiteX8491" fmla="*/ 1453831 w 9586368"/>
                <a:gd name="connsiteY8491" fmla="*/ 492559 h 6479439"/>
                <a:gd name="connsiteX8492" fmla="*/ 1449812 w 9586368"/>
                <a:gd name="connsiteY8492" fmla="*/ 496598 h 6479439"/>
                <a:gd name="connsiteX8493" fmla="*/ 1439902 w 9586368"/>
                <a:gd name="connsiteY8493" fmla="*/ 496598 h 6479439"/>
                <a:gd name="connsiteX8494" fmla="*/ 1435883 w 9586368"/>
                <a:gd name="connsiteY8494" fmla="*/ 492559 h 6479439"/>
                <a:gd name="connsiteX8495" fmla="*/ 1435883 w 9586368"/>
                <a:gd name="connsiteY8495" fmla="*/ 482688 h 6479439"/>
                <a:gd name="connsiteX8496" fmla="*/ 1200585 w 9586368"/>
                <a:gd name="connsiteY8496" fmla="*/ 478650 h 6479439"/>
                <a:gd name="connsiteX8497" fmla="*/ 1210496 w 9586368"/>
                <a:gd name="connsiteY8497" fmla="*/ 478650 h 6479439"/>
                <a:gd name="connsiteX8498" fmla="*/ 1214515 w 9586368"/>
                <a:gd name="connsiteY8498" fmla="*/ 482689 h 6479439"/>
                <a:gd name="connsiteX8499" fmla="*/ 1214515 w 9586368"/>
                <a:gd name="connsiteY8499" fmla="*/ 492559 h 6479439"/>
                <a:gd name="connsiteX8500" fmla="*/ 1210496 w 9586368"/>
                <a:gd name="connsiteY8500" fmla="*/ 496598 h 6479439"/>
                <a:gd name="connsiteX8501" fmla="*/ 1200585 w 9586368"/>
                <a:gd name="connsiteY8501" fmla="*/ 496598 h 6479439"/>
                <a:gd name="connsiteX8502" fmla="*/ 1196567 w 9586368"/>
                <a:gd name="connsiteY8502" fmla="*/ 492559 h 6479439"/>
                <a:gd name="connsiteX8503" fmla="*/ 1196567 w 9586368"/>
                <a:gd name="connsiteY8503" fmla="*/ 482689 h 6479439"/>
                <a:gd name="connsiteX8504" fmla="*/ 961273 w 9586368"/>
                <a:gd name="connsiteY8504" fmla="*/ 478650 h 6479439"/>
                <a:gd name="connsiteX8505" fmla="*/ 971183 w 9586368"/>
                <a:gd name="connsiteY8505" fmla="*/ 478650 h 6479439"/>
                <a:gd name="connsiteX8506" fmla="*/ 975202 w 9586368"/>
                <a:gd name="connsiteY8506" fmla="*/ 482689 h 6479439"/>
                <a:gd name="connsiteX8507" fmla="*/ 975202 w 9586368"/>
                <a:gd name="connsiteY8507" fmla="*/ 492559 h 6479439"/>
                <a:gd name="connsiteX8508" fmla="*/ 971183 w 9586368"/>
                <a:gd name="connsiteY8508" fmla="*/ 496598 h 6479439"/>
                <a:gd name="connsiteX8509" fmla="*/ 961273 w 9586368"/>
                <a:gd name="connsiteY8509" fmla="*/ 496598 h 6479439"/>
                <a:gd name="connsiteX8510" fmla="*/ 957254 w 9586368"/>
                <a:gd name="connsiteY8510" fmla="*/ 492559 h 6479439"/>
                <a:gd name="connsiteX8511" fmla="*/ 957254 w 9586368"/>
                <a:gd name="connsiteY8511" fmla="*/ 482689 h 6479439"/>
                <a:gd name="connsiteX8512" fmla="*/ 1918515 w 9586368"/>
                <a:gd name="connsiteY8512" fmla="*/ 478641 h 6479439"/>
                <a:gd name="connsiteX8513" fmla="*/ 1928425 w 9586368"/>
                <a:gd name="connsiteY8513" fmla="*/ 478641 h 6479439"/>
                <a:gd name="connsiteX8514" fmla="*/ 1932444 w 9586368"/>
                <a:gd name="connsiteY8514" fmla="*/ 482679 h 6479439"/>
                <a:gd name="connsiteX8515" fmla="*/ 1932444 w 9586368"/>
                <a:gd name="connsiteY8515" fmla="*/ 492550 h 6479439"/>
                <a:gd name="connsiteX8516" fmla="*/ 1928425 w 9586368"/>
                <a:gd name="connsiteY8516" fmla="*/ 496589 h 6479439"/>
                <a:gd name="connsiteX8517" fmla="*/ 1918515 w 9586368"/>
                <a:gd name="connsiteY8517" fmla="*/ 496589 h 6479439"/>
                <a:gd name="connsiteX8518" fmla="*/ 1914495 w 9586368"/>
                <a:gd name="connsiteY8518" fmla="*/ 492550 h 6479439"/>
                <a:gd name="connsiteX8519" fmla="*/ 1914495 w 9586368"/>
                <a:gd name="connsiteY8519" fmla="*/ 482679 h 6479439"/>
                <a:gd name="connsiteX8520" fmla="*/ 2157823 w 9586368"/>
                <a:gd name="connsiteY8520" fmla="*/ 478638 h 6479439"/>
                <a:gd name="connsiteX8521" fmla="*/ 2167734 w 9586368"/>
                <a:gd name="connsiteY8521" fmla="*/ 478638 h 6479439"/>
                <a:gd name="connsiteX8522" fmla="*/ 2171753 w 9586368"/>
                <a:gd name="connsiteY8522" fmla="*/ 482677 h 6479439"/>
                <a:gd name="connsiteX8523" fmla="*/ 2171753 w 9586368"/>
                <a:gd name="connsiteY8523" fmla="*/ 492548 h 6479439"/>
                <a:gd name="connsiteX8524" fmla="*/ 2167734 w 9586368"/>
                <a:gd name="connsiteY8524" fmla="*/ 496587 h 6479439"/>
                <a:gd name="connsiteX8525" fmla="*/ 2157823 w 9586368"/>
                <a:gd name="connsiteY8525" fmla="*/ 496587 h 6479439"/>
                <a:gd name="connsiteX8526" fmla="*/ 2153804 w 9586368"/>
                <a:gd name="connsiteY8526" fmla="*/ 492548 h 6479439"/>
                <a:gd name="connsiteX8527" fmla="*/ 2153804 w 9586368"/>
                <a:gd name="connsiteY8527" fmla="*/ 482677 h 6479439"/>
                <a:gd name="connsiteX8528" fmla="*/ 2632423 w 9586368"/>
                <a:gd name="connsiteY8528" fmla="*/ 239432 h 6479439"/>
                <a:gd name="connsiteX8529" fmla="*/ 2642334 w 9586368"/>
                <a:gd name="connsiteY8529" fmla="*/ 239432 h 6479439"/>
                <a:gd name="connsiteX8530" fmla="*/ 2646352 w 9586368"/>
                <a:gd name="connsiteY8530" fmla="*/ 243470 h 6479439"/>
                <a:gd name="connsiteX8531" fmla="*/ 2646352 w 9586368"/>
                <a:gd name="connsiteY8531" fmla="*/ 253341 h 6479439"/>
                <a:gd name="connsiteX8532" fmla="*/ 2642334 w 9586368"/>
                <a:gd name="connsiteY8532" fmla="*/ 257380 h 6479439"/>
                <a:gd name="connsiteX8533" fmla="*/ 2632423 w 9586368"/>
                <a:gd name="connsiteY8533" fmla="*/ 257380 h 6479439"/>
                <a:gd name="connsiteX8534" fmla="*/ 2628404 w 9586368"/>
                <a:gd name="connsiteY8534" fmla="*/ 253341 h 6479439"/>
                <a:gd name="connsiteX8535" fmla="*/ 2628404 w 9586368"/>
                <a:gd name="connsiteY8535" fmla="*/ 243470 h 6479439"/>
                <a:gd name="connsiteX8536" fmla="*/ 2393104 w 9586368"/>
                <a:gd name="connsiteY8536" fmla="*/ 239432 h 6479439"/>
                <a:gd name="connsiteX8537" fmla="*/ 2403015 w 9586368"/>
                <a:gd name="connsiteY8537" fmla="*/ 239432 h 6479439"/>
                <a:gd name="connsiteX8538" fmla="*/ 2407034 w 9586368"/>
                <a:gd name="connsiteY8538" fmla="*/ 243470 h 6479439"/>
                <a:gd name="connsiteX8539" fmla="*/ 2407034 w 9586368"/>
                <a:gd name="connsiteY8539" fmla="*/ 253341 h 6479439"/>
                <a:gd name="connsiteX8540" fmla="*/ 2403015 w 9586368"/>
                <a:gd name="connsiteY8540" fmla="*/ 257380 h 6479439"/>
                <a:gd name="connsiteX8541" fmla="*/ 2393104 w 9586368"/>
                <a:gd name="connsiteY8541" fmla="*/ 257380 h 6479439"/>
                <a:gd name="connsiteX8542" fmla="*/ 2389087 w 9586368"/>
                <a:gd name="connsiteY8542" fmla="*/ 253341 h 6479439"/>
                <a:gd name="connsiteX8543" fmla="*/ 2389087 w 9586368"/>
                <a:gd name="connsiteY8543" fmla="*/ 243470 h 6479439"/>
                <a:gd name="connsiteX8544" fmla="*/ 3350359 w 9586368"/>
                <a:gd name="connsiteY8544" fmla="*/ 239432 h 6479439"/>
                <a:gd name="connsiteX8545" fmla="*/ 3360268 w 9586368"/>
                <a:gd name="connsiteY8545" fmla="*/ 239432 h 6479439"/>
                <a:gd name="connsiteX8546" fmla="*/ 3364287 w 9586368"/>
                <a:gd name="connsiteY8546" fmla="*/ 243470 h 6479439"/>
                <a:gd name="connsiteX8547" fmla="*/ 3364287 w 9586368"/>
                <a:gd name="connsiteY8547" fmla="*/ 253341 h 6479439"/>
                <a:gd name="connsiteX8548" fmla="*/ 3360268 w 9586368"/>
                <a:gd name="connsiteY8548" fmla="*/ 257380 h 6479439"/>
                <a:gd name="connsiteX8549" fmla="*/ 3350359 w 9586368"/>
                <a:gd name="connsiteY8549" fmla="*/ 257380 h 6479439"/>
                <a:gd name="connsiteX8550" fmla="*/ 3346340 w 9586368"/>
                <a:gd name="connsiteY8550" fmla="*/ 253341 h 6479439"/>
                <a:gd name="connsiteX8551" fmla="*/ 3346340 w 9586368"/>
                <a:gd name="connsiteY8551" fmla="*/ 243470 h 6479439"/>
                <a:gd name="connsiteX8552" fmla="*/ 3111048 w 9586368"/>
                <a:gd name="connsiteY8552" fmla="*/ 239432 h 6479439"/>
                <a:gd name="connsiteX8553" fmla="*/ 3120959 w 9586368"/>
                <a:gd name="connsiteY8553" fmla="*/ 239432 h 6479439"/>
                <a:gd name="connsiteX8554" fmla="*/ 3124977 w 9586368"/>
                <a:gd name="connsiteY8554" fmla="*/ 243470 h 6479439"/>
                <a:gd name="connsiteX8555" fmla="*/ 3124977 w 9586368"/>
                <a:gd name="connsiteY8555" fmla="*/ 253341 h 6479439"/>
                <a:gd name="connsiteX8556" fmla="*/ 3120959 w 9586368"/>
                <a:gd name="connsiteY8556" fmla="*/ 257380 h 6479439"/>
                <a:gd name="connsiteX8557" fmla="*/ 3111048 w 9586368"/>
                <a:gd name="connsiteY8557" fmla="*/ 257380 h 6479439"/>
                <a:gd name="connsiteX8558" fmla="*/ 3107029 w 9586368"/>
                <a:gd name="connsiteY8558" fmla="*/ 253341 h 6479439"/>
                <a:gd name="connsiteX8559" fmla="*/ 3107029 w 9586368"/>
                <a:gd name="connsiteY8559" fmla="*/ 243470 h 6479439"/>
                <a:gd name="connsiteX8560" fmla="*/ 2871737 w 9586368"/>
                <a:gd name="connsiteY8560" fmla="*/ 239432 h 6479439"/>
                <a:gd name="connsiteX8561" fmla="*/ 2881646 w 9586368"/>
                <a:gd name="connsiteY8561" fmla="*/ 239432 h 6479439"/>
                <a:gd name="connsiteX8562" fmla="*/ 2885666 w 9586368"/>
                <a:gd name="connsiteY8562" fmla="*/ 243470 h 6479439"/>
                <a:gd name="connsiteX8563" fmla="*/ 2885666 w 9586368"/>
                <a:gd name="connsiteY8563" fmla="*/ 253341 h 6479439"/>
                <a:gd name="connsiteX8564" fmla="*/ 2881646 w 9586368"/>
                <a:gd name="connsiteY8564" fmla="*/ 257380 h 6479439"/>
                <a:gd name="connsiteX8565" fmla="*/ 2871737 w 9586368"/>
                <a:gd name="connsiteY8565" fmla="*/ 257380 h 6479439"/>
                <a:gd name="connsiteX8566" fmla="*/ 2867717 w 9586368"/>
                <a:gd name="connsiteY8566" fmla="*/ 253341 h 6479439"/>
                <a:gd name="connsiteX8567" fmla="*/ 2867717 w 9586368"/>
                <a:gd name="connsiteY8567" fmla="*/ 243470 h 6479439"/>
                <a:gd name="connsiteX8568" fmla="*/ 3828990 w 9586368"/>
                <a:gd name="connsiteY8568" fmla="*/ 239420 h 6479439"/>
                <a:gd name="connsiteX8569" fmla="*/ 3838899 w 9586368"/>
                <a:gd name="connsiteY8569" fmla="*/ 239420 h 6479439"/>
                <a:gd name="connsiteX8570" fmla="*/ 3842917 w 9586368"/>
                <a:gd name="connsiteY8570" fmla="*/ 243457 h 6479439"/>
                <a:gd name="connsiteX8571" fmla="*/ 3842917 w 9586368"/>
                <a:gd name="connsiteY8571" fmla="*/ 253328 h 6479439"/>
                <a:gd name="connsiteX8572" fmla="*/ 3838899 w 9586368"/>
                <a:gd name="connsiteY8572" fmla="*/ 257367 h 6479439"/>
                <a:gd name="connsiteX8573" fmla="*/ 3828990 w 9586368"/>
                <a:gd name="connsiteY8573" fmla="*/ 257367 h 6479439"/>
                <a:gd name="connsiteX8574" fmla="*/ 3824971 w 9586368"/>
                <a:gd name="connsiteY8574" fmla="*/ 253328 h 6479439"/>
                <a:gd name="connsiteX8575" fmla="*/ 3824971 w 9586368"/>
                <a:gd name="connsiteY8575" fmla="*/ 243457 h 6479439"/>
                <a:gd name="connsiteX8576" fmla="*/ 3589676 w 9586368"/>
                <a:gd name="connsiteY8576" fmla="*/ 239420 h 6479439"/>
                <a:gd name="connsiteX8577" fmla="*/ 3599585 w 9586368"/>
                <a:gd name="connsiteY8577" fmla="*/ 239420 h 6479439"/>
                <a:gd name="connsiteX8578" fmla="*/ 3603604 w 9586368"/>
                <a:gd name="connsiteY8578" fmla="*/ 243457 h 6479439"/>
                <a:gd name="connsiteX8579" fmla="*/ 3603604 w 9586368"/>
                <a:gd name="connsiteY8579" fmla="*/ 253328 h 6479439"/>
                <a:gd name="connsiteX8580" fmla="*/ 3599585 w 9586368"/>
                <a:gd name="connsiteY8580" fmla="*/ 257367 h 6479439"/>
                <a:gd name="connsiteX8581" fmla="*/ 3589676 w 9586368"/>
                <a:gd name="connsiteY8581" fmla="*/ 257367 h 6479439"/>
                <a:gd name="connsiteX8582" fmla="*/ 3585657 w 9586368"/>
                <a:gd name="connsiteY8582" fmla="*/ 253328 h 6479439"/>
                <a:gd name="connsiteX8583" fmla="*/ 3585657 w 9586368"/>
                <a:gd name="connsiteY8583" fmla="*/ 243457 h 6479439"/>
                <a:gd name="connsiteX8584" fmla="*/ 4546929 w 9586368"/>
                <a:gd name="connsiteY8584" fmla="*/ 239419 h 6479439"/>
                <a:gd name="connsiteX8585" fmla="*/ 4556840 w 9586368"/>
                <a:gd name="connsiteY8585" fmla="*/ 239419 h 6479439"/>
                <a:gd name="connsiteX8586" fmla="*/ 4560859 w 9586368"/>
                <a:gd name="connsiteY8586" fmla="*/ 243457 h 6479439"/>
                <a:gd name="connsiteX8587" fmla="*/ 4560859 w 9586368"/>
                <a:gd name="connsiteY8587" fmla="*/ 253328 h 6479439"/>
                <a:gd name="connsiteX8588" fmla="*/ 4556840 w 9586368"/>
                <a:gd name="connsiteY8588" fmla="*/ 257367 h 6479439"/>
                <a:gd name="connsiteX8589" fmla="*/ 4546929 w 9586368"/>
                <a:gd name="connsiteY8589" fmla="*/ 257367 h 6479439"/>
                <a:gd name="connsiteX8590" fmla="*/ 4542910 w 9586368"/>
                <a:gd name="connsiteY8590" fmla="*/ 253328 h 6479439"/>
                <a:gd name="connsiteX8591" fmla="*/ 4542910 w 9586368"/>
                <a:gd name="connsiteY8591" fmla="*/ 243457 h 6479439"/>
                <a:gd name="connsiteX8592" fmla="*/ 4307612 w 9586368"/>
                <a:gd name="connsiteY8592" fmla="*/ 239419 h 6479439"/>
                <a:gd name="connsiteX8593" fmla="*/ 4317523 w 9586368"/>
                <a:gd name="connsiteY8593" fmla="*/ 239419 h 6479439"/>
                <a:gd name="connsiteX8594" fmla="*/ 4321543 w 9586368"/>
                <a:gd name="connsiteY8594" fmla="*/ 243457 h 6479439"/>
                <a:gd name="connsiteX8595" fmla="*/ 4321543 w 9586368"/>
                <a:gd name="connsiteY8595" fmla="*/ 253328 h 6479439"/>
                <a:gd name="connsiteX8596" fmla="*/ 4317523 w 9586368"/>
                <a:gd name="connsiteY8596" fmla="*/ 257367 h 6479439"/>
                <a:gd name="connsiteX8597" fmla="*/ 4307612 w 9586368"/>
                <a:gd name="connsiteY8597" fmla="*/ 257367 h 6479439"/>
                <a:gd name="connsiteX8598" fmla="*/ 4303595 w 9586368"/>
                <a:gd name="connsiteY8598" fmla="*/ 253328 h 6479439"/>
                <a:gd name="connsiteX8599" fmla="*/ 4303595 w 9586368"/>
                <a:gd name="connsiteY8599" fmla="*/ 243457 h 6479439"/>
                <a:gd name="connsiteX8600" fmla="*/ 4068297 w 9586368"/>
                <a:gd name="connsiteY8600" fmla="*/ 239419 h 6479439"/>
                <a:gd name="connsiteX8601" fmla="*/ 4078210 w 9586368"/>
                <a:gd name="connsiteY8601" fmla="*/ 239419 h 6479439"/>
                <a:gd name="connsiteX8602" fmla="*/ 4082229 w 9586368"/>
                <a:gd name="connsiteY8602" fmla="*/ 243457 h 6479439"/>
                <a:gd name="connsiteX8603" fmla="*/ 4082229 w 9586368"/>
                <a:gd name="connsiteY8603" fmla="*/ 253328 h 6479439"/>
                <a:gd name="connsiteX8604" fmla="*/ 4078210 w 9586368"/>
                <a:gd name="connsiteY8604" fmla="*/ 257367 h 6479439"/>
                <a:gd name="connsiteX8605" fmla="*/ 4068297 w 9586368"/>
                <a:gd name="connsiteY8605" fmla="*/ 257367 h 6479439"/>
                <a:gd name="connsiteX8606" fmla="*/ 4064278 w 9586368"/>
                <a:gd name="connsiteY8606" fmla="*/ 253328 h 6479439"/>
                <a:gd name="connsiteX8607" fmla="*/ 4064278 w 9586368"/>
                <a:gd name="connsiteY8607" fmla="*/ 243457 h 6479439"/>
                <a:gd name="connsiteX8608" fmla="*/ 5025470 w 9586368"/>
                <a:gd name="connsiteY8608" fmla="*/ 239407 h 6479439"/>
                <a:gd name="connsiteX8609" fmla="*/ 5035381 w 9586368"/>
                <a:gd name="connsiteY8609" fmla="*/ 239407 h 6479439"/>
                <a:gd name="connsiteX8610" fmla="*/ 5039400 w 9586368"/>
                <a:gd name="connsiteY8610" fmla="*/ 243445 h 6479439"/>
                <a:gd name="connsiteX8611" fmla="*/ 5039400 w 9586368"/>
                <a:gd name="connsiteY8611" fmla="*/ 253316 h 6479439"/>
                <a:gd name="connsiteX8612" fmla="*/ 5035381 w 9586368"/>
                <a:gd name="connsiteY8612" fmla="*/ 257355 h 6479439"/>
                <a:gd name="connsiteX8613" fmla="*/ 5025470 w 9586368"/>
                <a:gd name="connsiteY8613" fmla="*/ 257355 h 6479439"/>
                <a:gd name="connsiteX8614" fmla="*/ 5021451 w 9586368"/>
                <a:gd name="connsiteY8614" fmla="*/ 253316 h 6479439"/>
                <a:gd name="connsiteX8615" fmla="*/ 5021451 w 9586368"/>
                <a:gd name="connsiteY8615" fmla="*/ 243445 h 6479439"/>
                <a:gd name="connsiteX8616" fmla="*/ 4786241 w 9586368"/>
                <a:gd name="connsiteY8616" fmla="*/ 239407 h 6479439"/>
                <a:gd name="connsiteX8617" fmla="*/ 4796152 w 9586368"/>
                <a:gd name="connsiteY8617" fmla="*/ 239407 h 6479439"/>
                <a:gd name="connsiteX8618" fmla="*/ 4800171 w 9586368"/>
                <a:gd name="connsiteY8618" fmla="*/ 243445 h 6479439"/>
                <a:gd name="connsiteX8619" fmla="*/ 4800171 w 9586368"/>
                <a:gd name="connsiteY8619" fmla="*/ 253316 h 6479439"/>
                <a:gd name="connsiteX8620" fmla="*/ 4796152 w 9586368"/>
                <a:gd name="connsiteY8620" fmla="*/ 257355 h 6479439"/>
                <a:gd name="connsiteX8621" fmla="*/ 4786241 w 9586368"/>
                <a:gd name="connsiteY8621" fmla="*/ 257355 h 6479439"/>
                <a:gd name="connsiteX8622" fmla="*/ 4782224 w 9586368"/>
                <a:gd name="connsiteY8622" fmla="*/ 253316 h 6479439"/>
                <a:gd name="connsiteX8623" fmla="*/ 4782224 w 9586368"/>
                <a:gd name="connsiteY8623" fmla="*/ 243445 h 6479439"/>
                <a:gd name="connsiteX8624" fmla="*/ 5743412 w 9586368"/>
                <a:gd name="connsiteY8624" fmla="*/ 239407 h 6479439"/>
                <a:gd name="connsiteX8625" fmla="*/ 5753323 w 9586368"/>
                <a:gd name="connsiteY8625" fmla="*/ 239407 h 6479439"/>
                <a:gd name="connsiteX8626" fmla="*/ 5757342 w 9586368"/>
                <a:gd name="connsiteY8626" fmla="*/ 243445 h 6479439"/>
                <a:gd name="connsiteX8627" fmla="*/ 5757342 w 9586368"/>
                <a:gd name="connsiteY8627" fmla="*/ 253316 h 6479439"/>
                <a:gd name="connsiteX8628" fmla="*/ 5753323 w 9586368"/>
                <a:gd name="connsiteY8628" fmla="*/ 257355 h 6479439"/>
                <a:gd name="connsiteX8629" fmla="*/ 5743412 w 9586368"/>
                <a:gd name="connsiteY8629" fmla="*/ 257355 h 6479439"/>
                <a:gd name="connsiteX8630" fmla="*/ 5739393 w 9586368"/>
                <a:gd name="connsiteY8630" fmla="*/ 253316 h 6479439"/>
                <a:gd name="connsiteX8631" fmla="*/ 5739393 w 9586368"/>
                <a:gd name="connsiteY8631" fmla="*/ 243445 h 6479439"/>
                <a:gd name="connsiteX8632" fmla="*/ 5504099 w 9586368"/>
                <a:gd name="connsiteY8632" fmla="*/ 239407 h 6479439"/>
                <a:gd name="connsiteX8633" fmla="*/ 5514010 w 9586368"/>
                <a:gd name="connsiteY8633" fmla="*/ 239407 h 6479439"/>
                <a:gd name="connsiteX8634" fmla="*/ 5518029 w 9586368"/>
                <a:gd name="connsiteY8634" fmla="*/ 243445 h 6479439"/>
                <a:gd name="connsiteX8635" fmla="*/ 5518029 w 9586368"/>
                <a:gd name="connsiteY8635" fmla="*/ 253316 h 6479439"/>
                <a:gd name="connsiteX8636" fmla="*/ 5514010 w 9586368"/>
                <a:gd name="connsiteY8636" fmla="*/ 257355 h 6479439"/>
                <a:gd name="connsiteX8637" fmla="*/ 5504099 w 9586368"/>
                <a:gd name="connsiteY8637" fmla="*/ 257355 h 6479439"/>
                <a:gd name="connsiteX8638" fmla="*/ 5500080 w 9586368"/>
                <a:gd name="connsiteY8638" fmla="*/ 253316 h 6479439"/>
                <a:gd name="connsiteX8639" fmla="*/ 5500080 w 9586368"/>
                <a:gd name="connsiteY8639" fmla="*/ 243445 h 6479439"/>
                <a:gd name="connsiteX8640" fmla="*/ 5264784 w 9586368"/>
                <a:gd name="connsiteY8640" fmla="*/ 239407 h 6479439"/>
                <a:gd name="connsiteX8641" fmla="*/ 5274694 w 9586368"/>
                <a:gd name="connsiteY8641" fmla="*/ 239407 h 6479439"/>
                <a:gd name="connsiteX8642" fmla="*/ 5278713 w 9586368"/>
                <a:gd name="connsiteY8642" fmla="*/ 243445 h 6479439"/>
                <a:gd name="connsiteX8643" fmla="*/ 5278713 w 9586368"/>
                <a:gd name="connsiteY8643" fmla="*/ 253316 h 6479439"/>
                <a:gd name="connsiteX8644" fmla="*/ 5274694 w 9586368"/>
                <a:gd name="connsiteY8644" fmla="*/ 257355 h 6479439"/>
                <a:gd name="connsiteX8645" fmla="*/ 5264784 w 9586368"/>
                <a:gd name="connsiteY8645" fmla="*/ 257355 h 6479439"/>
                <a:gd name="connsiteX8646" fmla="*/ 5260765 w 9586368"/>
                <a:gd name="connsiteY8646" fmla="*/ 253316 h 6479439"/>
                <a:gd name="connsiteX8647" fmla="*/ 5260765 w 9586368"/>
                <a:gd name="connsiteY8647" fmla="*/ 243445 h 6479439"/>
                <a:gd name="connsiteX8648" fmla="*/ 6222042 w 9586368"/>
                <a:gd name="connsiteY8648" fmla="*/ 239395 h 6479439"/>
                <a:gd name="connsiteX8649" fmla="*/ 6231952 w 9586368"/>
                <a:gd name="connsiteY8649" fmla="*/ 239395 h 6479439"/>
                <a:gd name="connsiteX8650" fmla="*/ 6235971 w 9586368"/>
                <a:gd name="connsiteY8650" fmla="*/ 243432 h 6479439"/>
                <a:gd name="connsiteX8651" fmla="*/ 6235971 w 9586368"/>
                <a:gd name="connsiteY8651" fmla="*/ 253303 h 6479439"/>
                <a:gd name="connsiteX8652" fmla="*/ 6231952 w 9586368"/>
                <a:gd name="connsiteY8652" fmla="*/ 257342 h 6479439"/>
                <a:gd name="connsiteX8653" fmla="*/ 6222042 w 9586368"/>
                <a:gd name="connsiteY8653" fmla="*/ 257342 h 6479439"/>
                <a:gd name="connsiteX8654" fmla="*/ 6218023 w 9586368"/>
                <a:gd name="connsiteY8654" fmla="*/ 253303 h 6479439"/>
                <a:gd name="connsiteX8655" fmla="*/ 6218023 w 9586368"/>
                <a:gd name="connsiteY8655" fmla="*/ 243432 h 6479439"/>
                <a:gd name="connsiteX8656" fmla="*/ 5982729 w 9586368"/>
                <a:gd name="connsiteY8656" fmla="*/ 239395 h 6479439"/>
                <a:gd name="connsiteX8657" fmla="*/ 5992639 w 9586368"/>
                <a:gd name="connsiteY8657" fmla="*/ 239395 h 6479439"/>
                <a:gd name="connsiteX8658" fmla="*/ 5996658 w 9586368"/>
                <a:gd name="connsiteY8658" fmla="*/ 243433 h 6479439"/>
                <a:gd name="connsiteX8659" fmla="*/ 5996658 w 9586368"/>
                <a:gd name="connsiteY8659" fmla="*/ 253303 h 6479439"/>
                <a:gd name="connsiteX8660" fmla="*/ 5992639 w 9586368"/>
                <a:gd name="connsiteY8660" fmla="*/ 257342 h 6479439"/>
                <a:gd name="connsiteX8661" fmla="*/ 5982729 w 9586368"/>
                <a:gd name="connsiteY8661" fmla="*/ 257342 h 6479439"/>
                <a:gd name="connsiteX8662" fmla="*/ 5978710 w 9586368"/>
                <a:gd name="connsiteY8662" fmla="*/ 253303 h 6479439"/>
                <a:gd name="connsiteX8663" fmla="*/ 5978710 w 9586368"/>
                <a:gd name="connsiteY8663" fmla="*/ 243433 h 6479439"/>
                <a:gd name="connsiteX8664" fmla="*/ 6939983 w 9586368"/>
                <a:gd name="connsiteY8664" fmla="*/ 239394 h 6479439"/>
                <a:gd name="connsiteX8665" fmla="*/ 6949894 w 9586368"/>
                <a:gd name="connsiteY8665" fmla="*/ 239394 h 6479439"/>
                <a:gd name="connsiteX8666" fmla="*/ 6953913 w 9586368"/>
                <a:gd name="connsiteY8666" fmla="*/ 243432 h 6479439"/>
                <a:gd name="connsiteX8667" fmla="*/ 6953913 w 9586368"/>
                <a:gd name="connsiteY8667" fmla="*/ 253303 h 6479439"/>
                <a:gd name="connsiteX8668" fmla="*/ 6949894 w 9586368"/>
                <a:gd name="connsiteY8668" fmla="*/ 257342 h 6479439"/>
                <a:gd name="connsiteX8669" fmla="*/ 6939983 w 9586368"/>
                <a:gd name="connsiteY8669" fmla="*/ 257342 h 6479439"/>
                <a:gd name="connsiteX8670" fmla="*/ 6935964 w 9586368"/>
                <a:gd name="connsiteY8670" fmla="*/ 253303 h 6479439"/>
                <a:gd name="connsiteX8671" fmla="*/ 6935964 w 9586368"/>
                <a:gd name="connsiteY8671" fmla="*/ 243432 h 6479439"/>
                <a:gd name="connsiteX8672" fmla="*/ 6700670 w 9586368"/>
                <a:gd name="connsiteY8672" fmla="*/ 239394 h 6479439"/>
                <a:gd name="connsiteX8673" fmla="*/ 6710581 w 9586368"/>
                <a:gd name="connsiteY8673" fmla="*/ 239394 h 6479439"/>
                <a:gd name="connsiteX8674" fmla="*/ 6714600 w 9586368"/>
                <a:gd name="connsiteY8674" fmla="*/ 243432 h 6479439"/>
                <a:gd name="connsiteX8675" fmla="*/ 6714600 w 9586368"/>
                <a:gd name="connsiteY8675" fmla="*/ 253303 h 6479439"/>
                <a:gd name="connsiteX8676" fmla="*/ 6710581 w 9586368"/>
                <a:gd name="connsiteY8676" fmla="*/ 257342 h 6479439"/>
                <a:gd name="connsiteX8677" fmla="*/ 6700670 w 9586368"/>
                <a:gd name="connsiteY8677" fmla="*/ 257342 h 6479439"/>
                <a:gd name="connsiteX8678" fmla="*/ 6696651 w 9586368"/>
                <a:gd name="connsiteY8678" fmla="*/ 253303 h 6479439"/>
                <a:gd name="connsiteX8679" fmla="*/ 6696651 w 9586368"/>
                <a:gd name="connsiteY8679" fmla="*/ 243432 h 6479439"/>
                <a:gd name="connsiteX8680" fmla="*/ 6461356 w 9586368"/>
                <a:gd name="connsiteY8680" fmla="*/ 239394 h 6479439"/>
                <a:gd name="connsiteX8681" fmla="*/ 6471266 w 9586368"/>
                <a:gd name="connsiteY8681" fmla="*/ 239394 h 6479439"/>
                <a:gd name="connsiteX8682" fmla="*/ 6475285 w 9586368"/>
                <a:gd name="connsiteY8682" fmla="*/ 243432 h 6479439"/>
                <a:gd name="connsiteX8683" fmla="*/ 6475285 w 9586368"/>
                <a:gd name="connsiteY8683" fmla="*/ 253303 h 6479439"/>
                <a:gd name="connsiteX8684" fmla="*/ 6471266 w 9586368"/>
                <a:gd name="connsiteY8684" fmla="*/ 257342 h 6479439"/>
                <a:gd name="connsiteX8685" fmla="*/ 6461356 w 9586368"/>
                <a:gd name="connsiteY8685" fmla="*/ 257342 h 6479439"/>
                <a:gd name="connsiteX8686" fmla="*/ 6457337 w 9586368"/>
                <a:gd name="connsiteY8686" fmla="*/ 253303 h 6479439"/>
                <a:gd name="connsiteX8687" fmla="*/ 6457337 w 9586368"/>
                <a:gd name="connsiteY8687" fmla="*/ 243432 h 6479439"/>
                <a:gd name="connsiteX8688" fmla="*/ 7418611 w 9586368"/>
                <a:gd name="connsiteY8688" fmla="*/ 239382 h 6479439"/>
                <a:gd name="connsiteX8689" fmla="*/ 7428521 w 9586368"/>
                <a:gd name="connsiteY8689" fmla="*/ 239382 h 6479439"/>
                <a:gd name="connsiteX8690" fmla="*/ 7432540 w 9586368"/>
                <a:gd name="connsiteY8690" fmla="*/ 243420 h 6479439"/>
                <a:gd name="connsiteX8691" fmla="*/ 7432540 w 9586368"/>
                <a:gd name="connsiteY8691" fmla="*/ 253291 h 6479439"/>
                <a:gd name="connsiteX8692" fmla="*/ 7428521 w 9586368"/>
                <a:gd name="connsiteY8692" fmla="*/ 257330 h 6479439"/>
                <a:gd name="connsiteX8693" fmla="*/ 7418611 w 9586368"/>
                <a:gd name="connsiteY8693" fmla="*/ 257330 h 6479439"/>
                <a:gd name="connsiteX8694" fmla="*/ 7414592 w 9586368"/>
                <a:gd name="connsiteY8694" fmla="*/ 253291 h 6479439"/>
                <a:gd name="connsiteX8695" fmla="*/ 7414592 w 9586368"/>
                <a:gd name="connsiteY8695" fmla="*/ 243420 h 6479439"/>
                <a:gd name="connsiteX8696" fmla="*/ 7179298 w 9586368"/>
                <a:gd name="connsiteY8696" fmla="*/ 239382 h 6479439"/>
                <a:gd name="connsiteX8697" fmla="*/ 7189209 w 9586368"/>
                <a:gd name="connsiteY8697" fmla="*/ 239382 h 6479439"/>
                <a:gd name="connsiteX8698" fmla="*/ 7193228 w 9586368"/>
                <a:gd name="connsiteY8698" fmla="*/ 243421 h 6479439"/>
                <a:gd name="connsiteX8699" fmla="*/ 7193228 w 9586368"/>
                <a:gd name="connsiteY8699" fmla="*/ 253292 h 6479439"/>
                <a:gd name="connsiteX8700" fmla="*/ 7189209 w 9586368"/>
                <a:gd name="connsiteY8700" fmla="*/ 257330 h 6479439"/>
                <a:gd name="connsiteX8701" fmla="*/ 7179298 w 9586368"/>
                <a:gd name="connsiteY8701" fmla="*/ 257330 h 6479439"/>
                <a:gd name="connsiteX8702" fmla="*/ 7175279 w 9586368"/>
                <a:gd name="connsiteY8702" fmla="*/ 253292 h 6479439"/>
                <a:gd name="connsiteX8703" fmla="*/ 7175279 w 9586368"/>
                <a:gd name="connsiteY8703" fmla="*/ 243421 h 6479439"/>
                <a:gd name="connsiteX8704" fmla="*/ 8136553 w 9586368"/>
                <a:gd name="connsiteY8704" fmla="*/ 239382 h 6479439"/>
                <a:gd name="connsiteX8705" fmla="*/ 8146464 w 9586368"/>
                <a:gd name="connsiteY8705" fmla="*/ 239382 h 6479439"/>
                <a:gd name="connsiteX8706" fmla="*/ 8150483 w 9586368"/>
                <a:gd name="connsiteY8706" fmla="*/ 243420 h 6479439"/>
                <a:gd name="connsiteX8707" fmla="*/ 8150483 w 9586368"/>
                <a:gd name="connsiteY8707" fmla="*/ 253291 h 6479439"/>
                <a:gd name="connsiteX8708" fmla="*/ 8146464 w 9586368"/>
                <a:gd name="connsiteY8708" fmla="*/ 257330 h 6479439"/>
                <a:gd name="connsiteX8709" fmla="*/ 8136553 w 9586368"/>
                <a:gd name="connsiteY8709" fmla="*/ 257330 h 6479439"/>
                <a:gd name="connsiteX8710" fmla="*/ 8132534 w 9586368"/>
                <a:gd name="connsiteY8710" fmla="*/ 253291 h 6479439"/>
                <a:gd name="connsiteX8711" fmla="*/ 8132534 w 9586368"/>
                <a:gd name="connsiteY8711" fmla="*/ 243420 h 6479439"/>
                <a:gd name="connsiteX8712" fmla="*/ 7897241 w 9586368"/>
                <a:gd name="connsiteY8712" fmla="*/ 239382 h 6479439"/>
                <a:gd name="connsiteX8713" fmla="*/ 7907151 w 9586368"/>
                <a:gd name="connsiteY8713" fmla="*/ 239382 h 6479439"/>
                <a:gd name="connsiteX8714" fmla="*/ 7911170 w 9586368"/>
                <a:gd name="connsiteY8714" fmla="*/ 243420 h 6479439"/>
                <a:gd name="connsiteX8715" fmla="*/ 7911170 w 9586368"/>
                <a:gd name="connsiteY8715" fmla="*/ 253291 h 6479439"/>
                <a:gd name="connsiteX8716" fmla="*/ 7907151 w 9586368"/>
                <a:gd name="connsiteY8716" fmla="*/ 257330 h 6479439"/>
                <a:gd name="connsiteX8717" fmla="*/ 7897241 w 9586368"/>
                <a:gd name="connsiteY8717" fmla="*/ 257330 h 6479439"/>
                <a:gd name="connsiteX8718" fmla="*/ 7893222 w 9586368"/>
                <a:gd name="connsiteY8718" fmla="*/ 253291 h 6479439"/>
                <a:gd name="connsiteX8719" fmla="*/ 7893222 w 9586368"/>
                <a:gd name="connsiteY8719" fmla="*/ 243420 h 6479439"/>
                <a:gd name="connsiteX8720" fmla="*/ 7657926 w 9586368"/>
                <a:gd name="connsiteY8720" fmla="*/ 239382 h 6479439"/>
                <a:gd name="connsiteX8721" fmla="*/ 7667836 w 9586368"/>
                <a:gd name="connsiteY8721" fmla="*/ 239382 h 6479439"/>
                <a:gd name="connsiteX8722" fmla="*/ 7671855 w 9586368"/>
                <a:gd name="connsiteY8722" fmla="*/ 243420 h 6479439"/>
                <a:gd name="connsiteX8723" fmla="*/ 7671855 w 9586368"/>
                <a:gd name="connsiteY8723" fmla="*/ 253291 h 6479439"/>
                <a:gd name="connsiteX8724" fmla="*/ 7667836 w 9586368"/>
                <a:gd name="connsiteY8724" fmla="*/ 257330 h 6479439"/>
                <a:gd name="connsiteX8725" fmla="*/ 7657926 w 9586368"/>
                <a:gd name="connsiteY8725" fmla="*/ 257330 h 6479439"/>
                <a:gd name="connsiteX8726" fmla="*/ 7653906 w 9586368"/>
                <a:gd name="connsiteY8726" fmla="*/ 253291 h 6479439"/>
                <a:gd name="connsiteX8727" fmla="*/ 7653906 w 9586368"/>
                <a:gd name="connsiteY8727" fmla="*/ 243420 h 6479439"/>
                <a:gd name="connsiteX8728" fmla="*/ 1679220 w 9586368"/>
                <a:gd name="connsiteY8728" fmla="*/ 239371 h 6479439"/>
                <a:gd name="connsiteX8729" fmla="*/ 1689131 w 9586368"/>
                <a:gd name="connsiteY8729" fmla="*/ 239371 h 6479439"/>
                <a:gd name="connsiteX8730" fmla="*/ 1693150 w 9586368"/>
                <a:gd name="connsiteY8730" fmla="*/ 243409 h 6479439"/>
                <a:gd name="connsiteX8731" fmla="*/ 1693150 w 9586368"/>
                <a:gd name="connsiteY8731" fmla="*/ 253280 h 6479439"/>
                <a:gd name="connsiteX8732" fmla="*/ 1689131 w 9586368"/>
                <a:gd name="connsiteY8732" fmla="*/ 257319 h 6479439"/>
                <a:gd name="connsiteX8733" fmla="*/ 1679220 w 9586368"/>
                <a:gd name="connsiteY8733" fmla="*/ 257319 h 6479439"/>
                <a:gd name="connsiteX8734" fmla="*/ 1675202 w 9586368"/>
                <a:gd name="connsiteY8734" fmla="*/ 253280 h 6479439"/>
                <a:gd name="connsiteX8735" fmla="*/ 1675202 w 9586368"/>
                <a:gd name="connsiteY8735" fmla="*/ 243409 h 6479439"/>
                <a:gd name="connsiteX8736" fmla="*/ 1439902 w 9586368"/>
                <a:gd name="connsiteY8736" fmla="*/ 239371 h 6479439"/>
                <a:gd name="connsiteX8737" fmla="*/ 1449813 w 9586368"/>
                <a:gd name="connsiteY8737" fmla="*/ 239371 h 6479439"/>
                <a:gd name="connsiteX8738" fmla="*/ 1453832 w 9586368"/>
                <a:gd name="connsiteY8738" fmla="*/ 243409 h 6479439"/>
                <a:gd name="connsiteX8739" fmla="*/ 1453832 w 9586368"/>
                <a:gd name="connsiteY8739" fmla="*/ 253280 h 6479439"/>
                <a:gd name="connsiteX8740" fmla="*/ 1449813 w 9586368"/>
                <a:gd name="connsiteY8740" fmla="*/ 257319 h 6479439"/>
                <a:gd name="connsiteX8741" fmla="*/ 1439902 w 9586368"/>
                <a:gd name="connsiteY8741" fmla="*/ 257319 h 6479439"/>
                <a:gd name="connsiteX8742" fmla="*/ 1435884 w 9586368"/>
                <a:gd name="connsiteY8742" fmla="*/ 253280 h 6479439"/>
                <a:gd name="connsiteX8743" fmla="*/ 1435884 w 9586368"/>
                <a:gd name="connsiteY8743" fmla="*/ 243409 h 6479439"/>
                <a:gd name="connsiteX8744" fmla="*/ 1200587 w 9586368"/>
                <a:gd name="connsiteY8744" fmla="*/ 239371 h 6479439"/>
                <a:gd name="connsiteX8745" fmla="*/ 1210496 w 9586368"/>
                <a:gd name="connsiteY8745" fmla="*/ 239371 h 6479439"/>
                <a:gd name="connsiteX8746" fmla="*/ 1214515 w 9586368"/>
                <a:gd name="connsiteY8746" fmla="*/ 243409 h 6479439"/>
                <a:gd name="connsiteX8747" fmla="*/ 1214515 w 9586368"/>
                <a:gd name="connsiteY8747" fmla="*/ 253280 h 6479439"/>
                <a:gd name="connsiteX8748" fmla="*/ 1210496 w 9586368"/>
                <a:gd name="connsiteY8748" fmla="*/ 257319 h 6479439"/>
                <a:gd name="connsiteX8749" fmla="*/ 1200587 w 9586368"/>
                <a:gd name="connsiteY8749" fmla="*/ 257319 h 6479439"/>
                <a:gd name="connsiteX8750" fmla="*/ 1196567 w 9586368"/>
                <a:gd name="connsiteY8750" fmla="*/ 253280 h 6479439"/>
                <a:gd name="connsiteX8751" fmla="*/ 1196567 w 9586368"/>
                <a:gd name="connsiteY8751" fmla="*/ 243409 h 6479439"/>
                <a:gd name="connsiteX8752" fmla="*/ 961273 w 9586368"/>
                <a:gd name="connsiteY8752" fmla="*/ 239371 h 6479439"/>
                <a:gd name="connsiteX8753" fmla="*/ 971184 w 9586368"/>
                <a:gd name="connsiteY8753" fmla="*/ 239371 h 6479439"/>
                <a:gd name="connsiteX8754" fmla="*/ 975203 w 9586368"/>
                <a:gd name="connsiteY8754" fmla="*/ 243409 h 6479439"/>
                <a:gd name="connsiteX8755" fmla="*/ 975203 w 9586368"/>
                <a:gd name="connsiteY8755" fmla="*/ 253280 h 6479439"/>
                <a:gd name="connsiteX8756" fmla="*/ 971184 w 9586368"/>
                <a:gd name="connsiteY8756" fmla="*/ 257319 h 6479439"/>
                <a:gd name="connsiteX8757" fmla="*/ 961273 w 9586368"/>
                <a:gd name="connsiteY8757" fmla="*/ 257319 h 6479439"/>
                <a:gd name="connsiteX8758" fmla="*/ 957255 w 9586368"/>
                <a:gd name="connsiteY8758" fmla="*/ 253280 h 6479439"/>
                <a:gd name="connsiteX8759" fmla="*/ 957255 w 9586368"/>
                <a:gd name="connsiteY8759" fmla="*/ 243409 h 6479439"/>
                <a:gd name="connsiteX8760" fmla="*/ 8615184 w 9586368"/>
                <a:gd name="connsiteY8760" fmla="*/ 239370 h 6479439"/>
                <a:gd name="connsiteX8761" fmla="*/ 8625095 w 9586368"/>
                <a:gd name="connsiteY8761" fmla="*/ 239370 h 6479439"/>
                <a:gd name="connsiteX8762" fmla="*/ 8629114 w 9586368"/>
                <a:gd name="connsiteY8762" fmla="*/ 243408 h 6479439"/>
                <a:gd name="connsiteX8763" fmla="*/ 8629114 w 9586368"/>
                <a:gd name="connsiteY8763" fmla="*/ 253278 h 6479439"/>
                <a:gd name="connsiteX8764" fmla="*/ 8625095 w 9586368"/>
                <a:gd name="connsiteY8764" fmla="*/ 257317 h 6479439"/>
                <a:gd name="connsiteX8765" fmla="*/ 8615184 w 9586368"/>
                <a:gd name="connsiteY8765" fmla="*/ 257317 h 6479439"/>
                <a:gd name="connsiteX8766" fmla="*/ 8611165 w 9586368"/>
                <a:gd name="connsiteY8766" fmla="*/ 253278 h 6479439"/>
                <a:gd name="connsiteX8767" fmla="*/ 8611165 w 9586368"/>
                <a:gd name="connsiteY8767" fmla="*/ 243408 h 6479439"/>
                <a:gd name="connsiteX8768" fmla="*/ 8375869 w 9586368"/>
                <a:gd name="connsiteY8768" fmla="*/ 239370 h 6479439"/>
                <a:gd name="connsiteX8769" fmla="*/ 8385779 w 9586368"/>
                <a:gd name="connsiteY8769" fmla="*/ 239370 h 6479439"/>
                <a:gd name="connsiteX8770" fmla="*/ 8389799 w 9586368"/>
                <a:gd name="connsiteY8770" fmla="*/ 243408 h 6479439"/>
                <a:gd name="connsiteX8771" fmla="*/ 8389799 w 9586368"/>
                <a:gd name="connsiteY8771" fmla="*/ 253279 h 6479439"/>
                <a:gd name="connsiteX8772" fmla="*/ 8385779 w 9586368"/>
                <a:gd name="connsiteY8772" fmla="*/ 257318 h 6479439"/>
                <a:gd name="connsiteX8773" fmla="*/ 8375869 w 9586368"/>
                <a:gd name="connsiteY8773" fmla="*/ 257318 h 6479439"/>
                <a:gd name="connsiteX8774" fmla="*/ 8371850 w 9586368"/>
                <a:gd name="connsiteY8774" fmla="*/ 253279 h 6479439"/>
                <a:gd name="connsiteX8775" fmla="*/ 8371850 w 9586368"/>
                <a:gd name="connsiteY8775" fmla="*/ 243408 h 6479439"/>
                <a:gd name="connsiteX8776" fmla="*/ 9333125 w 9586368"/>
                <a:gd name="connsiteY8776" fmla="*/ 239369 h 6479439"/>
                <a:gd name="connsiteX8777" fmla="*/ 9343036 w 9586368"/>
                <a:gd name="connsiteY8777" fmla="*/ 239369 h 6479439"/>
                <a:gd name="connsiteX8778" fmla="*/ 9347055 w 9586368"/>
                <a:gd name="connsiteY8778" fmla="*/ 243407 h 6479439"/>
                <a:gd name="connsiteX8779" fmla="*/ 9347055 w 9586368"/>
                <a:gd name="connsiteY8779" fmla="*/ 253278 h 6479439"/>
                <a:gd name="connsiteX8780" fmla="*/ 9343036 w 9586368"/>
                <a:gd name="connsiteY8780" fmla="*/ 257317 h 6479439"/>
                <a:gd name="connsiteX8781" fmla="*/ 9333125 w 9586368"/>
                <a:gd name="connsiteY8781" fmla="*/ 257317 h 6479439"/>
                <a:gd name="connsiteX8782" fmla="*/ 9329106 w 9586368"/>
                <a:gd name="connsiteY8782" fmla="*/ 253278 h 6479439"/>
                <a:gd name="connsiteX8783" fmla="*/ 9329106 w 9586368"/>
                <a:gd name="connsiteY8783" fmla="*/ 243407 h 6479439"/>
                <a:gd name="connsiteX8784" fmla="*/ 9093811 w 9586368"/>
                <a:gd name="connsiteY8784" fmla="*/ 239369 h 6479439"/>
                <a:gd name="connsiteX8785" fmla="*/ 9103722 w 9586368"/>
                <a:gd name="connsiteY8785" fmla="*/ 239369 h 6479439"/>
                <a:gd name="connsiteX8786" fmla="*/ 9107741 w 9586368"/>
                <a:gd name="connsiteY8786" fmla="*/ 243407 h 6479439"/>
                <a:gd name="connsiteX8787" fmla="*/ 9107741 w 9586368"/>
                <a:gd name="connsiteY8787" fmla="*/ 253278 h 6479439"/>
                <a:gd name="connsiteX8788" fmla="*/ 9103722 w 9586368"/>
                <a:gd name="connsiteY8788" fmla="*/ 257317 h 6479439"/>
                <a:gd name="connsiteX8789" fmla="*/ 9093811 w 9586368"/>
                <a:gd name="connsiteY8789" fmla="*/ 257317 h 6479439"/>
                <a:gd name="connsiteX8790" fmla="*/ 9089792 w 9586368"/>
                <a:gd name="connsiteY8790" fmla="*/ 253278 h 6479439"/>
                <a:gd name="connsiteX8791" fmla="*/ 9089792 w 9586368"/>
                <a:gd name="connsiteY8791" fmla="*/ 243407 h 6479439"/>
                <a:gd name="connsiteX8792" fmla="*/ 8854496 w 9586368"/>
                <a:gd name="connsiteY8792" fmla="*/ 239369 h 6479439"/>
                <a:gd name="connsiteX8793" fmla="*/ 8864407 w 9586368"/>
                <a:gd name="connsiteY8793" fmla="*/ 239369 h 6479439"/>
                <a:gd name="connsiteX8794" fmla="*/ 8868426 w 9586368"/>
                <a:gd name="connsiteY8794" fmla="*/ 243407 h 6479439"/>
                <a:gd name="connsiteX8795" fmla="*/ 8868426 w 9586368"/>
                <a:gd name="connsiteY8795" fmla="*/ 253278 h 6479439"/>
                <a:gd name="connsiteX8796" fmla="*/ 8864407 w 9586368"/>
                <a:gd name="connsiteY8796" fmla="*/ 257317 h 6479439"/>
                <a:gd name="connsiteX8797" fmla="*/ 8854496 w 9586368"/>
                <a:gd name="connsiteY8797" fmla="*/ 257317 h 6479439"/>
                <a:gd name="connsiteX8798" fmla="*/ 8850477 w 9586368"/>
                <a:gd name="connsiteY8798" fmla="*/ 253278 h 6479439"/>
                <a:gd name="connsiteX8799" fmla="*/ 8850477 w 9586368"/>
                <a:gd name="connsiteY8799" fmla="*/ 243407 h 6479439"/>
                <a:gd name="connsiteX8800" fmla="*/ 1918515 w 9586368"/>
                <a:gd name="connsiteY8800" fmla="*/ 239361 h 6479439"/>
                <a:gd name="connsiteX8801" fmla="*/ 1928425 w 9586368"/>
                <a:gd name="connsiteY8801" fmla="*/ 239361 h 6479439"/>
                <a:gd name="connsiteX8802" fmla="*/ 1932444 w 9586368"/>
                <a:gd name="connsiteY8802" fmla="*/ 243400 h 6479439"/>
                <a:gd name="connsiteX8803" fmla="*/ 1932444 w 9586368"/>
                <a:gd name="connsiteY8803" fmla="*/ 253271 h 6479439"/>
                <a:gd name="connsiteX8804" fmla="*/ 1928425 w 9586368"/>
                <a:gd name="connsiteY8804" fmla="*/ 257310 h 6479439"/>
                <a:gd name="connsiteX8805" fmla="*/ 1918515 w 9586368"/>
                <a:gd name="connsiteY8805" fmla="*/ 257310 h 6479439"/>
                <a:gd name="connsiteX8806" fmla="*/ 1914495 w 9586368"/>
                <a:gd name="connsiteY8806" fmla="*/ 253271 h 6479439"/>
                <a:gd name="connsiteX8807" fmla="*/ 1914495 w 9586368"/>
                <a:gd name="connsiteY8807" fmla="*/ 243400 h 6479439"/>
                <a:gd name="connsiteX8808" fmla="*/ 2157824 w 9586368"/>
                <a:gd name="connsiteY8808" fmla="*/ 239359 h 6479439"/>
                <a:gd name="connsiteX8809" fmla="*/ 2167734 w 9586368"/>
                <a:gd name="connsiteY8809" fmla="*/ 239359 h 6479439"/>
                <a:gd name="connsiteX8810" fmla="*/ 2171753 w 9586368"/>
                <a:gd name="connsiteY8810" fmla="*/ 243397 h 6479439"/>
                <a:gd name="connsiteX8811" fmla="*/ 2171753 w 9586368"/>
                <a:gd name="connsiteY8811" fmla="*/ 253268 h 6479439"/>
                <a:gd name="connsiteX8812" fmla="*/ 2167734 w 9586368"/>
                <a:gd name="connsiteY8812" fmla="*/ 257307 h 6479439"/>
                <a:gd name="connsiteX8813" fmla="*/ 2157824 w 9586368"/>
                <a:gd name="connsiteY8813" fmla="*/ 257307 h 6479439"/>
                <a:gd name="connsiteX8814" fmla="*/ 2153804 w 9586368"/>
                <a:gd name="connsiteY8814" fmla="*/ 253268 h 6479439"/>
                <a:gd name="connsiteX8815" fmla="*/ 2153804 w 9586368"/>
                <a:gd name="connsiteY8815" fmla="*/ 243397 h 6479439"/>
                <a:gd name="connsiteX8816" fmla="*/ 9572438 w 9586368"/>
                <a:gd name="connsiteY8816" fmla="*/ 239357 h 6479439"/>
                <a:gd name="connsiteX8817" fmla="*/ 9582349 w 9586368"/>
                <a:gd name="connsiteY8817" fmla="*/ 239357 h 6479439"/>
                <a:gd name="connsiteX8818" fmla="*/ 9586368 w 9586368"/>
                <a:gd name="connsiteY8818" fmla="*/ 243395 h 6479439"/>
                <a:gd name="connsiteX8819" fmla="*/ 9586368 w 9586368"/>
                <a:gd name="connsiteY8819" fmla="*/ 253267 h 6479439"/>
                <a:gd name="connsiteX8820" fmla="*/ 9582349 w 9586368"/>
                <a:gd name="connsiteY8820" fmla="*/ 257306 h 6479439"/>
                <a:gd name="connsiteX8821" fmla="*/ 9572438 w 9586368"/>
                <a:gd name="connsiteY8821" fmla="*/ 257306 h 6479439"/>
                <a:gd name="connsiteX8822" fmla="*/ 9568419 w 9586368"/>
                <a:gd name="connsiteY8822" fmla="*/ 253267 h 6479439"/>
                <a:gd name="connsiteX8823" fmla="*/ 9568419 w 9586368"/>
                <a:gd name="connsiteY8823" fmla="*/ 243395 h 6479439"/>
                <a:gd name="connsiteX8824" fmla="*/ 721976 w 9586368"/>
                <a:gd name="connsiteY8824" fmla="*/ 239330 h 6479439"/>
                <a:gd name="connsiteX8825" fmla="*/ 731887 w 9586368"/>
                <a:gd name="connsiteY8825" fmla="*/ 239330 h 6479439"/>
                <a:gd name="connsiteX8826" fmla="*/ 735906 w 9586368"/>
                <a:gd name="connsiteY8826" fmla="*/ 243368 h 6479439"/>
                <a:gd name="connsiteX8827" fmla="*/ 735906 w 9586368"/>
                <a:gd name="connsiteY8827" fmla="*/ 253239 h 6479439"/>
                <a:gd name="connsiteX8828" fmla="*/ 731887 w 9586368"/>
                <a:gd name="connsiteY8828" fmla="*/ 257278 h 6479439"/>
                <a:gd name="connsiteX8829" fmla="*/ 721976 w 9586368"/>
                <a:gd name="connsiteY8829" fmla="*/ 257278 h 6479439"/>
                <a:gd name="connsiteX8830" fmla="*/ 717958 w 9586368"/>
                <a:gd name="connsiteY8830" fmla="*/ 253239 h 6479439"/>
                <a:gd name="connsiteX8831" fmla="*/ 717958 w 9586368"/>
                <a:gd name="connsiteY8831" fmla="*/ 243368 h 6479439"/>
                <a:gd name="connsiteX8832" fmla="*/ 482664 w 9586368"/>
                <a:gd name="connsiteY8832" fmla="*/ 239330 h 6479439"/>
                <a:gd name="connsiteX8833" fmla="*/ 492575 w 9586368"/>
                <a:gd name="connsiteY8833" fmla="*/ 239330 h 6479439"/>
                <a:gd name="connsiteX8834" fmla="*/ 496594 w 9586368"/>
                <a:gd name="connsiteY8834" fmla="*/ 243368 h 6479439"/>
                <a:gd name="connsiteX8835" fmla="*/ 496594 w 9586368"/>
                <a:gd name="connsiteY8835" fmla="*/ 253239 h 6479439"/>
                <a:gd name="connsiteX8836" fmla="*/ 492575 w 9586368"/>
                <a:gd name="connsiteY8836" fmla="*/ 257278 h 6479439"/>
                <a:gd name="connsiteX8837" fmla="*/ 482664 w 9586368"/>
                <a:gd name="connsiteY8837" fmla="*/ 257278 h 6479439"/>
                <a:gd name="connsiteX8838" fmla="*/ 478645 w 9586368"/>
                <a:gd name="connsiteY8838" fmla="*/ 253239 h 6479439"/>
                <a:gd name="connsiteX8839" fmla="*/ 478645 w 9586368"/>
                <a:gd name="connsiteY8839" fmla="*/ 243368 h 6479439"/>
                <a:gd name="connsiteX8840" fmla="*/ 243350 w 9586368"/>
                <a:gd name="connsiteY8840" fmla="*/ 239330 h 6479439"/>
                <a:gd name="connsiteX8841" fmla="*/ 253261 w 9586368"/>
                <a:gd name="connsiteY8841" fmla="*/ 239330 h 6479439"/>
                <a:gd name="connsiteX8842" fmla="*/ 257280 w 9586368"/>
                <a:gd name="connsiteY8842" fmla="*/ 243368 h 6479439"/>
                <a:gd name="connsiteX8843" fmla="*/ 257280 w 9586368"/>
                <a:gd name="connsiteY8843" fmla="*/ 253239 h 6479439"/>
                <a:gd name="connsiteX8844" fmla="*/ 253261 w 9586368"/>
                <a:gd name="connsiteY8844" fmla="*/ 257278 h 6479439"/>
                <a:gd name="connsiteX8845" fmla="*/ 243350 w 9586368"/>
                <a:gd name="connsiteY8845" fmla="*/ 257278 h 6479439"/>
                <a:gd name="connsiteX8846" fmla="*/ 239332 w 9586368"/>
                <a:gd name="connsiteY8846" fmla="*/ 253239 h 6479439"/>
                <a:gd name="connsiteX8847" fmla="*/ 239332 w 9586368"/>
                <a:gd name="connsiteY8847" fmla="*/ 243368 h 6479439"/>
                <a:gd name="connsiteX8848" fmla="*/ 4037 w 9586368"/>
                <a:gd name="connsiteY8848" fmla="*/ 239330 h 6479439"/>
                <a:gd name="connsiteX8849" fmla="*/ 13948 w 9586368"/>
                <a:gd name="connsiteY8849" fmla="*/ 239330 h 6479439"/>
                <a:gd name="connsiteX8850" fmla="*/ 17967 w 9586368"/>
                <a:gd name="connsiteY8850" fmla="*/ 243368 h 6479439"/>
                <a:gd name="connsiteX8851" fmla="*/ 17967 w 9586368"/>
                <a:gd name="connsiteY8851" fmla="*/ 253239 h 6479439"/>
                <a:gd name="connsiteX8852" fmla="*/ 13948 w 9586368"/>
                <a:gd name="connsiteY8852" fmla="*/ 257278 h 6479439"/>
                <a:gd name="connsiteX8853" fmla="*/ 4037 w 9586368"/>
                <a:gd name="connsiteY8853" fmla="*/ 257278 h 6479439"/>
                <a:gd name="connsiteX8854" fmla="*/ 18 w 9586368"/>
                <a:gd name="connsiteY8854" fmla="*/ 253239 h 6479439"/>
                <a:gd name="connsiteX8855" fmla="*/ 18 w 9586368"/>
                <a:gd name="connsiteY8855" fmla="*/ 243368 h 6479439"/>
                <a:gd name="connsiteX8856" fmla="*/ 3111048 w 9586368"/>
                <a:gd name="connsiteY8856" fmla="*/ 106 h 6479439"/>
                <a:gd name="connsiteX8857" fmla="*/ 3120959 w 9586368"/>
                <a:gd name="connsiteY8857" fmla="*/ 106 h 6479439"/>
                <a:gd name="connsiteX8858" fmla="*/ 3124977 w 9586368"/>
                <a:gd name="connsiteY8858" fmla="*/ 4144 h 6479439"/>
                <a:gd name="connsiteX8859" fmla="*/ 3124977 w 9586368"/>
                <a:gd name="connsiteY8859" fmla="*/ 14015 h 6479439"/>
                <a:gd name="connsiteX8860" fmla="*/ 3120959 w 9586368"/>
                <a:gd name="connsiteY8860" fmla="*/ 18054 h 6479439"/>
                <a:gd name="connsiteX8861" fmla="*/ 3111048 w 9586368"/>
                <a:gd name="connsiteY8861" fmla="*/ 18054 h 6479439"/>
                <a:gd name="connsiteX8862" fmla="*/ 3107029 w 9586368"/>
                <a:gd name="connsiteY8862" fmla="*/ 14015 h 6479439"/>
                <a:gd name="connsiteX8863" fmla="*/ 3107029 w 9586368"/>
                <a:gd name="connsiteY8863" fmla="*/ 4144 h 6479439"/>
                <a:gd name="connsiteX8864" fmla="*/ 2871737 w 9586368"/>
                <a:gd name="connsiteY8864" fmla="*/ 106 h 6479439"/>
                <a:gd name="connsiteX8865" fmla="*/ 2881646 w 9586368"/>
                <a:gd name="connsiteY8865" fmla="*/ 106 h 6479439"/>
                <a:gd name="connsiteX8866" fmla="*/ 2885666 w 9586368"/>
                <a:gd name="connsiteY8866" fmla="*/ 4145 h 6479439"/>
                <a:gd name="connsiteX8867" fmla="*/ 2885666 w 9586368"/>
                <a:gd name="connsiteY8867" fmla="*/ 14015 h 6479439"/>
                <a:gd name="connsiteX8868" fmla="*/ 2881646 w 9586368"/>
                <a:gd name="connsiteY8868" fmla="*/ 18054 h 6479439"/>
                <a:gd name="connsiteX8869" fmla="*/ 2871737 w 9586368"/>
                <a:gd name="connsiteY8869" fmla="*/ 18054 h 6479439"/>
                <a:gd name="connsiteX8870" fmla="*/ 2867717 w 9586368"/>
                <a:gd name="connsiteY8870" fmla="*/ 14015 h 6479439"/>
                <a:gd name="connsiteX8871" fmla="*/ 2867717 w 9586368"/>
                <a:gd name="connsiteY8871" fmla="*/ 4145 h 6479439"/>
                <a:gd name="connsiteX8872" fmla="*/ 2632423 w 9586368"/>
                <a:gd name="connsiteY8872" fmla="*/ 106 h 6479439"/>
                <a:gd name="connsiteX8873" fmla="*/ 2642334 w 9586368"/>
                <a:gd name="connsiteY8873" fmla="*/ 106 h 6479439"/>
                <a:gd name="connsiteX8874" fmla="*/ 2646352 w 9586368"/>
                <a:gd name="connsiteY8874" fmla="*/ 4145 h 6479439"/>
                <a:gd name="connsiteX8875" fmla="*/ 2646352 w 9586368"/>
                <a:gd name="connsiteY8875" fmla="*/ 14016 h 6479439"/>
                <a:gd name="connsiteX8876" fmla="*/ 2642334 w 9586368"/>
                <a:gd name="connsiteY8876" fmla="*/ 18055 h 6479439"/>
                <a:gd name="connsiteX8877" fmla="*/ 2632423 w 9586368"/>
                <a:gd name="connsiteY8877" fmla="*/ 18055 h 6479439"/>
                <a:gd name="connsiteX8878" fmla="*/ 2628404 w 9586368"/>
                <a:gd name="connsiteY8878" fmla="*/ 14016 h 6479439"/>
                <a:gd name="connsiteX8879" fmla="*/ 2628404 w 9586368"/>
                <a:gd name="connsiteY8879" fmla="*/ 4145 h 6479439"/>
                <a:gd name="connsiteX8880" fmla="*/ 2393104 w 9586368"/>
                <a:gd name="connsiteY8880" fmla="*/ 106 h 6479439"/>
                <a:gd name="connsiteX8881" fmla="*/ 2403015 w 9586368"/>
                <a:gd name="connsiteY8881" fmla="*/ 106 h 6479439"/>
                <a:gd name="connsiteX8882" fmla="*/ 2407034 w 9586368"/>
                <a:gd name="connsiteY8882" fmla="*/ 4145 h 6479439"/>
                <a:gd name="connsiteX8883" fmla="*/ 2407034 w 9586368"/>
                <a:gd name="connsiteY8883" fmla="*/ 14016 h 6479439"/>
                <a:gd name="connsiteX8884" fmla="*/ 2403015 w 9586368"/>
                <a:gd name="connsiteY8884" fmla="*/ 18055 h 6479439"/>
                <a:gd name="connsiteX8885" fmla="*/ 2393104 w 9586368"/>
                <a:gd name="connsiteY8885" fmla="*/ 18055 h 6479439"/>
                <a:gd name="connsiteX8886" fmla="*/ 2389087 w 9586368"/>
                <a:gd name="connsiteY8886" fmla="*/ 14016 h 6479439"/>
                <a:gd name="connsiteX8887" fmla="*/ 2389087 w 9586368"/>
                <a:gd name="connsiteY8887" fmla="*/ 4145 h 6479439"/>
                <a:gd name="connsiteX8888" fmla="*/ 3350359 w 9586368"/>
                <a:gd name="connsiteY8888" fmla="*/ 106 h 6479439"/>
                <a:gd name="connsiteX8889" fmla="*/ 3360268 w 9586368"/>
                <a:gd name="connsiteY8889" fmla="*/ 106 h 6479439"/>
                <a:gd name="connsiteX8890" fmla="*/ 3364287 w 9586368"/>
                <a:gd name="connsiteY8890" fmla="*/ 4144 h 6479439"/>
                <a:gd name="connsiteX8891" fmla="*/ 3364287 w 9586368"/>
                <a:gd name="connsiteY8891" fmla="*/ 14015 h 6479439"/>
                <a:gd name="connsiteX8892" fmla="*/ 3360268 w 9586368"/>
                <a:gd name="connsiteY8892" fmla="*/ 18054 h 6479439"/>
                <a:gd name="connsiteX8893" fmla="*/ 3350359 w 9586368"/>
                <a:gd name="connsiteY8893" fmla="*/ 18054 h 6479439"/>
                <a:gd name="connsiteX8894" fmla="*/ 3346340 w 9586368"/>
                <a:gd name="connsiteY8894" fmla="*/ 14015 h 6479439"/>
                <a:gd name="connsiteX8895" fmla="*/ 3346340 w 9586368"/>
                <a:gd name="connsiteY8895" fmla="*/ 4144 h 6479439"/>
                <a:gd name="connsiteX8896" fmla="*/ 4546929 w 9586368"/>
                <a:gd name="connsiteY8896" fmla="*/ 93 h 6479439"/>
                <a:gd name="connsiteX8897" fmla="*/ 4556840 w 9586368"/>
                <a:gd name="connsiteY8897" fmla="*/ 93 h 6479439"/>
                <a:gd name="connsiteX8898" fmla="*/ 4560859 w 9586368"/>
                <a:gd name="connsiteY8898" fmla="*/ 4132 h 6479439"/>
                <a:gd name="connsiteX8899" fmla="*/ 4560859 w 9586368"/>
                <a:gd name="connsiteY8899" fmla="*/ 14002 h 6479439"/>
                <a:gd name="connsiteX8900" fmla="*/ 4556840 w 9586368"/>
                <a:gd name="connsiteY8900" fmla="*/ 18041 h 6479439"/>
                <a:gd name="connsiteX8901" fmla="*/ 4546929 w 9586368"/>
                <a:gd name="connsiteY8901" fmla="*/ 18041 h 6479439"/>
                <a:gd name="connsiteX8902" fmla="*/ 4542910 w 9586368"/>
                <a:gd name="connsiteY8902" fmla="*/ 14002 h 6479439"/>
                <a:gd name="connsiteX8903" fmla="*/ 4542910 w 9586368"/>
                <a:gd name="connsiteY8903" fmla="*/ 4132 h 6479439"/>
                <a:gd name="connsiteX8904" fmla="*/ 4307612 w 9586368"/>
                <a:gd name="connsiteY8904" fmla="*/ 93 h 6479439"/>
                <a:gd name="connsiteX8905" fmla="*/ 4317523 w 9586368"/>
                <a:gd name="connsiteY8905" fmla="*/ 93 h 6479439"/>
                <a:gd name="connsiteX8906" fmla="*/ 4321543 w 9586368"/>
                <a:gd name="connsiteY8906" fmla="*/ 4132 h 6479439"/>
                <a:gd name="connsiteX8907" fmla="*/ 4321543 w 9586368"/>
                <a:gd name="connsiteY8907" fmla="*/ 14003 h 6479439"/>
                <a:gd name="connsiteX8908" fmla="*/ 4317523 w 9586368"/>
                <a:gd name="connsiteY8908" fmla="*/ 18042 h 6479439"/>
                <a:gd name="connsiteX8909" fmla="*/ 4307612 w 9586368"/>
                <a:gd name="connsiteY8909" fmla="*/ 18042 h 6479439"/>
                <a:gd name="connsiteX8910" fmla="*/ 4303595 w 9586368"/>
                <a:gd name="connsiteY8910" fmla="*/ 14003 h 6479439"/>
                <a:gd name="connsiteX8911" fmla="*/ 4303595 w 9586368"/>
                <a:gd name="connsiteY8911" fmla="*/ 4132 h 6479439"/>
                <a:gd name="connsiteX8912" fmla="*/ 4068297 w 9586368"/>
                <a:gd name="connsiteY8912" fmla="*/ 93 h 6479439"/>
                <a:gd name="connsiteX8913" fmla="*/ 4078210 w 9586368"/>
                <a:gd name="connsiteY8913" fmla="*/ 93 h 6479439"/>
                <a:gd name="connsiteX8914" fmla="*/ 4082229 w 9586368"/>
                <a:gd name="connsiteY8914" fmla="*/ 4132 h 6479439"/>
                <a:gd name="connsiteX8915" fmla="*/ 4082229 w 9586368"/>
                <a:gd name="connsiteY8915" fmla="*/ 14003 h 6479439"/>
                <a:gd name="connsiteX8916" fmla="*/ 4078210 w 9586368"/>
                <a:gd name="connsiteY8916" fmla="*/ 18042 h 6479439"/>
                <a:gd name="connsiteX8917" fmla="*/ 4068297 w 9586368"/>
                <a:gd name="connsiteY8917" fmla="*/ 18042 h 6479439"/>
                <a:gd name="connsiteX8918" fmla="*/ 4064278 w 9586368"/>
                <a:gd name="connsiteY8918" fmla="*/ 14003 h 6479439"/>
                <a:gd name="connsiteX8919" fmla="*/ 4064278 w 9586368"/>
                <a:gd name="connsiteY8919" fmla="*/ 4132 h 6479439"/>
                <a:gd name="connsiteX8920" fmla="*/ 3828990 w 9586368"/>
                <a:gd name="connsiteY8920" fmla="*/ 93 h 6479439"/>
                <a:gd name="connsiteX8921" fmla="*/ 3838899 w 9586368"/>
                <a:gd name="connsiteY8921" fmla="*/ 93 h 6479439"/>
                <a:gd name="connsiteX8922" fmla="*/ 3842917 w 9586368"/>
                <a:gd name="connsiteY8922" fmla="*/ 4132 h 6479439"/>
                <a:gd name="connsiteX8923" fmla="*/ 3842917 w 9586368"/>
                <a:gd name="connsiteY8923" fmla="*/ 14003 h 6479439"/>
                <a:gd name="connsiteX8924" fmla="*/ 3838899 w 9586368"/>
                <a:gd name="connsiteY8924" fmla="*/ 18042 h 6479439"/>
                <a:gd name="connsiteX8925" fmla="*/ 3828990 w 9586368"/>
                <a:gd name="connsiteY8925" fmla="*/ 18042 h 6479439"/>
                <a:gd name="connsiteX8926" fmla="*/ 3824971 w 9586368"/>
                <a:gd name="connsiteY8926" fmla="*/ 14003 h 6479439"/>
                <a:gd name="connsiteX8927" fmla="*/ 3824971 w 9586368"/>
                <a:gd name="connsiteY8927" fmla="*/ 4132 h 6479439"/>
                <a:gd name="connsiteX8928" fmla="*/ 3589676 w 9586368"/>
                <a:gd name="connsiteY8928" fmla="*/ 93 h 6479439"/>
                <a:gd name="connsiteX8929" fmla="*/ 3599585 w 9586368"/>
                <a:gd name="connsiteY8929" fmla="*/ 93 h 6479439"/>
                <a:gd name="connsiteX8930" fmla="*/ 3603604 w 9586368"/>
                <a:gd name="connsiteY8930" fmla="*/ 4132 h 6479439"/>
                <a:gd name="connsiteX8931" fmla="*/ 3603604 w 9586368"/>
                <a:gd name="connsiteY8931" fmla="*/ 14003 h 6479439"/>
                <a:gd name="connsiteX8932" fmla="*/ 3599585 w 9586368"/>
                <a:gd name="connsiteY8932" fmla="*/ 18042 h 6479439"/>
                <a:gd name="connsiteX8933" fmla="*/ 3589676 w 9586368"/>
                <a:gd name="connsiteY8933" fmla="*/ 18042 h 6479439"/>
                <a:gd name="connsiteX8934" fmla="*/ 3585657 w 9586368"/>
                <a:gd name="connsiteY8934" fmla="*/ 14003 h 6479439"/>
                <a:gd name="connsiteX8935" fmla="*/ 3585657 w 9586368"/>
                <a:gd name="connsiteY8935" fmla="*/ 4132 h 6479439"/>
                <a:gd name="connsiteX8936" fmla="*/ 4786241 w 9586368"/>
                <a:gd name="connsiteY8936" fmla="*/ 81 h 6479439"/>
                <a:gd name="connsiteX8937" fmla="*/ 4796152 w 9586368"/>
                <a:gd name="connsiteY8937" fmla="*/ 81 h 6479439"/>
                <a:gd name="connsiteX8938" fmla="*/ 4800171 w 9586368"/>
                <a:gd name="connsiteY8938" fmla="*/ 4119 h 6479439"/>
                <a:gd name="connsiteX8939" fmla="*/ 4800171 w 9586368"/>
                <a:gd name="connsiteY8939" fmla="*/ 13990 h 6479439"/>
                <a:gd name="connsiteX8940" fmla="*/ 4796152 w 9586368"/>
                <a:gd name="connsiteY8940" fmla="*/ 18029 h 6479439"/>
                <a:gd name="connsiteX8941" fmla="*/ 4786241 w 9586368"/>
                <a:gd name="connsiteY8941" fmla="*/ 18029 h 6479439"/>
                <a:gd name="connsiteX8942" fmla="*/ 4782224 w 9586368"/>
                <a:gd name="connsiteY8942" fmla="*/ 13990 h 6479439"/>
                <a:gd name="connsiteX8943" fmla="*/ 4782224 w 9586368"/>
                <a:gd name="connsiteY8943" fmla="*/ 4119 h 6479439"/>
                <a:gd name="connsiteX8944" fmla="*/ 5743412 w 9586368"/>
                <a:gd name="connsiteY8944" fmla="*/ 80 h 6479439"/>
                <a:gd name="connsiteX8945" fmla="*/ 5753323 w 9586368"/>
                <a:gd name="connsiteY8945" fmla="*/ 80 h 6479439"/>
                <a:gd name="connsiteX8946" fmla="*/ 5757342 w 9586368"/>
                <a:gd name="connsiteY8946" fmla="*/ 4119 h 6479439"/>
                <a:gd name="connsiteX8947" fmla="*/ 5757342 w 9586368"/>
                <a:gd name="connsiteY8947" fmla="*/ 13990 h 6479439"/>
                <a:gd name="connsiteX8948" fmla="*/ 5753323 w 9586368"/>
                <a:gd name="connsiteY8948" fmla="*/ 18029 h 6479439"/>
                <a:gd name="connsiteX8949" fmla="*/ 5743412 w 9586368"/>
                <a:gd name="connsiteY8949" fmla="*/ 18029 h 6479439"/>
                <a:gd name="connsiteX8950" fmla="*/ 5739393 w 9586368"/>
                <a:gd name="connsiteY8950" fmla="*/ 13990 h 6479439"/>
                <a:gd name="connsiteX8951" fmla="*/ 5739393 w 9586368"/>
                <a:gd name="connsiteY8951" fmla="*/ 4119 h 6479439"/>
                <a:gd name="connsiteX8952" fmla="*/ 5504099 w 9586368"/>
                <a:gd name="connsiteY8952" fmla="*/ 80 h 6479439"/>
                <a:gd name="connsiteX8953" fmla="*/ 5514010 w 9586368"/>
                <a:gd name="connsiteY8953" fmla="*/ 80 h 6479439"/>
                <a:gd name="connsiteX8954" fmla="*/ 5518029 w 9586368"/>
                <a:gd name="connsiteY8954" fmla="*/ 4119 h 6479439"/>
                <a:gd name="connsiteX8955" fmla="*/ 5518029 w 9586368"/>
                <a:gd name="connsiteY8955" fmla="*/ 13990 h 6479439"/>
                <a:gd name="connsiteX8956" fmla="*/ 5514010 w 9586368"/>
                <a:gd name="connsiteY8956" fmla="*/ 18029 h 6479439"/>
                <a:gd name="connsiteX8957" fmla="*/ 5504099 w 9586368"/>
                <a:gd name="connsiteY8957" fmla="*/ 18029 h 6479439"/>
                <a:gd name="connsiteX8958" fmla="*/ 5500080 w 9586368"/>
                <a:gd name="connsiteY8958" fmla="*/ 13990 h 6479439"/>
                <a:gd name="connsiteX8959" fmla="*/ 5500080 w 9586368"/>
                <a:gd name="connsiteY8959" fmla="*/ 4119 h 6479439"/>
                <a:gd name="connsiteX8960" fmla="*/ 5264784 w 9586368"/>
                <a:gd name="connsiteY8960" fmla="*/ 80 h 6479439"/>
                <a:gd name="connsiteX8961" fmla="*/ 5274694 w 9586368"/>
                <a:gd name="connsiteY8961" fmla="*/ 80 h 6479439"/>
                <a:gd name="connsiteX8962" fmla="*/ 5278713 w 9586368"/>
                <a:gd name="connsiteY8962" fmla="*/ 4119 h 6479439"/>
                <a:gd name="connsiteX8963" fmla="*/ 5278713 w 9586368"/>
                <a:gd name="connsiteY8963" fmla="*/ 13990 h 6479439"/>
                <a:gd name="connsiteX8964" fmla="*/ 5274694 w 9586368"/>
                <a:gd name="connsiteY8964" fmla="*/ 18029 h 6479439"/>
                <a:gd name="connsiteX8965" fmla="*/ 5264784 w 9586368"/>
                <a:gd name="connsiteY8965" fmla="*/ 18029 h 6479439"/>
                <a:gd name="connsiteX8966" fmla="*/ 5260765 w 9586368"/>
                <a:gd name="connsiteY8966" fmla="*/ 13990 h 6479439"/>
                <a:gd name="connsiteX8967" fmla="*/ 5260765 w 9586368"/>
                <a:gd name="connsiteY8967" fmla="*/ 4119 h 6479439"/>
                <a:gd name="connsiteX8968" fmla="*/ 5025470 w 9586368"/>
                <a:gd name="connsiteY8968" fmla="*/ 80 h 6479439"/>
                <a:gd name="connsiteX8969" fmla="*/ 5035381 w 9586368"/>
                <a:gd name="connsiteY8969" fmla="*/ 80 h 6479439"/>
                <a:gd name="connsiteX8970" fmla="*/ 5039400 w 9586368"/>
                <a:gd name="connsiteY8970" fmla="*/ 4119 h 6479439"/>
                <a:gd name="connsiteX8971" fmla="*/ 5039400 w 9586368"/>
                <a:gd name="connsiteY8971" fmla="*/ 13990 h 6479439"/>
                <a:gd name="connsiteX8972" fmla="*/ 5035381 w 9586368"/>
                <a:gd name="connsiteY8972" fmla="*/ 18029 h 6479439"/>
                <a:gd name="connsiteX8973" fmla="*/ 5025470 w 9586368"/>
                <a:gd name="connsiteY8973" fmla="*/ 18029 h 6479439"/>
                <a:gd name="connsiteX8974" fmla="*/ 5021451 w 9586368"/>
                <a:gd name="connsiteY8974" fmla="*/ 13990 h 6479439"/>
                <a:gd name="connsiteX8975" fmla="*/ 5021451 w 9586368"/>
                <a:gd name="connsiteY8975" fmla="*/ 4119 h 6479439"/>
                <a:gd name="connsiteX8976" fmla="*/ 6461356 w 9586368"/>
                <a:gd name="connsiteY8976" fmla="*/ 68 h 6479439"/>
                <a:gd name="connsiteX8977" fmla="*/ 6471266 w 9586368"/>
                <a:gd name="connsiteY8977" fmla="*/ 68 h 6479439"/>
                <a:gd name="connsiteX8978" fmla="*/ 6475285 w 9586368"/>
                <a:gd name="connsiteY8978" fmla="*/ 4106 h 6479439"/>
                <a:gd name="connsiteX8979" fmla="*/ 6475285 w 9586368"/>
                <a:gd name="connsiteY8979" fmla="*/ 13976 h 6479439"/>
                <a:gd name="connsiteX8980" fmla="*/ 6471266 w 9586368"/>
                <a:gd name="connsiteY8980" fmla="*/ 18015 h 6479439"/>
                <a:gd name="connsiteX8981" fmla="*/ 6461356 w 9586368"/>
                <a:gd name="connsiteY8981" fmla="*/ 18015 h 6479439"/>
                <a:gd name="connsiteX8982" fmla="*/ 6457337 w 9586368"/>
                <a:gd name="connsiteY8982" fmla="*/ 13976 h 6479439"/>
                <a:gd name="connsiteX8983" fmla="*/ 6457337 w 9586368"/>
                <a:gd name="connsiteY8983" fmla="*/ 4106 h 6479439"/>
                <a:gd name="connsiteX8984" fmla="*/ 6222042 w 9586368"/>
                <a:gd name="connsiteY8984" fmla="*/ 68 h 6479439"/>
                <a:gd name="connsiteX8985" fmla="*/ 6231952 w 9586368"/>
                <a:gd name="connsiteY8985" fmla="*/ 68 h 6479439"/>
                <a:gd name="connsiteX8986" fmla="*/ 6235971 w 9586368"/>
                <a:gd name="connsiteY8986" fmla="*/ 4106 h 6479439"/>
                <a:gd name="connsiteX8987" fmla="*/ 6235971 w 9586368"/>
                <a:gd name="connsiteY8987" fmla="*/ 13977 h 6479439"/>
                <a:gd name="connsiteX8988" fmla="*/ 6231952 w 9586368"/>
                <a:gd name="connsiteY8988" fmla="*/ 18016 h 6479439"/>
                <a:gd name="connsiteX8989" fmla="*/ 6222042 w 9586368"/>
                <a:gd name="connsiteY8989" fmla="*/ 18016 h 6479439"/>
                <a:gd name="connsiteX8990" fmla="*/ 6218023 w 9586368"/>
                <a:gd name="connsiteY8990" fmla="*/ 13977 h 6479439"/>
                <a:gd name="connsiteX8991" fmla="*/ 6218023 w 9586368"/>
                <a:gd name="connsiteY8991" fmla="*/ 4106 h 6479439"/>
                <a:gd name="connsiteX8992" fmla="*/ 5982729 w 9586368"/>
                <a:gd name="connsiteY8992" fmla="*/ 68 h 6479439"/>
                <a:gd name="connsiteX8993" fmla="*/ 5992639 w 9586368"/>
                <a:gd name="connsiteY8993" fmla="*/ 68 h 6479439"/>
                <a:gd name="connsiteX8994" fmla="*/ 5996658 w 9586368"/>
                <a:gd name="connsiteY8994" fmla="*/ 4106 h 6479439"/>
                <a:gd name="connsiteX8995" fmla="*/ 5996658 w 9586368"/>
                <a:gd name="connsiteY8995" fmla="*/ 13977 h 6479439"/>
                <a:gd name="connsiteX8996" fmla="*/ 5992639 w 9586368"/>
                <a:gd name="connsiteY8996" fmla="*/ 18016 h 6479439"/>
                <a:gd name="connsiteX8997" fmla="*/ 5982729 w 9586368"/>
                <a:gd name="connsiteY8997" fmla="*/ 18016 h 6479439"/>
                <a:gd name="connsiteX8998" fmla="*/ 5978710 w 9586368"/>
                <a:gd name="connsiteY8998" fmla="*/ 13977 h 6479439"/>
                <a:gd name="connsiteX8999" fmla="*/ 5978710 w 9586368"/>
                <a:gd name="connsiteY8999" fmla="*/ 4106 h 6479439"/>
                <a:gd name="connsiteX9000" fmla="*/ 6939983 w 9586368"/>
                <a:gd name="connsiteY9000" fmla="*/ 67 h 6479439"/>
                <a:gd name="connsiteX9001" fmla="*/ 6949894 w 9586368"/>
                <a:gd name="connsiteY9001" fmla="*/ 67 h 6479439"/>
                <a:gd name="connsiteX9002" fmla="*/ 6953913 w 9586368"/>
                <a:gd name="connsiteY9002" fmla="*/ 4105 h 6479439"/>
                <a:gd name="connsiteX9003" fmla="*/ 6953913 w 9586368"/>
                <a:gd name="connsiteY9003" fmla="*/ 13976 h 6479439"/>
                <a:gd name="connsiteX9004" fmla="*/ 6949894 w 9586368"/>
                <a:gd name="connsiteY9004" fmla="*/ 18015 h 6479439"/>
                <a:gd name="connsiteX9005" fmla="*/ 6939983 w 9586368"/>
                <a:gd name="connsiteY9005" fmla="*/ 18015 h 6479439"/>
                <a:gd name="connsiteX9006" fmla="*/ 6935964 w 9586368"/>
                <a:gd name="connsiteY9006" fmla="*/ 13976 h 6479439"/>
                <a:gd name="connsiteX9007" fmla="*/ 6935964 w 9586368"/>
                <a:gd name="connsiteY9007" fmla="*/ 4105 h 6479439"/>
                <a:gd name="connsiteX9008" fmla="*/ 6700670 w 9586368"/>
                <a:gd name="connsiteY9008" fmla="*/ 67 h 6479439"/>
                <a:gd name="connsiteX9009" fmla="*/ 6710581 w 9586368"/>
                <a:gd name="connsiteY9009" fmla="*/ 67 h 6479439"/>
                <a:gd name="connsiteX9010" fmla="*/ 6714600 w 9586368"/>
                <a:gd name="connsiteY9010" fmla="*/ 4105 h 6479439"/>
                <a:gd name="connsiteX9011" fmla="*/ 6714600 w 9586368"/>
                <a:gd name="connsiteY9011" fmla="*/ 13976 h 6479439"/>
                <a:gd name="connsiteX9012" fmla="*/ 6710581 w 9586368"/>
                <a:gd name="connsiteY9012" fmla="*/ 18015 h 6479439"/>
                <a:gd name="connsiteX9013" fmla="*/ 6700670 w 9586368"/>
                <a:gd name="connsiteY9013" fmla="*/ 18015 h 6479439"/>
                <a:gd name="connsiteX9014" fmla="*/ 6696651 w 9586368"/>
                <a:gd name="connsiteY9014" fmla="*/ 13976 h 6479439"/>
                <a:gd name="connsiteX9015" fmla="*/ 6696651 w 9586368"/>
                <a:gd name="connsiteY9015" fmla="*/ 4105 h 6479439"/>
                <a:gd name="connsiteX9016" fmla="*/ 8136553 w 9586368"/>
                <a:gd name="connsiteY9016" fmla="*/ 54 h 6479439"/>
                <a:gd name="connsiteX9017" fmla="*/ 8146464 w 9586368"/>
                <a:gd name="connsiteY9017" fmla="*/ 54 h 6479439"/>
                <a:gd name="connsiteX9018" fmla="*/ 8150483 w 9586368"/>
                <a:gd name="connsiteY9018" fmla="*/ 4093 h 6479439"/>
                <a:gd name="connsiteX9019" fmla="*/ 8150483 w 9586368"/>
                <a:gd name="connsiteY9019" fmla="*/ 13963 h 6479439"/>
                <a:gd name="connsiteX9020" fmla="*/ 8146464 w 9586368"/>
                <a:gd name="connsiteY9020" fmla="*/ 18002 h 6479439"/>
                <a:gd name="connsiteX9021" fmla="*/ 8136553 w 9586368"/>
                <a:gd name="connsiteY9021" fmla="*/ 18002 h 6479439"/>
                <a:gd name="connsiteX9022" fmla="*/ 8132534 w 9586368"/>
                <a:gd name="connsiteY9022" fmla="*/ 13963 h 6479439"/>
                <a:gd name="connsiteX9023" fmla="*/ 8132534 w 9586368"/>
                <a:gd name="connsiteY9023" fmla="*/ 4093 h 6479439"/>
                <a:gd name="connsiteX9024" fmla="*/ 7897241 w 9586368"/>
                <a:gd name="connsiteY9024" fmla="*/ 54 h 6479439"/>
                <a:gd name="connsiteX9025" fmla="*/ 7907151 w 9586368"/>
                <a:gd name="connsiteY9025" fmla="*/ 54 h 6479439"/>
                <a:gd name="connsiteX9026" fmla="*/ 7911170 w 9586368"/>
                <a:gd name="connsiteY9026" fmla="*/ 4093 h 6479439"/>
                <a:gd name="connsiteX9027" fmla="*/ 7911170 w 9586368"/>
                <a:gd name="connsiteY9027" fmla="*/ 13964 h 6479439"/>
                <a:gd name="connsiteX9028" fmla="*/ 7907151 w 9586368"/>
                <a:gd name="connsiteY9028" fmla="*/ 18003 h 6479439"/>
                <a:gd name="connsiteX9029" fmla="*/ 7897241 w 9586368"/>
                <a:gd name="connsiteY9029" fmla="*/ 18003 h 6479439"/>
                <a:gd name="connsiteX9030" fmla="*/ 7893222 w 9586368"/>
                <a:gd name="connsiteY9030" fmla="*/ 13964 h 6479439"/>
                <a:gd name="connsiteX9031" fmla="*/ 7893222 w 9586368"/>
                <a:gd name="connsiteY9031" fmla="*/ 4093 h 6479439"/>
                <a:gd name="connsiteX9032" fmla="*/ 7657926 w 9586368"/>
                <a:gd name="connsiteY9032" fmla="*/ 54 h 6479439"/>
                <a:gd name="connsiteX9033" fmla="*/ 7667836 w 9586368"/>
                <a:gd name="connsiteY9033" fmla="*/ 54 h 6479439"/>
                <a:gd name="connsiteX9034" fmla="*/ 7671855 w 9586368"/>
                <a:gd name="connsiteY9034" fmla="*/ 4093 h 6479439"/>
                <a:gd name="connsiteX9035" fmla="*/ 7671855 w 9586368"/>
                <a:gd name="connsiteY9035" fmla="*/ 13964 h 6479439"/>
                <a:gd name="connsiteX9036" fmla="*/ 7667836 w 9586368"/>
                <a:gd name="connsiteY9036" fmla="*/ 18003 h 6479439"/>
                <a:gd name="connsiteX9037" fmla="*/ 7657926 w 9586368"/>
                <a:gd name="connsiteY9037" fmla="*/ 18003 h 6479439"/>
                <a:gd name="connsiteX9038" fmla="*/ 7653906 w 9586368"/>
                <a:gd name="connsiteY9038" fmla="*/ 13964 h 6479439"/>
                <a:gd name="connsiteX9039" fmla="*/ 7653906 w 9586368"/>
                <a:gd name="connsiteY9039" fmla="*/ 4093 h 6479439"/>
                <a:gd name="connsiteX9040" fmla="*/ 7418611 w 9586368"/>
                <a:gd name="connsiteY9040" fmla="*/ 54 h 6479439"/>
                <a:gd name="connsiteX9041" fmla="*/ 7428521 w 9586368"/>
                <a:gd name="connsiteY9041" fmla="*/ 54 h 6479439"/>
                <a:gd name="connsiteX9042" fmla="*/ 7432540 w 9586368"/>
                <a:gd name="connsiteY9042" fmla="*/ 4093 h 6479439"/>
                <a:gd name="connsiteX9043" fmla="*/ 7432540 w 9586368"/>
                <a:gd name="connsiteY9043" fmla="*/ 13964 h 6479439"/>
                <a:gd name="connsiteX9044" fmla="*/ 7428521 w 9586368"/>
                <a:gd name="connsiteY9044" fmla="*/ 18003 h 6479439"/>
                <a:gd name="connsiteX9045" fmla="*/ 7418611 w 9586368"/>
                <a:gd name="connsiteY9045" fmla="*/ 18003 h 6479439"/>
                <a:gd name="connsiteX9046" fmla="*/ 7414592 w 9586368"/>
                <a:gd name="connsiteY9046" fmla="*/ 13964 h 6479439"/>
                <a:gd name="connsiteX9047" fmla="*/ 7414592 w 9586368"/>
                <a:gd name="connsiteY9047" fmla="*/ 4093 h 6479439"/>
                <a:gd name="connsiteX9048" fmla="*/ 7179298 w 9586368"/>
                <a:gd name="connsiteY9048" fmla="*/ 54 h 6479439"/>
                <a:gd name="connsiteX9049" fmla="*/ 7189209 w 9586368"/>
                <a:gd name="connsiteY9049" fmla="*/ 54 h 6479439"/>
                <a:gd name="connsiteX9050" fmla="*/ 7193228 w 9586368"/>
                <a:gd name="connsiteY9050" fmla="*/ 4093 h 6479439"/>
                <a:gd name="connsiteX9051" fmla="*/ 7193228 w 9586368"/>
                <a:gd name="connsiteY9051" fmla="*/ 13964 h 6479439"/>
                <a:gd name="connsiteX9052" fmla="*/ 7189209 w 9586368"/>
                <a:gd name="connsiteY9052" fmla="*/ 18003 h 6479439"/>
                <a:gd name="connsiteX9053" fmla="*/ 7179298 w 9586368"/>
                <a:gd name="connsiteY9053" fmla="*/ 18003 h 6479439"/>
                <a:gd name="connsiteX9054" fmla="*/ 7175279 w 9586368"/>
                <a:gd name="connsiteY9054" fmla="*/ 13964 h 6479439"/>
                <a:gd name="connsiteX9055" fmla="*/ 7175279 w 9586368"/>
                <a:gd name="connsiteY9055" fmla="*/ 4093 h 6479439"/>
                <a:gd name="connsiteX9056" fmla="*/ 8375869 w 9586368"/>
                <a:gd name="connsiteY9056" fmla="*/ 42 h 6479439"/>
                <a:gd name="connsiteX9057" fmla="*/ 8385779 w 9586368"/>
                <a:gd name="connsiteY9057" fmla="*/ 42 h 6479439"/>
                <a:gd name="connsiteX9058" fmla="*/ 8389799 w 9586368"/>
                <a:gd name="connsiteY9058" fmla="*/ 4080 h 6479439"/>
                <a:gd name="connsiteX9059" fmla="*/ 8389799 w 9586368"/>
                <a:gd name="connsiteY9059" fmla="*/ 13951 h 6479439"/>
                <a:gd name="connsiteX9060" fmla="*/ 8385779 w 9586368"/>
                <a:gd name="connsiteY9060" fmla="*/ 17990 h 6479439"/>
                <a:gd name="connsiteX9061" fmla="*/ 8375869 w 9586368"/>
                <a:gd name="connsiteY9061" fmla="*/ 17990 h 6479439"/>
                <a:gd name="connsiteX9062" fmla="*/ 8371850 w 9586368"/>
                <a:gd name="connsiteY9062" fmla="*/ 13951 h 6479439"/>
                <a:gd name="connsiteX9063" fmla="*/ 8371850 w 9586368"/>
                <a:gd name="connsiteY9063" fmla="*/ 4080 h 6479439"/>
                <a:gd name="connsiteX9064" fmla="*/ 9333125 w 9586368"/>
                <a:gd name="connsiteY9064" fmla="*/ 41 h 6479439"/>
                <a:gd name="connsiteX9065" fmla="*/ 9343036 w 9586368"/>
                <a:gd name="connsiteY9065" fmla="*/ 41 h 6479439"/>
                <a:gd name="connsiteX9066" fmla="*/ 9347055 w 9586368"/>
                <a:gd name="connsiteY9066" fmla="*/ 4080 h 6479439"/>
                <a:gd name="connsiteX9067" fmla="*/ 9347055 w 9586368"/>
                <a:gd name="connsiteY9067" fmla="*/ 13951 h 6479439"/>
                <a:gd name="connsiteX9068" fmla="*/ 9343036 w 9586368"/>
                <a:gd name="connsiteY9068" fmla="*/ 17990 h 6479439"/>
                <a:gd name="connsiteX9069" fmla="*/ 9333125 w 9586368"/>
                <a:gd name="connsiteY9069" fmla="*/ 17990 h 6479439"/>
                <a:gd name="connsiteX9070" fmla="*/ 9329106 w 9586368"/>
                <a:gd name="connsiteY9070" fmla="*/ 13951 h 6479439"/>
                <a:gd name="connsiteX9071" fmla="*/ 9329106 w 9586368"/>
                <a:gd name="connsiteY9071" fmla="*/ 4080 h 6479439"/>
                <a:gd name="connsiteX9072" fmla="*/ 9093811 w 9586368"/>
                <a:gd name="connsiteY9072" fmla="*/ 41 h 6479439"/>
                <a:gd name="connsiteX9073" fmla="*/ 9103722 w 9586368"/>
                <a:gd name="connsiteY9073" fmla="*/ 41 h 6479439"/>
                <a:gd name="connsiteX9074" fmla="*/ 9107741 w 9586368"/>
                <a:gd name="connsiteY9074" fmla="*/ 4080 h 6479439"/>
                <a:gd name="connsiteX9075" fmla="*/ 9107741 w 9586368"/>
                <a:gd name="connsiteY9075" fmla="*/ 13951 h 6479439"/>
                <a:gd name="connsiteX9076" fmla="*/ 9103722 w 9586368"/>
                <a:gd name="connsiteY9076" fmla="*/ 17990 h 6479439"/>
                <a:gd name="connsiteX9077" fmla="*/ 9093811 w 9586368"/>
                <a:gd name="connsiteY9077" fmla="*/ 17990 h 6479439"/>
                <a:gd name="connsiteX9078" fmla="*/ 9089792 w 9586368"/>
                <a:gd name="connsiteY9078" fmla="*/ 13951 h 6479439"/>
                <a:gd name="connsiteX9079" fmla="*/ 9089792 w 9586368"/>
                <a:gd name="connsiteY9079" fmla="*/ 4080 h 6479439"/>
                <a:gd name="connsiteX9080" fmla="*/ 8854496 w 9586368"/>
                <a:gd name="connsiteY9080" fmla="*/ 41 h 6479439"/>
                <a:gd name="connsiteX9081" fmla="*/ 8864407 w 9586368"/>
                <a:gd name="connsiteY9081" fmla="*/ 41 h 6479439"/>
                <a:gd name="connsiteX9082" fmla="*/ 8868426 w 9586368"/>
                <a:gd name="connsiteY9082" fmla="*/ 4080 h 6479439"/>
                <a:gd name="connsiteX9083" fmla="*/ 8868426 w 9586368"/>
                <a:gd name="connsiteY9083" fmla="*/ 13951 h 6479439"/>
                <a:gd name="connsiteX9084" fmla="*/ 8864407 w 9586368"/>
                <a:gd name="connsiteY9084" fmla="*/ 17990 h 6479439"/>
                <a:gd name="connsiteX9085" fmla="*/ 8854496 w 9586368"/>
                <a:gd name="connsiteY9085" fmla="*/ 17990 h 6479439"/>
                <a:gd name="connsiteX9086" fmla="*/ 8850477 w 9586368"/>
                <a:gd name="connsiteY9086" fmla="*/ 13951 h 6479439"/>
                <a:gd name="connsiteX9087" fmla="*/ 8850477 w 9586368"/>
                <a:gd name="connsiteY9087" fmla="*/ 4080 h 6479439"/>
                <a:gd name="connsiteX9088" fmla="*/ 8615184 w 9586368"/>
                <a:gd name="connsiteY9088" fmla="*/ 41 h 6479439"/>
                <a:gd name="connsiteX9089" fmla="*/ 8625095 w 9586368"/>
                <a:gd name="connsiteY9089" fmla="*/ 41 h 6479439"/>
                <a:gd name="connsiteX9090" fmla="*/ 8629114 w 9586368"/>
                <a:gd name="connsiteY9090" fmla="*/ 4080 h 6479439"/>
                <a:gd name="connsiteX9091" fmla="*/ 8629114 w 9586368"/>
                <a:gd name="connsiteY9091" fmla="*/ 13951 h 6479439"/>
                <a:gd name="connsiteX9092" fmla="*/ 8625095 w 9586368"/>
                <a:gd name="connsiteY9092" fmla="*/ 17990 h 6479439"/>
                <a:gd name="connsiteX9093" fmla="*/ 8615184 w 9586368"/>
                <a:gd name="connsiteY9093" fmla="*/ 17990 h 6479439"/>
                <a:gd name="connsiteX9094" fmla="*/ 8611165 w 9586368"/>
                <a:gd name="connsiteY9094" fmla="*/ 13951 h 6479439"/>
                <a:gd name="connsiteX9095" fmla="*/ 8611165 w 9586368"/>
                <a:gd name="connsiteY9095" fmla="*/ 4080 h 6479439"/>
                <a:gd name="connsiteX9096" fmla="*/ 961275 w 9586368"/>
                <a:gd name="connsiteY9096" fmla="*/ 41 h 6479439"/>
                <a:gd name="connsiteX9097" fmla="*/ 971184 w 9586368"/>
                <a:gd name="connsiteY9097" fmla="*/ 41 h 6479439"/>
                <a:gd name="connsiteX9098" fmla="*/ 975204 w 9586368"/>
                <a:gd name="connsiteY9098" fmla="*/ 4080 h 6479439"/>
                <a:gd name="connsiteX9099" fmla="*/ 975204 w 9586368"/>
                <a:gd name="connsiteY9099" fmla="*/ 13951 h 6479439"/>
                <a:gd name="connsiteX9100" fmla="*/ 971184 w 9586368"/>
                <a:gd name="connsiteY9100" fmla="*/ 17990 h 6479439"/>
                <a:gd name="connsiteX9101" fmla="*/ 961275 w 9586368"/>
                <a:gd name="connsiteY9101" fmla="*/ 17990 h 6479439"/>
                <a:gd name="connsiteX9102" fmla="*/ 957256 w 9586368"/>
                <a:gd name="connsiteY9102" fmla="*/ 13951 h 6479439"/>
                <a:gd name="connsiteX9103" fmla="*/ 957256 w 9586368"/>
                <a:gd name="connsiteY9103" fmla="*/ 4080 h 6479439"/>
                <a:gd name="connsiteX9104" fmla="*/ 1679221 w 9586368"/>
                <a:gd name="connsiteY9104" fmla="*/ 41 h 6479439"/>
                <a:gd name="connsiteX9105" fmla="*/ 1689131 w 9586368"/>
                <a:gd name="connsiteY9105" fmla="*/ 41 h 6479439"/>
                <a:gd name="connsiteX9106" fmla="*/ 1693151 w 9586368"/>
                <a:gd name="connsiteY9106" fmla="*/ 4079 h 6479439"/>
                <a:gd name="connsiteX9107" fmla="*/ 1693151 w 9586368"/>
                <a:gd name="connsiteY9107" fmla="*/ 13950 h 6479439"/>
                <a:gd name="connsiteX9108" fmla="*/ 1689131 w 9586368"/>
                <a:gd name="connsiteY9108" fmla="*/ 17989 h 6479439"/>
                <a:gd name="connsiteX9109" fmla="*/ 1679221 w 9586368"/>
                <a:gd name="connsiteY9109" fmla="*/ 17989 h 6479439"/>
                <a:gd name="connsiteX9110" fmla="*/ 1675203 w 9586368"/>
                <a:gd name="connsiteY9110" fmla="*/ 13950 h 6479439"/>
                <a:gd name="connsiteX9111" fmla="*/ 1675203 w 9586368"/>
                <a:gd name="connsiteY9111" fmla="*/ 4079 h 6479439"/>
                <a:gd name="connsiteX9112" fmla="*/ 1439904 w 9586368"/>
                <a:gd name="connsiteY9112" fmla="*/ 41 h 6479439"/>
                <a:gd name="connsiteX9113" fmla="*/ 1449813 w 9586368"/>
                <a:gd name="connsiteY9113" fmla="*/ 41 h 6479439"/>
                <a:gd name="connsiteX9114" fmla="*/ 1453833 w 9586368"/>
                <a:gd name="connsiteY9114" fmla="*/ 4079 h 6479439"/>
                <a:gd name="connsiteX9115" fmla="*/ 1453833 w 9586368"/>
                <a:gd name="connsiteY9115" fmla="*/ 13950 h 6479439"/>
                <a:gd name="connsiteX9116" fmla="*/ 1449813 w 9586368"/>
                <a:gd name="connsiteY9116" fmla="*/ 17989 h 6479439"/>
                <a:gd name="connsiteX9117" fmla="*/ 1439904 w 9586368"/>
                <a:gd name="connsiteY9117" fmla="*/ 17989 h 6479439"/>
                <a:gd name="connsiteX9118" fmla="*/ 1435885 w 9586368"/>
                <a:gd name="connsiteY9118" fmla="*/ 13950 h 6479439"/>
                <a:gd name="connsiteX9119" fmla="*/ 1435885 w 9586368"/>
                <a:gd name="connsiteY9119" fmla="*/ 4079 h 6479439"/>
                <a:gd name="connsiteX9120" fmla="*/ 1200587 w 9586368"/>
                <a:gd name="connsiteY9120" fmla="*/ 41 h 6479439"/>
                <a:gd name="connsiteX9121" fmla="*/ 1210497 w 9586368"/>
                <a:gd name="connsiteY9121" fmla="*/ 41 h 6479439"/>
                <a:gd name="connsiteX9122" fmla="*/ 1214516 w 9586368"/>
                <a:gd name="connsiteY9122" fmla="*/ 4080 h 6479439"/>
                <a:gd name="connsiteX9123" fmla="*/ 1214516 w 9586368"/>
                <a:gd name="connsiteY9123" fmla="*/ 13951 h 6479439"/>
                <a:gd name="connsiteX9124" fmla="*/ 1210497 w 9586368"/>
                <a:gd name="connsiteY9124" fmla="*/ 17989 h 6479439"/>
                <a:gd name="connsiteX9125" fmla="*/ 1200587 w 9586368"/>
                <a:gd name="connsiteY9125" fmla="*/ 17989 h 6479439"/>
                <a:gd name="connsiteX9126" fmla="*/ 1196568 w 9586368"/>
                <a:gd name="connsiteY9126" fmla="*/ 13951 h 6479439"/>
                <a:gd name="connsiteX9127" fmla="*/ 1196568 w 9586368"/>
                <a:gd name="connsiteY9127" fmla="*/ 4080 h 6479439"/>
                <a:gd name="connsiteX9128" fmla="*/ 1918515 w 9586368"/>
                <a:gd name="connsiteY9128" fmla="*/ 31 h 6479439"/>
                <a:gd name="connsiteX9129" fmla="*/ 1928425 w 9586368"/>
                <a:gd name="connsiteY9129" fmla="*/ 31 h 6479439"/>
                <a:gd name="connsiteX9130" fmla="*/ 1932444 w 9586368"/>
                <a:gd name="connsiteY9130" fmla="*/ 4069 h 6479439"/>
                <a:gd name="connsiteX9131" fmla="*/ 1932444 w 9586368"/>
                <a:gd name="connsiteY9131" fmla="*/ 13940 h 6479439"/>
                <a:gd name="connsiteX9132" fmla="*/ 1928425 w 9586368"/>
                <a:gd name="connsiteY9132" fmla="*/ 17979 h 6479439"/>
                <a:gd name="connsiteX9133" fmla="*/ 1918515 w 9586368"/>
                <a:gd name="connsiteY9133" fmla="*/ 17979 h 6479439"/>
                <a:gd name="connsiteX9134" fmla="*/ 1914497 w 9586368"/>
                <a:gd name="connsiteY9134" fmla="*/ 13940 h 6479439"/>
                <a:gd name="connsiteX9135" fmla="*/ 1914497 w 9586368"/>
                <a:gd name="connsiteY9135" fmla="*/ 4069 h 6479439"/>
                <a:gd name="connsiteX9136" fmla="*/ 9572438 w 9586368"/>
                <a:gd name="connsiteY9136" fmla="*/ 29 h 6479439"/>
                <a:gd name="connsiteX9137" fmla="*/ 9582349 w 9586368"/>
                <a:gd name="connsiteY9137" fmla="*/ 29 h 6479439"/>
                <a:gd name="connsiteX9138" fmla="*/ 9586368 w 9586368"/>
                <a:gd name="connsiteY9138" fmla="*/ 4067 h 6479439"/>
                <a:gd name="connsiteX9139" fmla="*/ 9586368 w 9586368"/>
                <a:gd name="connsiteY9139" fmla="*/ 13938 h 6479439"/>
                <a:gd name="connsiteX9140" fmla="*/ 9582349 w 9586368"/>
                <a:gd name="connsiteY9140" fmla="*/ 17977 h 6479439"/>
                <a:gd name="connsiteX9141" fmla="*/ 9572438 w 9586368"/>
                <a:gd name="connsiteY9141" fmla="*/ 17977 h 6479439"/>
                <a:gd name="connsiteX9142" fmla="*/ 9568419 w 9586368"/>
                <a:gd name="connsiteY9142" fmla="*/ 13938 h 6479439"/>
                <a:gd name="connsiteX9143" fmla="*/ 9568419 w 9586368"/>
                <a:gd name="connsiteY9143" fmla="*/ 4067 h 6479439"/>
                <a:gd name="connsiteX9144" fmla="*/ 2157824 w 9586368"/>
                <a:gd name="connsiteY9144" fmla="*/ 28 h 6479439"/>
                <a:gd name="connsiteX9145" fmla="*/ 2167734 w 9586368"/>
                <a:gd name="connsiteY9145" fmla="*/ 28 h 6479439"/>
                <a:gd name="connsiteX9146" fmla="*/ 2171753 w 9586368"/>
                <a:gd name="connsiteY9146" fmla="*/ 4067 h 6479439"/>
                <a:gd name="connsiteX9147" fmla="*/ 2171753 w 9586368"/>
                <a:gd name="connsiteY9147" fmla="*/ 13938 h 6479439"/>
                <a:gd name="connsiteX9148" fmla="*/ 2167734 w 9586368"/>
                <a:gd name="connsiteY9148" fmla="*/ 17977 h 6479439"/>
                <a:gd name="connsiteX9149" fmla="*/ 2157824 w 9586368"/>
                <a:gd name="connsiteY9149" fmla="*/ 17977 h 6479439"/>
                <a:gd name="connsiteX9150" fmla="*/ 2153804 w 9586368"/>
                <a:gd name="connsiteY9150" fmla="*/ 13938 h 6479439"/>
                <a:gd name="connsiteX9151" fmla="*/ 2153804 w 9586368"/>
                <a:gd name="connsiteY9151" fmla="*/ 4067 h 6479439"/>
                <a:gd name="connsiteX9152" fmla="*/ 721977 w 9586368"/>
                <a:gd name="connsiteY9152" fmla="*/ 0 h 6479439"/>
                <a:gd name="connsiteX9153" fmla="*/ 731887 w 9586368"/>
                <a:gd name="connsiteY9153" fmla="*/ 0 h 6479439"/>
                <a:gd name="connsiteX9154" fmla="*/ 735906 w 9586368"/>
                <a:gd name="connsiteY9154" fmla="*/ 4039 h 6479439"/>
                <a:gd name="connsiteX9155" fmla="*/ 735906 w 9586368"/>
                <a:gd name="connsiteY9155" fmla="*/ 13910 h 6479439"/>
                <a:gd name="connsiteX9156" fmla="*/ 731887 w 9586368"/>
                <a:gd name="connsiteY9156" fmla="*/ 17949 h 6479439"/>
                <a:gd name="connsiteX9157" fmla="*/ 721977 w 9586368"/>
                <a:gd name="connsiteY9157" fmla="*/ 17949 h 6479439"/>
                <a:gd name="connsiteX9158" fmla="*/ 717959 w 9586368"/>
                <a:gd name="connsiteY9158" fmla="*/ 13910 h 6479439"/>
                <a:gd name="connsiteX9159" fmla="*/ 717959 w 9586368"/>
                <a:gd name="connsiteY9159" fmla="*/ 4039 h 6479439"/>
                <a:gd name="connsiteX9160" fmla="*/ 482665 w 9586368"/>
                <a:gd name="connsiteY9160" fmla="*/ 0 h 6479439"/>
                <a:gd name="connsiteX9161" fmla="*/ 492575 w 9586368"/>
                <a:gd name="connsiteY9161" fmla="*/ 0 h 6479439"/>
                <a:gd name="connsiteX9162" fmla="*/ 496594 w 9586368"/>
                <a:gd name="connsiteY9162" fmla="*/ 4039 h 6479439"/>
                <a:gd name="connsiteX9163" fmla="*/ 496594 w 9586368"/>
                <a:gd name="connsiteY9163" fmla="*/ 13910 h 6479439"/>
                <a:gd name="connsiteX9164" fmla="*/ 492575 w 9586368"/>
                <a:gd name="connsiteY9164" fmla="*/ 17949 h 6479439"/>
                <a:gd name="connsiteX9165" fmla="*/ 482665 w 9586368"/>
                <a:gd name="connsiteY9165" fmla="*/ 17949 h 6479439"/>
                <a:gd name="connsiteX9166" fmla="*/ 478646 w 9586368"/>
                <a:gd name="connsiteY9166" fmla="*/ 13910 h 6479439"/>
                <a:gd name="connsiteX9167" fmla="*/ 478646 w 9586368"/>
                <a:gd name="connsiteY9167" fmla="*/ 4039 h 6479439"/>
                <a:gd name="connsiteX9168" fmla="*/ 243351 w 9586368"/>
                <a:gd name="connsiteY9168" fmla="*/ 0 h 6479439"/>
                <a:gd name="connsiteX9169" fmla="*/ 253261 w 9586368"/>
                <a:gd name="connsiteY9169" fmla="*/ 0 h 6479439"/>
                <a:gd name="connsiteX9170" fmla="*/ 257281 w 9586368"/>
                <a:gd name="connsiteY9170" fmla="*/ 4039 h 6479439"/>
                <a:gd name="connsiteX9171" fmla="*/ 257281 w 9586368"/>
                <a:gd name="connsiteY9171" fmla="*/ 13910 h 6479439"/>
                <a:gd name="connsiteX9172" fmla="*/ 253261 w 9586368"/>
                <a:gd name="connsiteY9172" fmla="*/ 17949 h 6479439"/>
                <a:gd name="connsiteX9173" fmla="*/ 243351 w 9586368"/>
                <a:gd name="connsiteY9173" fmla="*/ 17949 h 6479439"/>
                <a:gd name="connsiteX9174" fmla="*/ 239332 w 9586368"/>
                <a:gd name="connsiteY9174" fmla="*/ 13910 h 6479439"/>
                <a:gd name="connsiteX9175" fmla="*/ 239332 w 9586368"/>
                <a:gd name="connsiteY9175" fmla="*/ 4039 h 6479439"/>
                <a:gd name="connsiteX9176" fmla="*/ 4039 w 9586368"/>
                <a:gd name="connsiteY9176" fmla="*/ 0 h 6479439"/>
                <a:gd name="connsiteX9177" fmla="*/ 13948 w 9586368"/>
                <a:gd name="connsiteY9177" fmla="*/ 0 h 6479439"/>
                <a:gd name="connsiteX9178" fmla="*/ 17967 w 9586368"/>
                <a:gd name="connsiteY9178" fmla="*/ 4039 h 6479439"/>
                <a:gd name="connsiteX9179" fmla="*/ 17967 w 9586368"/>
                <a:gd name="connsiteY9179" fmla="*/ 13910 h 6479439"/>
                <a:gd name="connsiteX9180" fmla="*/ 13948 w 9586368"/>
                <a:gd name="connsiteY9180" fmla="*/ 17949 h 6479439"/>
                <a:gd name="connsiteX9181" fmla="*/ 4039 w 9586368"/>
                <a:gd name="connsiteY9181" fmla="*/ 17949 h 6479439"/>
                <a:gd name="connsiteX9182" fmla="*/ 19 w 9586368"/>
                <a:gd name="connsiteY9182" fmla="*/ 13910 h 6479439"/>
                <a:gd name="connsiteX9183" fmla="*/ 19 w 9586368"/>
                <a:gd name="connsiteY9183" fmla="*/ 4039 h 647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Lst>
              <a:rect l="l" t="t" r="r" b="b"/>
              <a:pathLst>
                <a:path w="9586368" h="6479439">
                  <a:moveTo>
                    <a:pt x="2157895" y="6461491"/>
                  </a:moveTo>
                  <a:lnTo>
                    <a:pt x="2167802" y="6461491"/>
                  </a:lnTo>
                  <a:lnTo>
                    <a:pt x="2171820" y="6465529"/>
                  </a:lnTo>
                  <a:lnTo>
                    <a:pt x="2171820" y="6475400"/>
                  </a:lnTo>
                  <a:lnTo>
                    <a:pt x="2167802" y="6479439"/>
                  </a:lnTo>
                  <a:lnTo>
                    <a:pt x="2157895" y="6479439"/>
                  </a:lnTo>
                  <a:lnTo>
                    <a:pt x="2153871" y="6475400"/>
                  </a:lnTo>
                  <a:lnTo>
                    <a:pt x="2153871" y="6465529"/>
                  </a:lnTo>
                  <a:close/>
                  <a:moveTo>
                    <a:pt x="1918509" y="6461491"/>
                  </a:moveTo>
                  <a:lnTo>
                    <a:pt x="1928419" y="6461491"/>
                  </a:lnTo>
                  <a:lnTo>
                    <a:pt x="1932437" y="6465529"/>
                  </a:lnTo>
                  <a:lnTo>
                    <a:pt x="1932437" y="6475400"/>
                  </a:lnTo>
                  <a:lnTo>
                    <a:pt x="1928419" y="6479439"/>
                  </a:lnTo>
                  <a:lnTo>
                    <a:pt x="1918509" y="6479439"/>
                  </a:lnTo>
                  <a:lnTo>
                    <a:pt x="1914490" y="6475400"/>
                  </a:lnTo>
                  <a:lnTo>
                    <a:pt x="1914490" y="6465529"/>
                  </a:lnTo>
                  <a:close/>
                  <a:moveTo>
                    <a:pt x="1679200" y="6461491"/>
                  </a:moveTo>
                  <a:lnTo>
                    <a:pt x="1689110" y="6461491"/>
                  </a:lnTo>
                  <a:lnTo>
                    <a:pt x="1693128" y="6465529"/>
                  </a:lnTo>
                  <a:lnTo>
                    <a:pt x="1693128" y="6475400"/>
                  </a:lnTo>
                  <a:lnTo>
                    <a:pt x="1689110" y="6479439"/>
                  </a:lnTo>
                  <a:lnTo>
                    <a:pt x="1679200" y="6479439"/>
                  </a:lnTo>
                  <a:lnTo>
                    <a:pt x="1675180" y="6475400"/>
                  </a:lnTo>
                  <a:lnTo>
                    <a:pt x="1675180" y="6465529"/>
                  </a:lnTo>
                  <a:close/>
                  <a:moveTo>
                    <a:pt x="1439885" y="6461491"/>
                  </a:moveTo>
                  <a:lnTo>
                    <a:pt x="1449795" y="6461491"/>
                  </a:lnTo>
                  <a:lnTo>
                    <a:pt x="1453813" y="6465529"/>
                  </a:lnTo>
                  <a:lnTo>
                    <a:pt x="1453813" y="6475400"/>
                  </a:lnTo>
                  <a:lnTo>
                    <a:pt x="1449795" y="6479439"/>
                  </a:lnTo>
                  <a:lnTo>
                    <a:pt x="1439885" y="6479439"/>
                  </a:lnTo>
                  <a:lnTo>
                    <a:pt x="1435865" y="6475400"/>
                  </a:lnTo>
                  <a:lnTo>
                    <a:pt x="1435865" y="6465529"/>
                  </a:lnTo>
                  <a:close/>
                  <a:moveTo>
                    <a:pt x="1200570" y="6461491"/>
                  </a:moveTo>
                  <a:lnTo>
                    <a:pt x="1210480" y="6461491"/>
                  </a:lnTo>
                  <a:lnTo>
                    <a:pt x="1214498" y="6465529"/>
                  </a:lnTo>
                  <a:lnTo>
                    <a:pt x="1214498" y="6475400"/>
                  </a:lnTo>
                  <a:lnTo>
                    <a:pt x="1210480" y="6479439"/>
                  </a:lnTo>
                  <a:lnTo>
                    <a:pt x="1200570" y="6479439"/>
                  </a:lnTo>
                  <a:lnTo>
                    <a:pt x="1196551" y="6475400"/>
                  </a:lnTo>
                  <a:lnTo>
                    <a:pt x="1196551" y="6465529"/>
                  </a:lnTo>
                  <a:close/>
                  <a:moveTo>
                    <a:pt x="961257" y="6461491"/>
                  </a:moveTo>
                  <a:lnTo>
                    <a:pt x="971167" y="6461491"/>
                  </a:lnTo>
                  <a:lnTo>
                    <a:pt x="975186" y="6465529"/>
                  </a:lnTo>
                  <a:lnTo>
                    <a:pt x="975186" y="6475400"/>
                  </a:lnTo>
                  <a:lnTo>
                    <a:pt x="971167" y="6479439"/>
                  </a:lnTo>
                  <a:lnTo>
                    <a:pt x="961257" y="6479439"/>
                  </a:lnTo>
                  <a:lnTo>
                    <a:pt x="957238" y="6475400"/>
                  </a:lnTo>
                  <a:lnTo>
                    <a:pt x="957238" y="6465529"/>
                  </a:lnTo>
                  <a:close/>
                  <a:moveTo>
                    <a:pt x="9572438" y="6461440"/>
                  </a:moveTo>
                  <a:lnTo>
                    <a:pt x="9582349" y="6461440"/>
                  </a:lnTo>
                  <a:lnTo>
                    <a:pt x="9586368" y="6465478"/>
                  </a:lnTo>
                  <a:lnTo>
                    <a:pt x="9586368" y="6475349"/>
                  </a:lnTo>
                  <a:lnTo>
                    <a:pt x="9582349" y="6479388"/>
                  </a:lnTo>
                  <a:lnTo>
                    <a:pt x="9572438" y="6479388"/>
                  </a:lnTo>
                  <a:lnTo>
                    <a:pt x="9568419" y="6475349"/>
                  </a:lnTo>
                  <a:lnTo>
                    <a:pt x="9568419" y="6465478"/>
                  </a:lnTo>
                  <a:close/>
                  <a:moveTo>
                    <a:pt x="9333125" y="6461440"/>
                  </a:moveTo>
                  <a:lnTo>
                    <a:pt x="9343036" y="6461440"/>
                  </a:lnTo>
                  <a:lnTo>
                    <a:pt x="9347055" y="6465478"/>
                  </a:lnTo>
                  <a:lnTo>
                    <a:pt x="9347055" y="6475349"/>
                  </a:lnTo>
                  <a:lnTo>
                    <a:pt x="9343036" y="6479388"/>
                  </a:lnTo>
                  <a:lnTo>
                    <a:pt x="9333125" y="6479388"/>
                  </a:lnTo>
                  <a:lnTo>
                    <a:pt x="9329106" y="6475349"/>
                  </a:lnTo>
                  <a:lnTo>
                    <a:pt x="9329106" y="6465478"/>
                  </a:lnTo>
                  <a:close/>
                  <a:moveTo>
                    <a:pt x="9093811" y="6461440"/>
                  </a:moveTo>
                  <a:lnTo>
                    <a:pt x="9103722" y="6461440"/>
                  </a:lnTo>
                  <a:lnTo>
                    <a:pt x="9107741" y="6465478"/>
                  </a:lnTo>
                  <a:lnTo>
                    <a:pt x="9107741" y="6475349"/>
                  </a:lnTo>
                  <a:lnTo>
                    <a:pt x="9103722" y="6479388"/>
                  </a:lnTo>
                  <a:lnTo>
                    <a:pt x="9093811" y="6479388"/>
                  </a:lnTo>
                  <a:lnTo>
                    <a:pt x="9089792" y="6475349"/>
                  </a:lnTo>
                  <a:lnTo>
                    <a:pt x="9089792" y="6465478"/>
                  </a:lnTo>
                  <a:close/>
                  <a:moveTo>
                    <a:pt x="8854496" y="6461440"/>
                  </a:moveTo>
                  <a:lnTo>
                    <a:pt x="8864407" y="6461440"/>
                  </a:lnTo>
                  <a:lnTo>
                    <a:pt x="8868426" y="6465478"/>
                  </a:lnTo>
                  <a:lnTo>
                    <a:pt x="8868426" y="6475349"/>
                  </a:lnTo>
                  <a:lnTo>
                    <a:pt x="8864407" y="6479388"/>
                  </a:lnTo>
                  <a:lnTo>
                    <a:pt x="8854496" y="6479388"/>
                  </a:lnTo>
                  <a:lnTo>
                    <a:pt x="8850477" y="6475349"/>
                  </a:lnTo>
                  <a:lnTo>
                    <a:pt x="8850477" y="6465478"/>
                  </a:lnTo>
                  <a:close/>
                  <a:moveTo>
                    <a:pt x="8615184" y="6461440"/>
                  </a:moveTo>
                  <a:lnTo>
                    <a:pt x="8625095" y="6461440"/>
                  </a:lnTo>
                  <a:lnTo>
                    <a:pt x="8629114" y="6465478"/>
                  </a:lnTo>
                  <a:lnTo>
                    <a:pt x="8629114" y="6475349"/>
                  </a:lnTo>
                  <a:lnTo>
                    <a:pt x="8625095" y="6479388"/>
                  </a:lnTo>
                  <a:lnTo>
                    <a:pt x="8615184" y="6479388"/>
                  </a:lnTo>
                  <a:lnTo>
                    <a:pt x="8611165" y="6475349"/>
                  </a:lnTo>
                  <a:lnTo>
                    <a:pt x="8611165" y="6465478"/>
                  </a:lnTo>
                  <a:close/>
                  <a:moveTo>
                    <a:pt x="8375869" y="6461440"/>
                  </a:moveTo>
                  <a:lnTo>
                    <a:pt x="8385779" y="6461440"/>
                  </a:lnTo>
                  <a:lnTo>
                    <a:pt x="8389799" y="6465478"/>
                  </a:lnTo>
                  <a:lnTo>
                    <a:pt x="8389799" y="6475349"/>
                  </a:lnTo>
                  <a:lnTo>
                    <a:pt x="8385779" y="6479388"/>
                  </a:lnTo>
                  <a:lnTo>
                    <a:pt x="8375869" y="6479388"/>
                  </a:lnTo>
                  <a:lnTo>
                    <a:pt x="8371850" y="6475349"/>
                  </a:lnTo>
                  <a:lnTo>
                    <a:pt x="8371850" y="6465478"/>
                  </a:lnTo>
                  <a:close/>
                  <a:moveTo>
                    <a:pt x="8136553" y="6461440"/>
                  </a:moveTo>
                  <a:lnTo>
                    <a:pt x="8146464" y="6461440"/>
                  </a:lnTo>
                  <a:lnTo>
                    <a:pt x="8150483" y="6465478"/>
                  </a:lnTo>
                  <a:lnTo>
                    <a:pt x="8150483" y="6475349"/>
                  </a:lnTo>
                  <a:lnTo>
                    <a:pt x="8146464" y="6479388"/>
                  </a:lnTo>
                  <a:lnTo>
                    <a:pt x="8136553" y="6479388"/>
                  </a:lnTo>
                  <a:lnTo>
                    <a:pt x="8132534" y="6475349"/>
                  </a:lnTo>
                  <a:lnTo>
                    <a:pt x="8132534" y="6465478"/>
                  </a:lnTo>
                  <a:close/>
                  <a:moveTo>
                    <a:pt x="7897241" y="6461440"/>
                  </a:moveTo>
                  <a:lnTo>
                    <a:pt x="7907151" y="6461440"/>
                  </a:lnTo>
                  <a:lnTo>
                    <a:pt x="7911170" y="6465478"/>
                  </a:lnTo>
                  <a:lnTo>
                    <a:pt x="7911170" y="6475349"/>
                  </a:lnTo>
                  <a:lnTo>
                    <a:pt x="7907151" y="6479388"/>
                  </a:lnTo>
                  <a:lnTo>
                    <a:pt x="7897241" y="6479388"/>
                  </a:lnTo>
                  <a:lnTo>
                    <a:pt x="7893222" y="6475349"/>
                  </a:lnTo>
                  <a:lnTo>
                    <a:pt x="7893222" y="6465478"/>
                  </a:lnTo>
                  <a:close/>
                  <a:moveTo>
                    <a:pt x="7657926" y="6461440"/>
                  </a:moveTo>
                  <a:lnTo>
                    <a:pt x="7667836" y="6461440"/>
                  </a:lnTo>
                  <a:lnTo>
                    <a:pt x="7671855" y="6465478"/>
                  </a:lnTo>
                  <a:lnTo>
                    <a:pt x="7671855" y="6475349"/>
                  </a:lnTo>
                  <a:lnTo>
                    <a:pt x="7667836" y="6479388"/>
                  </a:lnTo>
                  <a:lnTo>
                    <a:pt x="7657926" y="6479388"/>
                  </a:lnTo>
                  <a:lnTo>
                    <a:pt x="7653906" y="6475349"/>
                  </a:lnTo>
                  <a:lnTo>
                    <a:pt x="7653906" y="6465478"/>
                  </a:lnTo>
                  <a:close/>
                  <a:moveTo>
                    <a:pt x="7418611" y="6461440"/>
                  </a:moveTo>
                  <a:lnTo>
                    <a:pt x="7428521" y="6461440"/>
                  </a:lnTo>
                  <a:lnTo>
                    <a:pt x="7432540" y="6465478"/>
                  </a:lnTo>
                  <a:lnTo>
                    <a:pt x="7432540" y="6475349"/>
                  </a:lnTo>
                  <a:lnTo>
                    <a:pt x="7428521" y="6479388"/>
                  </a:lnTo>
                  <a:lnTo>
                    <a:pt x="7418611" y="6479388"/>
                  </a:lnTo>
                  <a:lnTo>
                    <a:pt x="7414592" y="6475349"/>
                  </a:lnTo>
                  <a:lnTo>
                    <a:pt x="7414592" y="6465478"/>
                  </a:lnTo>
                  <a:close/>
                  <a:moveTo>
                    <a:pt x="7179298" y="6461440"/>
                  </a:moveTo>
                  <a:lnTo>
                    <a:pt x="7189209" y="6461440"/>
                  </a:lnTo>
                  <a:lnTo>
                    <a:pt x="7193228" y="6465478"/>
                  </a:lnTo>
                  <a:lnTo>
                    <a:pt x="7193228" y="6475349"/>
                  </a:lnTo>
                  <a:lnTo>
                    <a:pt x="7189209" y="6479388"/>
                  </a:lnTo>
                  <a:lnTo>
                    <a:pt x="7179298" y="6479388"/>
                  </a:lnTo>
                  <a:lnTo>
                    <a:pt x="7175279" y="6475349"/>
                  </a:lnTo>
                  <a:lnTo>
                    <a:pt x="7175279" y="6465478"/>
                  </a:lnTo>
                  <a:close/>
                  <a:moveTo>
                    <a:pt x="6939983" y="6461440"/>
                  </a:moveTo>
                  <a:lnTo>
                    <a:pt x="6949894" y="6461440"/>
                  </a:lnTo>
                  <a:lnTo>
                    <a:pt x="6953913" y="6465478"/>
                  </a:lnTo>
                  <a:lnTo>
                    <a:pt x="6953913" y="6475349"/>
                  </a:lnTo>
                  <a:lnTo>
                    <a:pt x="6949894" y="6479388"/>
                  </a:lnTo>
                  <a:lnTo>
                    <a:pt x="6939983" y="6479388"/>
                  </a:lnTo>
                  <a:lnTo>
                    <a:pt x="6935964" y="6475349"/>
                  </a:lnTo>
                  <a:lnTo>
                    <a:pt x="6935964" y="6465478"/>
                  </a:lnTo>
                  <a:close/>
                  <a:moveTo>
                    <a:pt x="6700670" y="6461440"/>
                  </a:moveTo>
                  <a:lnTo>
                    <a:pt x="6710581" y="6461440"/>
                  </a:lnTo>
                  <a:lnTo>
                    <a:pt x="6714600" y="6465478"/>
                  </a:lnTo>
                  <a:lnTo>
                    <a:pt x="6714600" y="6475349"/>
                  </a:lnTo>
                  <a:lnTo>
                    <a:pt x="6710581" y="6479388"/>
                  </a:lnTo>
                  <a:lnTo>
                    <a:pt x="6700670" y="6479388"/>
                  </a:lnTo>
                  <a:lnTo>
                    <a:pt x="6696651" y="6475349"/>
                  </a:lnTo>
                  <a:lnTo>
                    <a:pt x="6696651" y="6465478"/>
                  </a:lnTo>
                  <a:close/>
                  <a:moveTo>
                    <a:pt x="6461356" y="6461440"/>
                  </a:moveTo>
                  <a:lnTo>
                    <a:pt x="6471266" y="6461440"/>
                  </a:lnTo>
                  <a:lnTo>
                    <a:pt x="6475285" y="6465478"/>
                  </a:lnTo>
                  <a:lnTo>
                    <a:pt x="6475285" y="6475349"/>
                  </a:lnTo>
                  <a:lnTo>
                    <a:pt x="6471266" y="6479388"/>
                  </a:lnTo>
                  <a:lnTo>
                    <a:pt x="6461356" y="6479388"/>
                  </a:lnTo>
                  <a:lnTo>
                    <a:pt x="6457337" y="6475349"/>
                  </a:lnTo>
                  <a:lnTo>
                    <a:pt x="6457337" y="6465478"/>
                  </a:lnTo>
                  <a:close/>
                  <a:moveTo>
                    <a:pt x="6222042" y="6461440"/>
                  </a:moveTo>
                  <a:lnTo>
                    <a:pt x="6231952" y="6461440"/>
                  </a:lnTo>
                  <a:lnTo>
                    <a:pt x="6235971" y="6465478"/>
                  </a:lnTo>
                  <a:lnTo>
                    <a:pt x="6235971" y="6475349"/>
                  </a:lnTo>
                  <a:lnTo>
                    <a:pt x="6231952" y="6479388"/>
                  </a:lnTo>
                  <a:lnTo>
                    <a:pt x="6222042" y="6479388"/>
                  </a:lnTo>
                  <a:lnTo>
                    <a:pt x="6218023" y="6475349"/>
                  </a:lnTo>
                  <a:lnTo>
                    <a:pt x="6218023" y="6465478"/>
                  </a:lnTo>
                  <a:close/>
                  <a:moveTo>
                    <a:pt x="5982729" y="6461440"/>
                  </a:moveTo>
                  <a:lnTo>
                    <a:pt x="5992639" y="6461440"/>
                  </a:lnTo>
                  <a:lnTo>
                    <a:pt x="5996658" y="6465478"/>
                  </a:lnTo>
                  <a:lnTo>
                    <a:pt x="5996658" y="6475349"/>
                  </a:lnTo>
                  <a:lnTo>
                    <a:pt x="5992639" y="6479388"/>
                  </a:lnTo>
                  <a:lnTo>
                    <a:pt x="5982729" y="6479388"/>
                  </a:lnTo>
                  <a:lnTo>
                    <a:pt x="5978710" y="6475349"/>
                  </a:lnTo>
                  <a:lnTo>
                    <a:pt x="5978710" y="6465478"/>
                  </a:lnTo>
                  <a:close/>
                  <a:moveTo>
                    <a:pt x="5743412" y="6461440"/>
                  </a:moveTo>
                  <a:lnTo>
                    <a:pt x="5753323" y="6461440"/>
                  </a:lnTo>
                  <a:lnTo>
                    <a:pt x="5757342" y="6465478"/>
                  </a:lnTo>
                  <a:lnTo>
                    <a:pt x="5757342" y="6475349"/>
                  </a:lnTo>
                  <a:lnTo>
                    <a:pt x="5753323" y="6479388"/>
                  </a:lnTo>
                  <a:lnTo>
                    <a:pt x="5743412" y="6479388"/>
                  </a:lnTo>
                  <a:lnTo>
                    <a:pt x="5739393" y="6475349"/>
                  </a:lnTo>
                  <a:lnTo>
                    <a:pt x="5739393" y="6465478"/>
                  </a:lnTo>
                  <a:close/>
                  <a:moveTo>
                    <a:pt x="5504099" y="6461440"/>
                  </a:moveTo>
                  <a:lnTo>
                    <a:pt x="5514010" y="6461440"/>
                  </a:lnTo>
                  <a:lnTo>
                    <a:pt x="5518029" y="6465478"/>
                  </a:lnTo>
                  <a:lnTo>
                    <a:pt x="5518029" y="6475349"/>
                  </a:lnTo>
                  <a:lnTo>
                    <a:pt x="5514010" y="6479388"/>
                  </a:lnTo>
                  <a:lnTo>
                    <a:pt x="5504099" y="6479388"/>
                  </a:lnTo>
                  <a:lnTo>
                    <a:pt x="5500080" y="6475349"/>
                  </a:lnTo>
                  <a:lnTo>
                    <a:pt x="5500080" y="6465478"/>
                  </a:lnTo>
                  <a:close/>
                  <a:moveTo>
                    <a:pt x="5264784" y="6461440"/>
                  </a:moveTo>
                  <a:lnTo>
                    <a:pt x="5274694" y="6461440"/>
                  </a:lnTo>
                  <a:lnTo>
                    <a:pt x="5278713" y="6465478"/>
                  </a:lnTo>
                  <a:lnTo>
                    <a:pt x="5278713" y="6475349"/>
                  </a:lnTo>
                  <a:lnTo>
                    <a:pt x="5274694" y="6479388"/>
                  </a:lnTo>
                  <a:lnTo>
                    <a:pt x="5264784" y="6479388"/>
                  </a:lnTo>
                  <a:lnTo>
                    <a:pt x="5260765" y="6475349"/>
                  </a:lnTo>
                  <a:lnTo>
                    <a:pt x="5260765" y="6465478"/>
                  </a:lnTo>
                  <a:close/>
                  <a:moveTo>
                    <a:pt x="5025470" y="6461440"/>
                  </a:moveTo>
                  <a:lnTo>
                    <a:pt x="5035381" y="6461440"/>
                  </a:lnTo>
                  <a:lnTo>
                    <a:pt x="5039400" y="6465478"/>
                  </a:lnTo>
                  <a:lnTo>
                    <a:pt x="5039400" y="6475349"/>
                  </a:lnTo>
                  <a:lnTo>
                    <a:pt x="5035381" y="6479388"/>
                  </a:lnTo>
                  <a:lnTo>
                    <a:pt x="5025470" y="6479388"/>
                  </a:lnTo>
                  <a:lnTo>
                    <a:pt x="5021451" y="6475349"/>
                  </a:lnTo>
                  <a:lnTo>
                    <a:pt x="5021451" y="6465478"/>
                  </a:lnTo>
                  <a:close/>
                  <a:moveTo>
                    <a:pt x="4786241" y="6461440"/>
                  </a:moveTo>
                  <a:lnTo>
                    <a:pt x="4796152" y="6461440"/>
                  </a:lnTo>
                  <a:lnTo>
                    <a:pt x="4800171" y="6465478"/>
                  </a:lnTo>
                  <a:lnTo>
                    <a:pt x="4800171" y="6475349"/>
                  </a:lnTo>
                  <a:lnTo>
                    <a:pt x="4796152" y="6479388"/>
                  </a:lnTo>
                  <a:lnTo>
                    <a:pt x="4786241" y="6479388"/>
                  </a:lnTo>
                  <a:lnTo>
                    <a:pt x="4782224" y="6475349"/>
                  </a:lnTo>
                  <a:lnTo>
                    <a:pt x="4782224" y="6465478"/>
                  </a:lnTo>
                  <a:close/>
                  <a:moveTo>
                    <a:pt x="4546929" y="6461440"/>
                  </a:moveTo>
                  <a:lnTo>
                    <a:pt x="4556840" y="6461440"/>
                  </a:lnTo>
                  <a:lnTo>
                    <a:pt x="4560859" y="6465478"/>
                  </a:lnTo>
                  <a:lnTo>
                    <a:pt x="4560859" y="6475349"/>
                  </a:lnTo>
                  <a:lnTo>
                    <a:pt x="4556840" y="6479388"/>
                  </a:lnTo>
                  <a:lnTo>
                    <a:pt x="4546929" y="6479388"/>
                  </a:lnTo>
                  <a:lnTo>
                    <a:pt x="4542910" y="6475349"/>
                  </a:lnTo>
                  <a:lnTo>
                    <a:pt x="4542910" y="6465478"/>
                  </a:lnTo>
                  <a:close/>
                  <a:moveTo>
                    <a:pt x="4307612" y="6461440"/>
                  </a:moveTo>
                  <a:lnTo>
                    <a:pt x="4317523" y="6461440"/>
                  </a:lnTo>
                  <a:lnTo>
                    <a:pt x="4321543" y="6465478"/>
                  </a:lnTo>
                  <a:lnTo>
                    <a:pt x="4321543" y="6475349"/>
                  </a:lnTo>
                  <a:lnTo>
                    <a:pt x="4317523" y="6479388"/>
                  </a:lnTo>
                  <a:lnTo>
                    <a:pt x="4307612" y="6479388"/>
                  </a:lnTo>
                  <a:lnTo>
                    <a:pt x="4303595" y="6475349"/>
                  </a:lnTo>
                  <a:lnTo>
                    <a:pt x="4303595" y="6465478"/>
                  </a:lnTo>
                  <a:close/>
                  <a:moveTo>
                    <a:pt x="4068297" y="6461440"/>
                  </a:moveTo>
                  <a:lnTo>
                    <a:pt x="4078210" y="6461440"/>
                  </a:lnTo>
                  <a:lnTo>
                    <a:pt x="4082229" y="6465478"/>
                  </a:lnTo>
                  <a:lnTo>
                    <a:pt x="4082229" y="6475349"/>
                  </a:lnTo>
                  <a:lnTo>
                    <a:pt x="4078210" y="6479388"/>
                  </a:lnTo>
                  <a:lnTo>
                    <a:pt x="4068297" y="6479388"/>
                  </a:lnTo>
                  <a:lnTo>
                    <a:pt x="4064278" y="6475349"/>
                  </a:lnTo>
                  <a:lnTo>
                    <a:pt x="4064278" y="6465478"/>
                  </a:lnTo>
                  <a:close/>
                  <a:moveTo>
                    <a:pt x="3828990" y="6461440"/>
                  </a:moveTo>
                  <a:lnTo>
                    <a:pt x="3838899" y="6461440"/>
                  </a:lnTo>
                  <a:lnTo>
                    <a:pt x="3842917" y="6465478"/>
                  </a:lnTo>
                  <a:lnTo>
                    <a:pt x="3842917" y="6475349"/>
                  </a:lnTo>
                  <a:lnTo>
                    <a:pt x="3838899" y="6479388"/>
                  </a:lnTo>
                  <a:lnTo>
                    <a:pt x="3828990" y="6479388"/>
                  </a:lnTo>
                  <a:lnTo>
                    <a:pt x="3824971" y="6475349"/>
                  </a:lnTo>
                  <a:lnTo>
                    <a:pt x="3824971" y="6465478"/>
                  </a:lnTo>
                  <a:close/>
                  <a:moveTo>
                    <a:pt x="3589676" y="6461440"/>
                  </a:moveTo>
                  <a:lnTo>
                    <a:pt x="3599585" y="6461440"/>
                  </a:lnTo>
                  <a:lnTo>
                    <a:pt x="3603604" y="6465478"/>
                  </a:lnTo>
                  <a:lnTo>
                    <a:pt x="3603604" y="6475349"/>
                  </a:lnTo>
                  <a:lnTo>
                    <a:pt x="3599585" y="6479388"/>
                  </a:lnTo>
                  <a:lnTo>
                    <a:pt x="3589676" y="6479388"/>
                  </a:lnTo>
                  <a:lnTo>
                    <a:pt x="3585657" y="6475349"/>
                  </a:lnTo>
                  <a:lnTo>
                    <a:pt x="3585657" y="6465478"/>
                  </a:lnTo>
                  <a:close/>
                  <a:moveTo>
                    <a:pt x="3350359" y="6461440"/>
                  </a:moveTo>
                  <a:lnTo>
                    <a:pt x="3360268" y="6461440"/>
                  </a:lnTo>
                  <a:lnTo>
                    <a:pt x="3364287" y="6465478"/>
                  </a:lnTo>
                  <a:lnTo>
                    <a:pt x="3364287" y="6475349"/>
                  </a:lnTo>
                  <a:lnTo>
                    <a:pt x="3360268" y="6479388"/>
                  </a:lnTo>
                  <a:lnTo>
                    <a:pt x="3350359" y="6479388"/>
                  </a:lnTo>
                  <a:lnTo>
                    <a:pt x="3346340" y="6475349"/>
                  </a:lnTo>
                  <a:lnTo>
                    <a:pt x="3346340" y="6465478"/>
                  </a:lnTo>
                  <a:close/>
                  <a:moveTo>
                    <a:pt x="3111048" y="6461440"/>
                  </a:moveTo>
                  <a:lnTo>
                    <a:pt x="3120959" y="6461440"/>
                  </a:lnTo>
                  <a:lnTo>
                    <a:pt x="3124977" y="6465478"/>
                  </a:lnTo>
                  <a:lnTo>
                    <a:pt x="3124977" y="6475349"/>
                  </a:lnTo>
                  <a:lnTo>
                    <a:pt x="3120959" y="6479388"/>
                  </a:lnTo>
                  <a:lnTo>
                    <a:pt x="3111048" y="6479388"/>
                  </a:lnTo>
                  <a:lnTo>
                    <a:pt x="3107029" y="6475349"/>
                  </a:lnTo>
                  <a:lnTo>
                    <a:pt x="3107029" y="6465478"/>
                  </a:lnTo>
                  <a:close/>
                  <a:moveTo>
                    <a:pt x="2871737" y="6461440"/>
                  </a:moveTo>
                  <a:lnTo>
                    <a:pt x="2881646" y="6461440"/>
                  </a:lnTo>
                  <a:lnTo>
                    <a:pt x="2885666" y="6465478"/>
                  </a:lnTo>
                  <a:lnTo>
                    <a:pt x="2885666" y="6475349"/>
                  </a:lnTo>
                  <a:lnTo>
                    <a:pt x="2881646" y="6479388"/>
                  </a:lnTo>
                  <a:lnTo>
                    <a:pt x="2871737" y="6479388"/>
                  </a:lnTo>
                  <a:lnTo>
                    <a:pt x="2867717" y="6475349"/>
                  </a:lnTo>
                  <a:lnTo>
                    <a:pt x="2867717" y="6465478"/>
                  </a:lnTo>
                  <a:close/>
                  <a:moveTo>
                    <a:pt x="2632423" y="6461440"/>
                  </a:moveTo>
                  <a:lnTo>
                    <a:pt x="2642334" y="6461440"/>
                  </a:lnTo>
                  <a:lnTo>
                    <a:pt x="2646352" y="6465478"/>
                  </a:lnTo>
                  <a:lnTo>
                    <a:pt x="2646352" y="6475349"/>
                  </a:lnTo>
                  <a:lnTo>
                    <a:pt x="2642334" y="6479388"/>
                  </a:lnTo>
                  <a:lnTo>
                    <a:pt x="2632423" y="6479388"/>
                  </a:lnTo>
                  <a:lnTo>
                    <a:pt x="2628404" y="6475349"/>
                  </a:lnTo>
                  <a:lnTo>
                    <a:pt x="2628404" y="6465478"/>
                  </a:lnTo>
                  <a:close/>
                  <a:moveTo>
                    <a:pt x="2393104" y="6461440"/>
                  </a:moveTo>
                  <a:lnTo>
                    <a:pt x="2403015" y="6461440"/>
                  </a:lnTo>
                  <a:lnTo>
                    <a:pt x="2407034" y="6465478"/>
                  </a:lnTo>
                  <a:lnTo>
                    <a:pt x="2407034" y="6475349"/>
                  </a:lnTo>
                  <a:lnTo>
                    <a:pt x="2403015" y="6479388"/>
                  </a:lnTo>
                  <a:lnTo>
                    <a:pt x="2393104" y="6479388"/>
                  </a:lnTo>
                  <a:lnTo>
                    <a:pt x="2389087" y="6475349"/>
                  </a:lnTo>
                  <a:lnTo>
                    <a:pt x="2389087" y="6465478"/>
                  </a:lnTo>
                  <a:close/>
                  <a:moveTo>
                    <a:pt x="721958" y="6461440"/>
                  </a:moveTo>
                  <a:lnTo>
                    <a:pt x="731868" y="6461440"/>
                  </a:lnTo>
                  <a:lnTo>
                    <a:pt x="735887" y="6465478"/>
                  </a:lnTo>
                  <a:lnTo>
                    <a:pt x="735887" y="6475349"/>
                  </a:lnTo>
                  <a:lnTo>
                    <a:pt x="731868" y="6479388"/>
                  </a:lnTo>
                  <a:lnTo>
                    <a:pt x="721958" y="6479388"/>
                  </a:lnTo>
                  <a:lnTo>
                    <a:pt x="717939" y="6475349"/>
                  </a:lnTo>
                  <a:lnTo>
                    <a:pt x="717939" y="6465478"/>
                  </a:lnTo>
                  <a:close/>
                  <a:moveTo>
                    <a:pt x="482646" y="6461440"/>
                  </a:moveTo>
                  <a:lnTo>
                    <a:pt x="492556" y="6461440"/>
                  </a:lnTo>
                  <a:lnTo>
                    <a:pt x="496575" y="6465478"/>
                  </a:lnTo>
                  <a:lnTo>
                    <a:pt x="496575" y="6475349"/>
                  </a:lnTo>
                  <a:lnTo>
                    <a:pt x="492556" y="6479388"/>
                  </a:lnTo>
                  <a:lnTo>
                    <a:pt x="482646" y="6479388"/>
                  </a:lnTo>
                  <a:lnTo>
                    <a:pt x="478627" y="6475349"/>
                  </a:lnTo>
                  <a:lnTo>
                    <a:pt x="478627" y="6465478"/>
                  </a:lnTo>
                  <a:close/>
                  <a:moveTo>
                    <a:pt x="243332" y="6461440"/>
                  </a:moveTo>
                  <a:lnTo>
                    <a:pt x="253242" y="6461440"/>
                  </a:lnTo>
                  <a:lnTo>
                    <a:pt x="257261" y="6465478"/>
                  </a:lnTo>
                  <a:lnTo>
                    <a:pt x="257261" y="6475349"/>
                  </a:lnTo>
                  <a:lnTo>
                    <a:pt x="253242" y="6479388"/>
                  </a:lnTo>
                  <a:lnTo>
                    <a:pt x="243332" y="6479388"/>
                  </a:lnTo>
                  <a:lnTo>
                    <a:pt x="239313" y="6475349"/>
                  </a:lnTo>
                  <a:lnTo>
                    <a:pt x="239313" y="6465478"/>
                  </a:lnTo>
                  <a:close/>
                  <a:moveTo>
                    <a:pt x="4019" y="6461440"/>
                  </a:moveTo>
                  <a:lnTo>
                    <a:pt x="13929" y="6461440"/>
                  </a:lnTo>
                  <a:lnTo>
                    <a:pt x="17949" y="6465478"/>
                  </a:lnTo>
                  <a:lnTo>
                    <a:pt x="17949" y="6475349"/>
                  </a:lnTo>
                  <a:lnTo>
                    <a:pt x="13929" y="6479388"/>
                  </a:lnTo>
                  <a:lnTo>
                    <a:pt x="4019" y="6479388"/>
                  </a:lnTo>
                  <a:lnTo>
                    <a:pt x="0" y="6475349"/>
                  </a:lnTo>
                  <a:lnTo>
                    <a:pt x="0" y="6465478"/>
                  </a:lnTo>
                  <a:close/>
                  <a:moveTo>
                    <a:pt x="9572438" y="6222160"/>
                  </a:moveTo>
                  <a:lnTo>
                    <a:pt x="9582349" y="6222160"/>
                  </a:lnTo>
                  <a:lnTo>
                    <a:pt x="9586368" y="6226198"/>
                  </a:lnTo>
                  <a:lnTo>
                    <a:pt x="9586368" y="6236069"/>
                  </a:lnTo>
                  <a:lnTo>
                    <a:pt x="9582349" y="6240109"/>
                  </a:lnTo>
                  <a:lnTo>
                    <a:pt x="9572438" y="6240109"/>
                  </a:lnTo>
                  <a:lnTo>
                    <a:pt x="9568419" y="6236069"/>
                  </a:lnTo>
                  <a:lnTo>
                    <a:pt x="9568419" y="6226198"/>
                  </a:lnTo>
                  <a:close/>
                  <a:moveTo>
                    <a:pt x="9333125" y="6222160"/>
                  </a:moveTo>
                  <a:lnTo>
                    <a:pt x="9343036" y="6222160"/>
                  </a:lnTo>
                  <a:lnTo>
                    <a:pt x="9347055" y="6226198"/>
                  </a:lnTo>
                  <a:lnTo>
                    <a:pt x="9347055" y="6236069"/>
                  </a:lnTo>
                  <a:lnTo>
                    <a:pt x="9343036" y="6240109"/>
                  </a:lnTo>
                  <a:lnTo>
                    <a:pt x="9333125" y="6240109"/>
                  </a:lnTo>
                  <a:lnTo>
                    <a:pt x="9329106" y="6236069"/>
                  </a:lnTo>
                  <a:lnTo>
                    <a:pt x="9329106" y="6226198"/>
                  </a:lnTo>
                  <a:close/>
                  <a:moveTo>
                    <a:pt x="9093811" y="6222160"/>
                  </a:moveTo>
                  <a:lnTo>
                    <a:pt x="9103722" y="6222160"/>
                  </a:lnTo>
                  <a:lnTo>
                    <a:pt x="9107741" y="6226198"/>
                  </a:lnTo>
                  <a:lnTo>
                    <a:pt x="9107741" y="6236069"/>
                  </a:lnTo>
                  <a:lnTo>
                    <a:pt x="9103722" y="6240109"/>
                  </a:lnTo>
                  <a:lnTo>
                    <a:pt x="9093811" y="6240109"/>
                  </a:lnTo>
                  <a:lnTo>
                    <a:pt x="9089792" y="6236069"/>
                  </a:lnTo>
                  <a:lnTo>
                    <a:pt x="9089792" y="6226198"/>
                  </a:lnTo>
                  <a:close/>
                  <a:moveTo>
                    <a:pt x="8854496" y="6222160"/>
                  </a:moveTo>
                  <a:lnTo>
                    <a:pt x="8864407" y="6222160"/>
                  </a:lnTo>
                  <a:lnTo>
                    <a:pt x="8868426" y="6226198"/>
                  </a:lnTo>
                  <a:lnTo>
                    <a:pt x="8868426" y="6236069"/>
                  </a:lnTo>
                  <a:lnTo>
                    <a:pt x="8864407" y="6240109"/>
                  </a:lnTo>
                  <a:lnTo>
                    <a:pt x="8854496" y="6240109"/>
                  </a:lnTo>
                  <a:lnTo>
                    <a:pt x="8850477" y="6236069"/>
                  </a:lnTo>
                  <a:lnTo>
                    <a:pt x="8850477" y="6226198"/>
                  </a:lnTo>
                  <a:close/>
                  <a:moveTo>
                    <a:pt x="8615184" y="6222160"/>
                  </a:moveTo>
                  <a:lnTo>
                    <a:pt x="8625095" y="6222160"/>
                  </a:lnTo>
                  <a:lnTo>
                    <a:pt x="8629114" y="6226198"/>
                  </a:lnTo>
                  <a:lnTo>
                    <a:pt x="8629114" y="6236069"/>
                  </a:lnTo>
                  <a:lnTo>
                    <a:pt x="8625095" y="6240109"/>
                  </a:lnTo>
                  <a:lnTo>
                    <a:pt x="8615184" y="6240109"/>
                  </a:lnTo>
                  <a:lnTo>
                    <a:pt x="8611165" y="6236069"/>
                  </a:lnTo>
                  <a:lnTo>
                    <a:pt x="8611165" y="6226198"/>
                  </a:lnTo>
                  <a:close/>
                  <a:moveTo>
                    <a:pt x="8375869" y="6222160"/>
                  </a:moveTo>
                  <a:lnTo>
                    <a:pt x="8385779" y="6222160"/>
                  </a:lnTo>
                  <a:lnTo>
                    <a:pt x="8389799" y="6226198"/>
                  </a:lnTo>
                  <a:lnTo>
                    <a:pt x="8389799" y="6236069"/>
                  </a:lnTo>
                  <a:lnTo>
                    <a:pt x="8385779" y="6240109"/>
                  </a:lnTo>
                  <a:lnTo>
                    <a:pt x="8375869" y="6240109"/>
                  </a:lnTo>
                  <a:lnTo>
                    <a:pt x="8371850" y="6236069"/>
                  </a:lnTo>
                  <a:lnTo>
                    <a:pt x="8371850" y="6226198"/>
                  </a:lnTo>
                  <a:close/>
                  <a:moveTo>
                    <a:pt x="8136553" y="6222160"/>
                  </a:moveTo>
                  <a:lnTo>
                    <a:pt x="8146464" y="6222160"/>
                  </a:lnTo>
                  <a:lnTo>
                    <a:pt x="8150483" y="6226198"/>
                  </a:lnTo>
                  <a:lnTo>
                    <a:pt x="8150483" y="6236069"/>
                  </a:lnTo>
                  <a:lnTo>
                    <a:pt x="8146464" y="6240109"/>
                  </a:lnTo>
                  <a:lnTo>
                    <a:pt x="8136553" y="6240109"/>
                  </a:lnTo>
                  <a:lnTo>
                    <a:pt x="8132534" y="6236069"/>
                  </a:lnTo>
                  <a:lnTo>
                    <a:pt x="8132534" y="6226198"/>
                  </a:lnTo>
                  <a:close/>
                  <a:moveTo>
                    <a:pt x="7897241" y="6222160"/>
                  </a:moveTo>
                  <a:lnTo>
                    <a:pt x="7907151" y="6222160"/>
                  </a:lnTo>
                  <a:lnTo>
                    <a:pt x="7911170" y="6226198"/>
                  </a:lnTo>
                  <a:lnTo>
                    <a:pt x="7911170" y="6236069"/>
                  </a:lnTo>
                  <a:lnTo>
                    <a:pt x="7907151" y="6240109"/>
                  </a:lnTo>
                  <a:lnTo>
                    <a:pt x="7897241" y="6240109"/>
                  </a:lnTo>
                  <a:lnTo>
                    <a:pt x="7893222" y="6236069"/>
                  </a:lnTo>
                  <a:lnTo>
                    <a:pt x="7893222" y="6226198"/>
                  </a:lnTo>
                  <a:close/>
                  <a:moveTo>
                    <a:pt x="7657926" y="6222160"/>
                  </a:moveTo>
                  <a:lnTo>
                    <a:pt x="7667836" y="6222160"/>
                  </a:lnTo>
                  <a:lnTo>
                    <a:pt x="7671855" y="6226198"/>
                  </a:lnTo>
                  <a:lnTo>
                    <a:pt x="7671855" y="6236069"/>
                  </a:lnTo>
                  <a:lnTo>
                    <a:pt x="7667836" y="6240109"/>
                  </a:lnTo>
                  <a:lnTo>
                    <a:pt x="7657926" y="6240109"/>
                  </a:lnTo>
                  <a:lnTo>
                    <a:pt x="7653906" y="6236069"/>
                  </a:lnTo>
                  <a:lnTo>
                    <a:pt x="7653906" y="6226198"/>
                  </a:lnTo>
                  <a:close/>
                  <a:moveTo>
                    <a:pt x="7418611" y="6222160"/>
                  </a:moveTo>
                  <a:lnTo>
                    <a:pt x="7428521" y="6222160"/>
                  </a:lnTo>
                  <a:lnTo>
                    <a:pt x="7432540" y="6226198"/>
                  </a:lnTo>
                  <a:lnTo>
                    <a:pt x="7432540" y="6236069"/>
                  </a:lnTo>
                  <a:lnTo>
                    <a:pt x="7428521" y="6240109"/>
                  </a:lnTo>
                  <a:lnTo>
                    <a:pt x="7418611" y="6240109"/>
                  </a:lnTo>
                  <a:lnTo>
                    <a:pt x="7414592" y="6236069"/>
                  </a:lnTo>
                  <a:lnTo>
                    <a:pt x="7414592" y="6226198"/>
                  </a:lnTo>
                  <a:close/>
                  <a:moveTo>
                    <a:pt x="7179298" y="6222160"/>
                  </a:moveTo>
                  <a:lnTo>
                    <a:pt x="7189209" y="6222160"/>
                  </a:lnTo>
                  <a:lnTo>
                    <a:pt x="7193228" y="6226198"/>
                  </a:lnTo>
                  <a:lnTo>
                    <a:pt x="7193228" y="6236069"/>
                  </a:lnTo>
                  <a:lnTo>
                    <a:pt x="7189209" y="6240109"/>
                  </a:lnTo>
                  <a:lnTo>
                    <a:pt x="7179298" y="6240109"/>
                  </a:lnTo>
                  <a:lnTo>
                    <a:pt x="7175279" y="6236069"/>
                  </a:lnTo>
                  <a:lnTo>
                    <a:pt x="7175279" y="6226198"/>
                  </a:lnTo>
                  <a:close/>
                  <a:moveTo>
                    <a:pt x="6939983" y="6222160"/>
                  </a:moveTo>
                  <a:lnTo>
                    <a:pt x="6949894" y="6222160"/>
                  </a:lnTo>
                  <a:lnTo>
                    <a:pt x="6953913" y="6226198"/>
                  </a:lnTo>
                  <a:lnTo>
                    <a:pt x="6953913" y="6236069"/>
                  </a:lnTo>
                  <a:lnTo>
                    <a:pt x="6949894" y="6240109"/>
                  </a:lnTo>
                  <a:lnTo>
                    <a:pt x="6939983" y="6240109"/>
                  </a:lnTo>
                  <a:lnTo>
                    <a:pt x="6935964" y="6236069"/>
                  </a:lnTo>
                  <a:lnTo>
                    <a:pt x="6935964" y="6226198"/>
                  </a:lnTo>
                  <a:close/>
                  <a:moveTo>
                    <a:pt x="6700670" y="6222160"/>
                  </a:moveTo>
                  <a:lnTo>
                    <a:pt x="6710581" y="6222160"/>
                  </a:lnTo>
                  <a:lnTo>
                    <a:pt x="6714600" y="6226198"/>
                  </a:lnTo>
                  <a:lnTo>
                    <a:pt x="6714600" y="6236069"/>
                  </a:lnTo>
                  <a:lnTo>
                    <a:pt x="6710581" y="6240109"/>
                  </a:lnTo>
                  <a:lnTo>
                    <a:pt x="6700670" y="6240109"/>
                  </a:lnTo>
                  <a:lnTo>
                    <a:pt x="6696651" y="6236069"/>
                  </a:lnTo>
                  <a:lnTo>
                    <a:pt x="6696651" y="6226198"/>
                  </a:lnTo>
                  <a:close/>
                  <a:moveTo>
                    <a:pt x="6461356" y="6222160"/>
                  </a:moveTo>
                  <a:lnTo>
                    <a:pt x="6471266" y="6222160"/>
                  </a:lnTo>
                  <a:lnTo>
                    <a:pt x="6475285" y="6226198"/>
                  </a:lnTo>
                  <a:lnTo>
                    <a:pt x="6475285" y="6236069"/>
                  </a:lnTo>
                  <a:lnTo>
                    <a:pt x="6471266" y="6240109"/>
                  </a:lnTo>
                  <a:lnTo>
                    <a:pt x="6461356" y="6240109"/>
                  </a:lnTo>
                  <a:lnTo>
                    <a:pt x="6457337" y="6236069"/>
                  </a:lnTo>
                  <a:lnTo>
                    <a:pt x="6457337" y="6226198"/>
                  </a:lnTo>
                  <a:close/>
                  <a:moveTo>
                    <a:pt x="6222042" y="6222160"/>
                  </a:moveTo>
                  <a:lnTo>
                    <a:pt x="6231952" y="6222160"/>
                  </a:lnTo>
                  <a:lnTo>
                    <a:pt x="6235971" y="6226198"/>
                  </a:lnTo>
                  <a:lnTo>
                    <a:pt x="6235971" y="6236069"/>
                  </a:lnTo>
                  <a:lnTo>
                    <a:pt x="6231952" y="6240109"/>
                  </a:lnTo>
                  <a:lnTo>
                    <a:pt x="6222042" y="6240109"/>
                  </a:lnTo>
                  <a:lnTo>
                    <a:pt x="6218023" y="6236069"/>
                  </a:lnTo>
                  <a:lnTo>
                    <a:pt x="6218023" y="6226198"/>
                  </a:lnTo>
                  <a:close/>
                  <a:moveTo>
                    <a:pt x="5982729" y="6222160"/>
                  </a:moveTo>
                  <a:lnTo>
                    <a:pt x="5992639" y="6222160"/>
                  </a:lnTo>
                  <a:lnTo>
                    <a:pt x="5996658" y="6226198"/>
                  </a:lnTo>
                  <a:lnTo>
                    <a:pt x="5996658" y="6236069"/>
                  </a:lnTo>
                  <a:lnTo>
                    <a:pt x="5992639" y="6240109"/>
                  </a:lnTo>
                  <a:lnTo>
                    <a:pt x="5982729" y="6240109"/>
                  </a:lnTo>
                  <a:lnTo>
                    <a:pt x="5978710" y="6236069"/>
                  </a:lnTo>
                  <a:lnTo>
                    <a:pt x="5978710" y="6226198"/>
                  </a:lnTo>
                  <a:close/>
                  <a:moveTo>
                    <a:pt x="5743412" y="6222160"/>
                  </a:moveTo>
                  <a:lnTo>
                    <a:pt x="5753323" y="6222160"/>
                  </a:lnTo>
                  <a:lnTo>
                    <a:pt x="5757342" y="6226198"/>
                  </a:lnTo>
                  <a:lnTo>
                    <a:pt x="5757342" y="6236069"/>
                  </a:lnTo>
                  <a:lnTo>
                    <a:pt x="5753323" y="6240109"/>
                  </a:lnTo>
                  <a:lnTo>
                    <a:pt x="5743412" y="6240109"/>
                  </a:lnTo>
                  <a:lnTo>
                    <a:pt x="5739393" y="6236069"/>
                  </a:lnTo>
                  <a:lnTo>
                    <a:pt x="5739393" y="6226198"/>
                  </a:lnTo>
                  <a:close/>
                  <a:moveTo>
                    <a:pt x="5504099" y="6222160"/>
                  </a:moveTo>
                  <a:lnTo>
                    <a:pt x="5514010" y="6222160"/>
                  </a:lnTo>
                  <a:lnTo>
                    <a:pt x="5518029" y="6226198"/>
                  </a:lnTo>
                  <a:lnTo>
                    <a:pt x="5518029" y="6236069"/>
                  </a:lnTo>
                  <a:lnTo>
                    <a:pt x="5514010" y="6240109"/>
                  </a:lnTo>
                  <a:lnTo>
                    <a:pt x="5504099" y="6240109"/>
                  </a:lnTo>
                  <a:lnTo>
                    <a:pt x="5500080" y="6236069"/>
                  </a:lnTo>
                  <a:lnTo>
                    <a:pt x="5500080" y="6226198"/>
                  </a:lnTo>
                  <a:close/>
                  <a:moveTo>
                    <a:pt x="5264784" y="6222160"/>
                  </a:moveTo>
                  <a:lnTo>
                    <a:pt x="5274694" y="6222160"/>
                  </a:lnTo>
                  <a:lnTo>
                    <a:pt x="5278713" y="6226198"/>
                  </a:lnTo>
                  <a:lnTo>
                    <a:pt x="5278713" y="6236069"/>
                  </a:lnTo>
                  <a:lnTo>
                    <a:pt x="5274694" y="6240109"/>
                  </a:lnTo>
                  <a:lnTo>
                    <a:pt x="5264784" y="6240109"/>
                  </a:lnTo>
                  <a:lnTo>
                    <a:pt x="5260765" y="6236069"/>
                  </a:lnTo>
                  <a:lnTo>
                    <a:pt x="5260765" y="6226198"/>
                  </a:lnTo>
                  <a:close/>
                  <a:moveTo>
                    <a:pt x="5025470" y="6222160"/>
                  </a:moveTo>
                  <a:lnTo>
                    <a:pt x="5035381" y="6222160"/>
                  </a:lnTo>
                  <a:lnTo>
                    <a:pt x="5039400" y="6226198"/>
                  </a:lnTo>
                  <a:lnTo>
                    <a:pt x="5039400" y="6236069"/>
                  </a:lnTo>
                  <a:lnTo>
                    <a:pt x="5035381" y="6240109"/>
                  </a:lnTo>
                  <a:lnTo>
                    <a:pt x="5025470" y="6240109"/>
                  </a:lnTo>
                  <a:lnTo>
                    <a:pt x="5021451" y="6236069"/>
                  </a:lnTo>
                  <a:lnTo>
                    <a:pt x="5021451" y="6226198"/>
                  </a:lnTo>
                  <a:close/>
                  <a:moveTo>
                    <a:pt x="4786241" y="6222160"/>
                  </a:moveTo>
                  <a:lnTo>
                    <a:pt x="4796152" y="6222160"/>
                  </a:lnTo>
                  <a:lnTo>
                    <a:pt x="4800171" y="6226198"/>
                  </a:lnTo>
                  <a:lnTo>
                    <a:pt x="4800171" y="6236069"/>
                  </a:lnTo>
                  <a:lnTo>
                    <a:pt x="4796152" y="6240109"/>
                  </a:lnTo>
                  <a:lnTo>
                    <a:pt x="4786241" y="6240109"/>
                  </a:lnTo>
                  <a:lnTo>
                    <a:pt x="4782224" y="6236069"/>
                  </a:lnTo>
                  <a:lnTo>
                    <a:pt x="4782224" y="6226198"/>
                  </a:lnTo>
                  <a:close/>
                  <a:moveTo>
                    <a:pt x="4546929" y="6222160"/>
                  </a:moveTo>
                  <a:lnTo>
                    <a:pt x="4556840" y="6222160"/>
                  </a:lnTo>
                  <a:lnTo>
                    <a:pt x="4560859" y="6226198"/>
                  </a:lnTo>
                  <a:lnTo>
                    <a:pt x="4560859" y="6236069"/>
                  </a:lnTo>
                  <a:lnTo>
                    <a:pt x="4556840" y="6240109"/>
                  </a:lnTo>
                  <a:lnTo>
                    <a:pt x="4546929" y="6240109"/>
                  </a:lnTo>
                  <a:lnTo>
                    <a:pt x="4542910" y="6236069"/>
                  </a:lnTo>
                  <a:lnTo>
                    <a:pt x="4542910" y="6226198"/>
                  </a:lnTo>
                  <a:close/>
                  <a:moveTo>
                    <a:pt x="4307612" y="6222160"/>
                  </a:moveTo>
                  <a:lnTo>
                    <a:pt x="4317523" y="6222160"/>
                  </a:lnTo>
                  <a:lnTo>
                    <a:pt x="4321543" y="6226198"/>
                  </a:lnTo>
                  <a:lnTo>
                    <a:pt x="4321543" y="6236069"/>
                  </a:lnTo>
                  <a:lnTo>
                    <a:pt x="4317523" y="6240109"/>
                  </a:lnTo>
                  <a:lnTo>
                    <a:pt x="4307612" y="6240109"/>
                  </a:lnTo>
                  <a:lnTo>
                    <a:pt x="4303595" y="6236069"/>
                  </a:lnTo>
                  <a:lnTo>
                    <a:pt x="4303595" y="6226198"/>
                  </a:lnTo>
                  <a:close/>
                  <a:moveTo>
                    <a:pt x="4068297" y="6222160"/>
                  </a:moveTo>
                  <a:lnTo>
                    <a:pt x="4078210" y="6222160"/>
                  </a:lnTo>
                  <a:lnTo>
                    <a:pt x="4082229" y="6226198"/>
                  </a:lnTo>
                  <a:lnTo>
                    <a:pt x="4082229" y="6236069"/>
                  </a:lnTo>
                  <a:lnTo>
                    <a:pt x="4078210" y="6240109"/>
                  </a:lnTo>
                  <a:lnTo>
                    <a:pt x="4068297" y="6240109"/>
                  </a:lnTo>
                  <a:lnTo>
                    <a:pt x="4064278" y="6236069"/>
                  </a:lnTo>
                  <a:lnTo>
                    <a:pt x="4064278" y="6226198"/>
                  </a:lnTo>
                  <a:close/>
                  <a:moveTo>
                    <a:pt x="3828990" y="6222160"/>
                  </a:moveTo>
                  <a:lnTo>
                    <a:pt x="3838899" y="6222160"/>
                  </a:lnTo>
                  <a:lnTo>
                    <a:pt x="3842917" y="6226198"/>
                  </a:lnTo>
                  <a:lnTo>
                    <a:pt x="3842917" y="6236069"/>
                  </a:lnTo>
                  <a:lnTo>
                    <a:pt x="3838899" y="6240109"/>
                  </a:lnTo>
                  <a:lnTo>
                    <a:pt x="3828990" y="6240109"/>
                  </a:lnTo>
                  <a:lnTo>
                    <a:pt x="3824971" y="6236069"/>
                  </a:lnTo>
                  <a:lnTo>
                    <a:pt x="3824971" y="6226198"/>
                  </a:lnTo>
                  <a:close/>
                  <a:moveTo>
                    <a:pt x="3589676" y="6222160"/>
                  </a:moveTo>
                  <a:lnTo>
                    <a:pt x="3599585" y="6222160"/>
                  </a:lnTo>
                  <a:lnTo>
                    <a:pt x="3603604" y="6226198"/>
                  </a:lnTo>
                  <a:lnTo>
                    <a:pt x="3603604" y="6236069"/>
                  </a:lnTo>
                  <a:lnTo>
                    <a:pt x="3599585" y="6240109"/>
                  </a:lnTo>
                  <a:lnTo>
                    <a:pt x="3589676" y="6240109"/>
                  </a:lnTo>
                  <a:lnTo>
                    <a:pt x="3585657" y="6236069"/>
                  </a:lnTo>
                  <a:lnTo>
                    <a:pt x="3585657" y="6226198"/>
                  </a:lnTo>
                  <a:close/>
                  <a:moveTo>
                    <a:pt x="3350359" y="6222160"/>
                  </a:moveTo>
                  <a:lnTo>
                    <a:pt x="3360268" y="6222160"/>
                  </a:lnTo>
                  <a:lnTo>
                    <a:pt x="3364287" y="6226198"/>
                  </a:lnTo>
                  <a:lnTo>
                    <a:pt x="3364287" y="6236069"/>
                  </a:lnTo>
                  <a:lnTo>
                    <a:pt x="3360268" y="6240109"/>
                  </a:lnTo>
                  <a:lnTo>
                    <a:pt x="3350359" y="6240109"/>
                  </a:lnTo>
                  <a:lnTo>
                    <a:pt x="3346340" y="6236069"/>
                  </a:lnTo>
                  <a:lnTo>
                    <a:pt x="3346340" y="6226198"/>
                  </a:lnTo>
                  <a:close/>
                  <a:moveTo>
                    <a:pt x="3111048" y="6222160"/>
                  </a:moveTo>
                  <a:lnTo>
                    <a:pt x="3120959" y="6222160"/>
                  </a:lnTo>
                  <a:lnTo>
                    <a:pt x="3124977" y="6226198"/>
                  </a:lnTo>
                  <a:lnTo>
                    <a:pt x="3124977" y="6236069"/>
                  </a:lnTo>
                  <a:lnTo>
                    <a:pt x="3120959" y="6240109"/>
                  </a:lnTo>
                  <a:lnTo>
                    <a:pt x="3111048" y="6240109"/>
                  </a:lnTo>
                  <a:lnTo>
                    <a:pt x="3107029" y="6236069"/>
                  </a:lnTo>
                  <a:lnTo>
                    <a:pt x="3107029" y="6226198"/>
                  </a:lnTo>
                  <a:close/>
                  <a:moveTo>
                    <a:pt x="2871737" y="6222160"/>
                  </a:moveTo>
                  <a:lnTo>
                    <a:pt x="2881646" y="6222160"/>
                  </a:lnTo>
                  <a:lnTo>
                    <a:pt x="2885666" y="6226198"/>
                  </a:lnTo>
                  <a:lnTo>
                    <a:pt x="2885666" y="6236069"/>
                  </a:lnTo>
                  <a:lnTo>
                    <a:pt x="2881646" y="6240109"/>
                  </a:lnTo>
                  <a:lnTo>
                    <a:pt x="2871737" y="6240109"/>
                  </a:lnTo>
                  <a:lnTo>
                    <a:pt x="2867717" y="6236069"/>
                  </a:lnTo>
                  <a:lnTo>
                    <a:pt x="2867717" y="6226198"/>
                  </a:lnTo>
                  <a:close/>
                  <a:moveTo>
                    <a:pt x="2632423" y="6222160"/>
                  </a:moveTo>
                  <a:lnTo>
                    <a:pt x="2642334" y="6222160"/>
                  </a:lnTo>
                  <a:lnTo>
                    <a:pt x="2646352" y="6226198"/>
                  </a:lnTo>
                  <a:lnTo>
                    <a:pt x="2646352" y="6236069"/>
                  </a:lnTo>
                  <a:lnTo>
                    <a:pt x="2642334" y="6240109"/>
                  </a:lnTo>
                  <a:lnTo>
                    <a:pt x="2632423" y="6240109"/>
                  </a:lnTo>
                  <a:lnTo>
                    <a:pt x="2628404" y="6236069"/>
                  </a:lnTo>
                  <a:lnTo>
                    <a:pt x="2628404" y="6226198"/>
                  </a:lnTo>
                  <a:close/>
                  <a:moveTo>
                    <a:pt x="2393104" y="6222160"/>
                  </a:moveTo>
                  <a:lnTo>
                    <a:pt x="2403015" y="6222160"/>
                  </a:lnTo>
                  <a:lnTo>
                    <a:pt x="2407034" y="6226198"/>
                  </a:lnTo>
                  <a:lnTo>
                    <a:pt x="2407034" y="6236069"/>
                  </a:lnTo>
                  <a:lnTo>
                    <a:pt x="2403015" y="6240109"/>
                  </a:lnTo>
                  <a:lnTo>
                    <a:pt x="2393104" y="6240109"/>
                  </a:lnTo>
                  <a:lnTo>
                    <a:pt x="2389087" y="6236069"/>
                  </a:lnTo>
                  <a:lnTo>
                    <a:pt x="2389087" y="6226198"/>
                  </a:lnTo>
                  <a:close/>
                  <a:moveTo>
                    <a:pt x="2157818" y="6222160"/>
                  </a:moveTo>
                  <a:lnTo>
                    <a:pt x="2167728" y="6222160"/>
                  </a:lnTo>
                  <a:lnTo>
                    <a:pt x="2171746" y="6226198"/>
                  </a:lnTo>
                  <a:lnTo>
                    <a:pt x="2171746" y="6236069"/>
                  </a:lnTo>
                  <a:lnTo>
                    <a:pt x="2167728" y="6240109"/>
                  </a:lnTo>
                  <a:lnTo>
                    <a:pt x="2157818" y="6240109"/>
                  </a:lnTo>
                  <a:lnTo>
                    <a:pt x="2153799" y="6236069"/>
                  </a:lnTo>
                  <a:lnTo>
                    <a:pt x="2153799" y="6226198"/>
                  </a:lnTo>
                  <a:close/>
                  <a:moveTo>
                    <a:pt x="1918509" y="6222160"/>
                  </a:moveTo>
                  <a:lnTo>
                    <a:pt x="1928419" y="6222160"/>
                  </a:lnTo>
                  <a:lnTo>
                    <a:pt x="1932438" y="6226198"/>
                  </a:lnTo>
                  <a:lnTo>
                    <a:pt x="1932438" y="6236069"/>
                  </a:lnTo>
                  <a:lnTo>
                    <a:pt x="1928419" y="6240109"/>
                  </a:lnTo>
                  <a:lnTo>
                    <a:pt x="1918509" y="6240109"/>
                  </a:lnTo>
                  <a:lnTo>
                    <a:pt x="1914490" y="6236069"/>
                  </a:lnTo>
                  <a:lnTo>
                    <a:pt x="1914490" y="6226198"/>
                  </a:lnTo>
                  <a:close/>
                  <a:moveTo>
                    <a:pt x="1679200" y="6222160"/>
                  </a:moveTo>
                  <a:lnTo>
                    <a:pt x="1689110" y="6222160"/>
                  </a:lnTo>
                  <a:lnTo>
                    <a:pt x="1693129" y="6226198"/>
                  </a:lnTo>
                  <a:lnTo>
                    <a:pt x="1693129" y="6236069"/>
                  </a:lnTo>
                  <a:lnTo>
                    <a:pt x="1689110" y="6240109"/>
                  </a:lnTo>
                  <a:lnTo>
                    <a:pt x="1679200" y="6240109"/>
                  </a:lnTo>
                  <a:lnTo>
                    <a:pt x="1675182" y="6236069"/>
                  </a:lnTo>
                  <a:lnTo>
                    <a:pt x="1675182" y="6226198"/>
                  </a:lnTo>
                  <a:close/>
                  <a:moveTo>
                    <a:pt x="1439885" y="6222160"/>
                  </a:moveTo>
                  <a:lnTo>
                    <a:pt x="1449795" y="6222160"/>
                  </a:lnTo>
                  <a:lnTo>
                    <a:pt x="1453814" y="6226198"/>
                  </a:lnTo>
                  <a:lnTo>
                    <a:pt x="1453814" y="6236069"/>
                  </a:lnTo>
                  <a:lnTo>
                    <a:pt x="1449795" y="6240109"/>
                  </a:lnTo>
                  <a:lnTo>
                    <a:pt x="1439885" y="6240109"/>
                  </a:lnTo>
                  <a:lnTo>
                    <a:pt x="1435866" y="6236069"/>
                  </a:lnTo>
                  <a:lnTo>
                    <a:pt x="1435866" y="6226198"/>
                  </a:lnTo>
                  <a:close/>
                  <a:moveTo>
                    <a:pt x="1200570" y="6222160"/>
                  </a:moveTo>
                  <a:lnTo>
                    <a:pt x="1210481" y="6222160"/>
                  </a:lnTo>
                  <a:lnTo>
                    <a:pt x="1214499" y="6226198"/>
                  </a:lnTo>
                  <a:lnTo>
                    <a:pt x="1214499" y="6236069"/>
                  </a:lnTo>
                  <a:lnTo>
                    <a:pt x="1210481" y="6240109"/>
                  </a:lnTo>
                  <a:lnTo>
                    <a:pt x="1200570" y="6240109"/>
                  </a:lnTo>
                  <a:lnTo>
                    <a:pt x="1196551" y="6236069"/>
                  </a:lnTo>
                  <a:lnTo>
                    <a:pt x="1196551" y="6226198"/>
                  </a:lnTo>
                  <a:close/>
                  <a:moveTo>
                    <a:pt x="961258" y="6222160"/>
                  </a:moveTo>
                  <a:lnTo>
                    <a:pt x="971167" y="6222160"/>
                  </a:lnTo>
                  <a:lnTo>
                    <a:pt x="975186" y="6226198"/>
                  </a:lnTo>
                  <a:lnTo>
                    <a:pt x="975186" y="6236069"/>
                  </a:lnTo>
                  <a:lnTo>
                    <a:pt x="971167" y="6240109"/>
                  </a:lnTo>
                  <a:lnTo>
                    <a:pt x="961258" y="6240109"/>
                  </a:lnTo>
                  <a:lnTo>
                    <a:pt x="957239" y="6236069"/>
                  </a:lnTo>
                  <a:lnTo>
                    <a:pt x="957239" y="6226198"/>
                  </a:lnTo>
                  <a:close/>
                  <a:moveTo>
                    <a:pt x="721959" y="6222160"/>
                  </a:moveTo>
                  <a:lnTo>
                    <a:pt x="731869" y="6222160"/>
                  </a:lnTo>
                  <a:lnTo>
                    <a:pt x="735888" y="6226198"/>
                  </a:lnTo>
                  <a:lnTo>
                    <a:pt x="735888" y="6236069"/>
                  </a:lnTo>
                  <a:lnTo>
                    <a:pt x="731869" y="6240109"/>
                  </a:lnTo>
                  <a:lnTo>
                    <a:pt x="721959" y="6240109"/>
                  </a:lnTo>
                  <a:lnTo>
                    <a:pt x="717940" y="6236069"/>
                  </a:lnTo>
                  <a:lnTo>
                    <a:pt x="717940" y="6226198"/>
                  </a:lnTo>
                  <a:close/>
                  <a:moveTo>
                    <a:pt x="482646" y="6222160"/>
                  </a:moveTo>
                  <a:lnTo>
                    <a:pt x="492557" y="6222160"/>
                  </a:lnTo>
                  <a:lnTo>
                    <a:pt x="496576" y="6226198"/>
                  </a:lnTo>
                  <a:lnTo>
                    <a:pt x="496576" y="6236069"/>
                  </a:lnTo>
                  <a:lnTo>
                    <a:pt x="492557" y="6240109"/>
                  </a:lnTo>
                  <a:lnTo>
                    <a:pt x="482646" y="6240109"/>
                  </a:lnTo>
                  <a:lnTo>
                    <a:pt x="478627" y="6236069"/>
                  </a:lnTo>
                  <a:lnTo>
                    <a:pt x="478627" y="6226198"/>
                  </a:lnTo>
                  <a:close/>
                  <a:moveTo>
                    <a:pt x="243333" y="6222160"/>
                  </a:moveTo>
                  <a:lnTo>
                    <a:pt x="253243" y="6222160"/>
                  </a:lnTo>
                  <a:lnTo>
                    <a:pt x="257263" y="6226198"/>
                  </a:lnTo>
                  <a:lnTo>
                    <a:pt x="257263" y="6236069"/>
                  </a:lnTo>
                  <a:lnTo>
                    <a:pt x="253243" y="6240109"/>
                  </a:lnTo>
                  <a:lnTo>
                    <a:pt x="243333" y="6240109"/>
                  </a:lnTo>
                  <a:lnTo>
                    <a:pt x="239314" y="6236069"/>
                  </a:lnTo>
                  <a:lnTo>
                    <a:pt x="239314" y="6226198"/>
                  </a:lnTo>
                  <a:close/>
                  <a:moveTo>
                    <a:pt x="4020" y="6222160"/>
                  </a:moveTo>
                  <a:lnTo>
                    <a:pt x="13930" y="6222160"/>
                  </a:lnTo>
                  <a:lnTo>
                    <a:pt x="17949" y="6226198"/>
                  </a:lnTo>
                  <a:lnTo>
                    <a:pt x="17949" y="6236069"/>
                  </a:lnTo>
                  <a:lnTo>
                    <a:pt x="13930" y="6240109"/>
                  </a:lnTo>
                  <a:lnTo>
                    <a:pt x="4020" y="6240109"/>
                  </a:lnTo>
                  <a:lnTo>
                    <a:pt x="1" y="6236069"/>
                  </a:lnTo>
                  <a:lnTo>
                    <a:pt x="1" y="6226198"/>
                  </a:lnTo>
                  <a:close/>
                  <a:moveTo>
                    <a:pt x="2157818" y="5982881"/>
                  </a:moveTo>
                  <a:lnTo>
                    <a:pt x="2167728" y="5982881"/>
                  </a:lnTo>
                  <a:lnTo>
                    <a:pt x="2171747" y="5986919"/>
                  </a:lnTo>
                  <a:lnTo>
                    <a:pt x="2171747" y="5996790"/>
                  </a:lnTo>
                  <a:lnTo>
                    <a:pt x="2167728" y="6000829"/>
                  </a:lnTo>
                  <a:lnTo>
                    <a:pt x="2157818" y="6000829"/>
                  </a:lnTo>
                  <a:lnTo>
                    <a:pt x="2153799" y="5996790"/>
                  </a:lnTo>
                  <a:lnTo>
                    <a:pt x="2153799" y="5986919"/>
                  </a:lnTo>
                  <a:close/>
                  <a:moveTo>
                    <a:pt x="1918509" y="5982881"/>
                  </a:moveTo>
                  <a:lnTo>
                    <a:pt x="1928420" y="5982881"/>
                  </a:lnTo>
                  <a:lnTo>
                    <a:pt x="1932438" y="5986919"/>
                  </a:lnTo>
                  <a:lnTo>
                    <a:pt x="1932438" y="5996790"/>
                  </a:lnTo>
                  <a:lnTo>
                    <a:pt x="1928420" y="6000829"/>
                  </a:lnTo>
                  <a:lnTo>
                    <a:pt x="1918509" y="6000829"/>
                  </a:lnTo>
                  <a:lnTo>
                    <a:pt x="1914490" y="5996790"/>
                  </a:lnTo>
                  <a:lnTo>
                    <a:pt x="1914490" y="5986919"/>
                  </a:lnTo>
                  <a:close/>
                  <a:moveTo>
                    <a:pt x="1679201" y="5982881"/>
                  </a:moveTo>
                  <a:lnTo>
                    <a:pt x="1689111" y="5982881"/>
                  </a:lnTo>
                  <a:lnTo>
                    <a:pt x="1693129" y="5986919"/>
                  </a:lnTo>
                  <a:lnTo>
                    <a:pt x="1693129" y="5996790"/>
                  </a:lnTo>
                  <a:lnTo>
                    <a:pt x="1689111" y="6000829"/>
                  </a:lnTo>
                  <a:lnTo>
                    <a:pt x="1679201" y="6000829"/>
                  </a:lnTo>
                  <a:lnTo>
                    <a:pt x="1675182" y="5996790"/>
                  </a:lnTo>
                  <a:lnTo>
                    <a:pt x="1675182" y="5986919"/>
                  </a:lnTo>
                  <a:close/>
                  <a:moveTo>
                    <a:pt x="1439886" y="5982881"/>
                  </a:moveTo>
                  <a:lnTo>
                    <a:pt x="1449796" y="5982881"/>
                  </a:lnTo>
                  <a:lnTo>
                    <a:pt x="1453814" y="5986919"/>
                  </a:lnTo>
                  <a:lnTo>
                    <a:pt x="1453814" y="5996790"/>
                  </a:lnTo>
                  <a:lnTo>
                    <a:pt x="1449796" y="6000829"/>
                  </a:lnTo>
                  <a:lnTo>
                    <a:pt x="1439886" y="6000829"/>
                  </a:lnTo>
                  <a:lnTo>
                    <a:pt x="1435866" y="5996790"/>
                  </a:lnTo>
                  <a:lnTo>
                    <a:pt x="1435866" y="5986919"/>
                  </a:lnTo>
                  <a:close/>
                  <a:moveTo>
                    <a:pt x="1200571" y="5982881"/>
                  </a:moveTo>
                  <a:lnTo>
                    <a:pt x="1210481" y="5982881"/>
                  </a:lnTo>
                  <a:lnTo>
                    <a:pt x="1214500" y="5986919"/>
                  </a:lnTo>
                  <a:lnTo>
                    <a:pt x="1214500" y="5996790"/>
                  </a:lnTo>
                  <a:lnTo>
                    <a:pt x="1210481" y="6000829"/>
                  </a:lnTo>
                  <a:lnTo>
                    <a:pt x="1200571" y="6000829"/>
                  </a:lnTo>
                  <a:lnTo>
                    <a:pt x="1196553" y="5996790"/>
                  </a:lnTo>
                  <a:lnTo>
                    <a:pt x="1196553" y="5986919"/>
                  </a:lnTo>
                  <a:close/>
                  <a:moveTo>
                    <a:pt x="961258" y="5982881"/>
                  </a:moveTo>
                  <a:lnTo>
                    <a:pt x="971168" y="5982881"/>
                  </a:lnTo>
                  <a:lnTo>
                    <a:pt x="975187" y="5986919"/>
                  </a:lnTo>
                  <a:lnTo>
                    <a:pt x="975187" y="5996790"/>
                  </a:lnTo>
                  <a:lnTo>
                    <a:pt x="971168" y="6000829"/>
                  </a:lnTo>
                  <a:lnTo>
                    <a:pt x="961258" y="6000829"/>
                  </a:lnTo>
                  <a:lnTo>
                    <a:pt x="957239" y="5996790"/>
                  </a:lnTo>
                  <a:lnTo>
                    <a:pt x="957239" y="5986919"/>
                  </a:lnTo>
                  <a:close/>
                  <a:moveTo>
                    <a:pt x="9572438" y="5982829"/>
                  </a:moveTo>
                  <a:lnTo>
                    <a:pt x="9582349" y="5982829"/>
                  </a:lnTo>
                  <a:lnTo>
                    <a:pt x="9586368" y="5986868"/>
                  </a:lnTo>
                  <a:lnTo>
                    <a:pt x="9586368" y="5996739"/>
                  </a:lnTo>
                  <a:lnTo>
                    <a:pt x="9582349" y="6000778"/>
                  </a:lnTo>
                  <a:lnTo>
                    <a:pt x="9572438" y="6000778"/>
                  </a:lnTo>
                  <a:lnTo>
                    <a:pt x="9568419" y="5996739"/>
                  </a:lnTo>
                  <a:lnTo>
                    <a:pt x="9568419" y="5986868"/>
                  </a:lnTo>
                  <a:close/>
                  <a:moveTo>
                    <a:pt x="9333125" y="5982829"/>
                  </a:moveTo>
                  <a:lnTo>
                    <a:pt x="9343036" y="5982829"/>
                  </a:lnTo>
                  <a:lnTo>
                    <a:pt x="9347055" y="5986868"/>
                  </a:lnTo>
                  <a:lnTo>
                    <a:pt x="9347055" y="5996739"/>
                  </a:lnTo>
                  <a:lnTo>
                    <a:pt x="9343036" y="6000778"/>
                  </a:lnTo>
                  <a:lnTo>
                    <a:pt x="9333125" y="6000778"/>
                  </a:lnTo>
                  <a:lnTo>
                    <a:pt x="9329106" y="5996739"/>
                  </a:lnTo>
                  <a:lnTo>
                    <a:pt x="9329106" y="5986868"/>
                  </a:lnTo>
                  <a:close/>
                  <a:moveTo>
                    <a:pt x="9093811" y="5982829"/>
                  </a:moveTo>
                  <a:lnTo>
                    <a:pt x="9103722" y="5982829"/>
                  </a:lnTo>
                  <a:lnTo>
                    <a:pt x="9107741" y="5986868"/>
                  </a:lnTo>
                  <a:lnTo>
                    <a:pt x="9107741" y="5996739"/>
                  </a:lnTo>
                  <a:lnTo>
                    <a:pt x="9103722" y="6000778"/>
                  </a:lnTo>
                  <a:lnTo>
                    <a:pt x="9093811" y="6000778"/>
                  </a:lnTo>
                  <a:lnTo>
                    <a:pt x="9089792" y="5996739"/>
                  </a:lnTo>
                  <a:lnTo>
                    <a:pt x="9089792" y="5986868"/>
                  </a:lnTo>
                  <a:close/>
                  <a:moveTo>
                    <a:pt x="8854496" y="5982829"/>
                  </a:moveTo>
                  <a:lnTo>
                    <a:pt x="8864407" y="5982829"/>
                  </a:lnTo>
                  <a:lnTo>
                    <a:pt x="8868426" y="5986868"/>
                  </a:lnTo>
                  <a:lnTo>
                    <a:pt x="8868426" y="5996739"/>
                  </a:lnTo>
                  <a:lnTo>
                    <a:pt x="8864407" y="6000778"/>
                  </a:lnTo>
                  <a:lnTo>
                    <a:pt x="8854496" y="6000778"/>
                  </a:lnTo>
                  <a:lnTo>
                    <a:pt x="8850477" y="5996739"/>
                  </a:lnTo>
                  <a:lnTo>
                    <a:pt x="8850477" y="5986868"/>
                  </a:lnTo>
                  <a:close/>
                  <a:moveTo>
                    <a:pt x="8615184" y="5982829"/>
                  </a:moveTo>
                  <a:lnTo>
                    <a:pt x="8625095" y="5982829"/>
                  </a:lnTo>
                  <a:lnTo>
                    <a:pt x="8629114" y="5986868"/>
                  </a:lnTo>
                  <a:lnTo>
                    <a:pt x="8629114" y="5996739"/>
                  </a:lnTo>
                  <a:lnTo>
                    <a:pt x="8625095" y="6000778"/>
                  </a:lnTo>
                  <a:lnTo>
                    <a:pt x="8615184" y="6000778"/>
                  </a:lnTo>
                  <a:lnTo>
                    <a:pt x="8611165" y="5996739"/>
                  </a:lnTo>
                  <a:lnTo>
                    <a:pt x="8611165" y="5986868"/>
                  </a:lnTo>
                  <a:close/>
                  <a:moveTo>
                    <a:pt x="8375869" y="5982829"/>
                  </a:moveTo>
                  <a:lnTo>
                    <a:pt x="8385779" y="5982829"/>
                  </a:lnTo>
                  <a:lnTo>
                    <a:pt x="8389799" y="5986868"/>
                  </a:lnTo>
                  <a:lnTo>
                    <a:pt x="8389799" y="5996739"/>
                  </a:lnTo>
                  <a:lnTo>
                    <a:pt x="8385779" y="6000778"/>
                  </a:lnTo>
                  <a:lnTo>
                    <a:pt x="8375869" y="6000778"/>
                  </a:lnTo>
                  <a:lnTo>
                    <a:pt x="8371850" y="5996739"/>
                  </a:lnTo>
                  <a:lnTo>
                    <a:pt x="8371850" y="5986868"/>
                  </a:lnTo>
                  <a:close/>
                  <a:moveTo>
                    <a:pt x="8136553" y="5982829"/>
                  </a:moveTo>
                  <a:lnTo>
                    <a:pt x="8146464" y="5982829"/>
                  </a:lnTo>
                  <a:lnTo>
                    <a:pt x="8150483" y="5986868"/>
                  </a:lnTo>
                  <a:lnTo>
                    <a:pt x="8150483" y="5996739"/>
                  </a:lnTo>
                  <a:lnTo>
                    <a:pt x="8146464" y="6000778"/>
                  </a:lnTo>
                  <a:lnTo>
                    <a:pt x="8136553" y="6000778"/>
                  </a:lnTo>
                  <a:lnTo>
                    <a:pt x="8132534" y="5996739"/>
                  </a:lnTo>
                  <a:lnTo>
                    <a:pt x="8132534" y="5986868"/>
                  </a:lnTo>
                  <a:close/>
                  <a:moveTo>
                    <a:pt x="7897241" y="5982829"/>
                  </a:moveTo>
                  <a:lnTo>
                    <a:pt x="7907151" y="5982829"/>
                  </a:lnTo>
                  <a:lnTo>
                    <a:pt x="7911170" y="5986868"/>
                  </a:lnTo>
                  <a:lnTo>
                    <a:pt x="7911170" y="5996739"/>
                  </a:lnTo>
                  <a:lnTo>
                    <a:pt x="7907151" y="6000778"/>
                  </a:lnTo>
                  <a:lnTo>
                    <a:pt x="7897241" y="6000778"/>
                  </a:lnTo>
                  <a:lnTo>
                    <a:pt x="7893222" y="5996739"/>
                  </a:lnTo>
                  <a:lnTo>
                    <a:pt x="7893222" y="5986868"/>
                  </a:lnTo>
                  <a:close/>
                  <a:moveTo>
                    <a:pt x="7657926" y="5982829"/>
                  </a:moveTo>
                  <a:lnTo>
                    <a:pt x="7667836" y="5982829"/>
                  </a:lnTo>
                  <a:lnTo>
                    <a:pt x="7671855" y="5986868"/>
                  </a:lnTo>
                  <a:lnTo>
                    <a:pt x="7671855" y="5996739"/>
                  </a:lnTo>
                  <a:lnTo>
                    <a:pt x="7667836" y="6000778"/>
                  </a:lnTo>
                  <a:lnTo>
                    <a:pt x="7657926" y="6000778"/>
                  </a:lnTo>
                  <a:lnTo>
                    <a:pt x="7653906" y="5996739"/>
                  </a:lnTo>
                  <a:lnTo>
                    <a:pt x="7653906" y="5986868"/>
                  </a:lnTo>
                  <a:close/>
                  <a:moveTo>
                    <a:pt x="7418611" y="5982829"/>
                  </a:moveTo>
                  <a:lnTo>
                    <a:pt x="7428521" y="5982829"/>
                  </a:lnTo>
                  <a:lnTo>
                    <a:pt x="7432540" y="5986868"/>
                  </a:lnTo>
                  <a:lnTo>
                    <a:pt x="7432540" y="5996739"/>
                  </a:lnTo>
                  <a:lnTo>
                    <a:pt x="7428521" y="6000778"/>
                  </a:lnTo>
                  <a:lnTo>
                    <a:pt x="7418611" y="6000778"/>
                  </a:lnTo>
                  <a:lnTo>
                    <a:pt x="7414592" y="5996739"/>
                  </a:lnTo>
                  <a:lnTo>
                    <a:pt x="7414592" y="5986868"/>
                  </a:lnTo>
                  <a:close/>
                  <a:moveTo>
                    <a:pt x="7179298" y="5982829"/>
                  </a:moveTo>
                  <a:lnTo>
                    <a:pt x="7189209" y="5982829"/>
                  </a:lnTo>
                  <a:lnTo>
                    <a:pt x="7193228" y="5986868"/>
                  </a:lnTo>
                  <a:lnTo>
                    <a:pt x="7193228" y="5996739"/>
                  </a:lnTo>
                  <a:lnTo>
                    <a:pt x="7189209" y="6000778"/>
                  </a:lnTo>
                  <a:lnTo>
                    <a:pt x="7179298" y="6000778"/>
                  </a:lnTo>
                  <a:lnTo>
                    <a:pt x="7175279" y="5996739"/>
                  </a:lnTo>
                  <a:lnTo>
                    <a:pt x="7175279" y="5986868"/>
                  </a:lnTo>
                  <a:close/>
                  <a:moveTo>
                    <a:pt x="6939983" y="5982829"/>
                  </a:moveTo>
                  <a:lnTo>
                    <a:pt x="6949894" y="5982829"/>
                  </a:lnTo>
                  <a:lnTo>
                    <a:pt x="6953913" y="5986868"/>
                  </a:lnTo>
                  <a:lnTo>
                    <a:pt x="6953913" y="5996739"/>
                  </a:lnTo>
                  <a:lnTo>
                    <a:pt x="6949894" y="6000778"/>
                  </a:lnTo>
                  <a:lnTo>
                    <a:pt x="6939983" y="6000778"/>
                  </a:lnTo>
                  <a:lnTo>
                    <a:pt x="6935964" y="5996739"/>
                  </a:lnTo>
                  <a:lnTo>
                    <a:pt x="6935964" y="5986868"/>
                  </a:lnTo>
                  <a:close/>
                  <a:moveTo>
                    <a:pt x="6700670" y="5982829"/>
                  </a:moveTo>
                  <a:lnTo>
                    <a:pt x="6710581" y="5982829"/>
                  </a:lnTo>
                  <a:lnTo>
                    <a:pt x="6714600" y="5986868"/>
                  </a:lnTo>
                  <a:lnTo>
                    <a:pt x="6714600" y="5996739"/>
                  </a:lnTo>
                  <a:lnTo>
                    <a:pt x="6710581" y="6000778"/>
                  </a:lnTo>
                  <a:lnTo>
                    <a:pt x="6700670" y="6000778"/>
                  </a:lnTo>
                  <a:lnTo>
                    <a:pt x="6696651" y="5996739"/>
                  </a:lnTo>
                  <a:lnTo>
                    <a:pt x="6696651" y="5986868"/>
                  </a:lnTo>
                  <a:close/>
                  <a:moveTo>
                    <a:pt x="6461356" y="5982829"/>
                  </a:moveTo>
                  <a:lnTo>
                    <a:pt x="6471266" y="5982829"/>
                  </a:lnTo>
                  <a:lnTo>
                    <a:pt x="6475285" y="5986868"/>
                  </a:lnTo>
                  <a:lnTo>
                    <a:pt x="6475285" y="5996739"/>
                  </a:lnTo>
                  <a:lnTo>
                    <a:pt x="6471266" y="6000778"/>
                  </a:lnTo>
                  <a:lnTo>
                    <a:pt x="6461356" y="6000778"/>
                  </a:lnTo>
                  <a:lnTo>
                    <a:pt x="6457337" y="5996739"/>
                  </a:lnTo>
                  <a:lnTo>
                    <a:pt x="6457337" y="5986868"/>
                  </a:lnTo>
                  <a:close/>
                  <a:moveTo>
                    <a:pt x="6222042" y="5982829"/>
                  </a:moveTo>
                  <a:lnTo>
                    <a:pt x="6231952" y="5982829"/>
                  </a:lnTo>
                  <a:lnTo>
                    <a:pt x="6235971" y="5986868"/>
                  </a:lnTo>
                  <a:lnTo>
                    <a:pt x="6235971" y="5996739"/>
                  </a:lnTo>
                  <a:lnTo>
                    <a:pt x="6231952" y="6000778"/>
                  </a:lnTo>
                  <a:lnTo>
                    <a:pt x="6222042" y="6000778"/>
                  </a:lnTo>
                  <a:lnTo>
                    <a:pt x="6218023" y="5996739"/>
                  </a:lnTo>
                  <a:lnTo>
                    <a:pt x="6218023" y="5986868"/>
                  </a:lnTo>
                  <a:close/>
                  <a:moveTo>
                    <a:pt x="5982729" y="5982829"/>
                  </a:moveTo>
                  <a:lnTo>
                    <a:pt x="5992639" y="5982829"/>
                  </a:lnTo>
                  <a:lnTo>
                    <a:pt x="5996658" y="5986868"/>
                  </a:lnTo>
                  <a:lnTo>
                    <a:pt x="5996658" y="5996739"/>
                  </a:lnTo>
                  <a:lnTo>
                    <a:pt x="5992639" y="6000778"/>
                  </a:lnTo>
                  <a:lnTo>
                    <a:pt x="5982729" y="6000778"/>
                  </a:lnTo>
                  <a:lnTo>
                    <a:pt x="5978710" y="5996739"/>
                  </a:lnTo>
                  <a:lnTo>
                    <a:pt x="5978710" y="5986868"/>
                  </a:lnTo>
                  <a:close/>
                  <a:moveTo>
                    <a:pt x="5743412" y="5982829"/>
                  </a:moveTo>
                  <a:lnTo>
                    <a:pt x="5753323" y="5982829"/>
                  </a:lnTo>
                  <a:lnTo>
                    <a:pt x="5757342" y="5986868"/>
                  </a:lnTo>
                  <a:lnTo>
                    <a:pt x="5757342" y="5996739"/>
                  </a:lnTo>
                  <a:lnTo>
                    <a:pt x="5753323" y="6000778"/>
                  </a:lnTo>
                  <a:lnTo>
                    <a:pt x="5743412" y="6000778"/>
                  </a:lnTo>
                  <a:lnTo>
                    <a:pt x="5739393" y="5996739"/>
                  </a:lnTo>
                  <a:lnTo>
                    <a:pt x="5739393" y="5986868"/>
                  </a:lnTo>
                  <a:close/>
                  <a:moveTo>
                    <a:pt x="5504099" y="5982829"/>
                  </a:moveTo>
                  <a:lnTo>
                    <a:pt x="5514010" y="5982829"/>
                  </a:lnTo>
                  <a:lnTo>
                    <a:pt x="5518029" y="5986868"/>
                  </a:lnTo>
                  <a:lnTo>
                    <a:pt x="5518029" y="5996739"/>
                  </a:lnTo>
                  <a:lnTo>
                    <a:pt x="5514010" y="6000778"/>
                  </a:lnTo>
                  <a:lnTo>
                    <a:pt x="5504099" y="6000778"/>
                  </a:lnTo>
                  <a:lnTo>
                    <a:pt x="5500080" y="5996739"/>
                  </a:lnTo>
                  <a:lnTo>
                    <a:pt x="5500080" y="5986868"/>
                  </a:lnTo>
                  <a:close/>
                  <a:moveTo>
                    <a:pt x="5264784" y="5982829"/>
                  </a:moveTo>
                  <a:lnTo>
                    <a:pt x="5274694" y="5982829"/>
                  </a:lnTo>
                  <a:lnTo>
                    <a:pt x="5278713" y="5986868"/>
                  </a:lnTo>
                  <a:lnTo>
                    <a:pt x="5278713" y="5996739"/>
                  </a:lnTo>
                  <a:lnTo>
                    <a:pt x="5274694" y="6000778"/>
                  </a:lnTo>
                  <a:lnTo>
                    <a:pt x="5264784" y="6000778"/>
                  </a:lnTo>
                  <a:lnTo>
                    <a:pt x="5260765" y="5996739"/>
                  </a:lnTo>
                  <a:lnTo>
                    <a:pt x="5260765" y="5986868"/>
                  </a:lnTo>
                  <a:close/>
                  <a:moveTo>
                    <a:pt x="5025470" y="5982829"/>
                  </a:moveTo>
                  <a:lnTo>
                    <a:pt x="5035381" y="5982829"/>
                  </a:lnTo>
                  <a:lnTo>
                    <a:pt x="5039400" y="5986868"/>
                  </a:lnTo>
                  <a:lnTo>
                    <a:pt x="5039400" y="5996739"/>
                  </a:lnTo>
                  <a:lnTo>
                    <a:pt x="5035381" y="6000778"/>
                  </a:lnTo>
                  <a:lnTo>
                    <a:pt x="5025470" y="6000778"/>
                  </a:lnTo>
                  <a:lnTo>
                    <a:pt x="5021451" y="5996739"/>
                  </a:lnTo>
                  <a:lnTo>
                    <a:pt x="5021451" y="5986868"/>
                  </a:lnTo>
                  <a:close/>
                  <a:moveTo>
                    <a:pt x="4786241" y="5982829"/>
                  </a:moveTo>
                  <a:lnTo>
                    <a:pt x="4796152" y="5982829"/>
                  </a:lnTo>
                  <a:lnTo>
                    <a:pt x="4800171" y="5986868"/>
                  </a:lnTo>
                  <a:lnTo>
                    <a:pt x="4800171" y="5996739"/>
                  </a:lnTo>
                  <a:lnTo>
                    <a:pt x="4796152" y="6000778"/>
                  </a:lnTo>
                  <a:lnTo>
                    <a:pt x="4786241" y="6000778"/>
                  </a:lnTo>
                  <a:lnTo>
                    <a:pt x="4782224" y="5996739"/>
                  </a:lnTo>
                  <a:lnTo>
                    <a:pt x="4782224" y="5986868"/>
                  </a:lnTo>
                  <a:close/>
                  <a:moveTo>
                    <a:pt x="4546929" y="5982829"/>
                  </a:moveTo>
                  <a:lnTo>
                    <a:pt x="4556840" y="5982829"/>
                  </a:lnTo>
                  <a:lnTo>
                    <a:pt x="4560859" y="5986868"/>
                  </a:lnTo>
                  <a:lnTo>
                    <a:pt x="4560859" y="5996739"/>
                  </a:lnTo>
                  <a:lnTo>
                    <a:pt x="4556840" y="6000778"/>
                  </a:lnTo>
                  <a:lnTo>
                    <a:pt x="4546929" y="6000778"/>
                  </a:lnTo>
                  <a:lnTo>
                    <a:pt x="4542910" y="5996739"/>
                  </a:lnTo>
                  <a:lnTo>
                    <a:pt x="4542910" y="5986868"/>
                  </a:lnTo>
                  <a:close/>
                  <a:moveTo>
                    <a:pt x="4307612" y="5982829"/>
                  </a:moveTo>
                  <a:lnTo>
                    <a:pt x="4317523" y="5982829"/>
                  </a:lnTo>
                  <a:lnTo>
                    <a:pt x="4321543" y="5986868"/>
                  </a:lnTo>
                  <a:lnTo>
                    <a:pt x="4321543" y="5996739"/>
                  </a:lnTo>
                  <a:lnTo>
                    <a:pt x="4317523" y="6000778"/>
                  </a:lnTo>
                  <a:lnTo>
                    <a:pt x="4307612" y="6000778"/>
                  </a:lnTo>
                  <a:lnTo>
                    <a:pt x="4303595" y="5996739"/>
                  </a:lnTo>
                  <a:lnTo>
                    <a:pt x="4303595" y="5986868"/>
                  </a:lnTo>
                  <a:close/>
                  <a:moveTo>
                    <a:pt x="4068297" y="5982829"/>
                  </a:moveTo>
                  <a:lnTo>
                    <a:pt x="4078210" y="5982829"/>
                  </a:lnTo>
                  <a:lnTo>
                    <a:pt x="4082229" y="5986868"/>
                  </a:lnTo>
                  <a:lnTo>
                    <a:pt x="4082229" y="5996739"/>
                  </a:lnTo>
                  <a:lnTo>
                    <a:pt x="4078210" y="6000778"/>
                  </a:lnTo>
                  <a:lnTo>
                    <a:pt x="4068297" y="6000778"/>
                  </a:lnTo>
                  <a:lnTo>
                    <a:pt x="4064278" y="5996739"/>
                  </a:lnTo>
                  <a:lnTo>
                    <a:pt x="4064278" y="5986868"/>
                  </a:lnTo>
                  <a:close/>
                  <a:moveTo>
                    <a:pt x="3828990" y="5982829"/>
                  </a:moveTo>
                  <a:lnTo>
                    <a:pt x="3838899" y="5982829"/>
                  </a:lnTo>
                  <a:lnTo>
                    <a:pt x="3842917" y="5986868"/>
                  </a:lnTo>
                  <a:lnTo>
                    <a:pt x="3842917" y="5996739"/>
                  </a:lnTo>
                  <a:lnTo>
                    <a:pt x="3838899" y="6000778"/>
                  </a:lnTo>
                  <a:lnTo>
                    <a:pt x="3828990" y="6000778"/>
                  </a:lnTo>
                  <a:lnTo>
                    <a:pt x="3824971" y="5996739"/>
                  </a:lnTo>
                  <a:lnTo>
                    <a:pt x="3824971" y="5986868"/>
                  </a:lnTo>
                  <a:close/>
                  <a:moveTo>
                    <a:pt x="3589676" y="5982829"/>
                  </a:moveTo>
                  <a:lnTo>
                    <a:pt x="3599585" y="5982829"/>
                  </a:lnTo>
                  <a:lnTo>
                    <a:pt x="3603604" y="5986868"/>
                  </a:lnTo>
                  <a:lnTo>
                    <a:pt x="3603604" y="5996739"/>
                  </a:lnTo>
                  <a:lnTo>
                    <a:pt x="3599585" y="6000778"/>
                  </a:lnTo>
                  <a:lnTo>
                    <a:pt x="3589676" y="6000778"/>
                  </a:lnTo>
                  <a:lnTo>
                    <a:pt x="3585657" y="5996739"/>
                  </a:lnTo>
                  <a:lnTo>
                    <a:pt x="3585657" y="5986868"/>
                  </a:lnTo>
                  <a:close/>
                  <a:moveTo>
                    <a:pt x="3350359" y="5982829"/>
                  </a:moveTo>
                  <a:lnTo>
                    <a:pt x="3360268" y="5982829"/>
                  </a:lnTo>
                  <a:lnTo>
                    <a:pt x="3364287" y="5986868"/>
                  </a:lnTo>
                  <a:lnTo>
                    <a:pt x="3364287" y="5996739"/>
                  </a:lnTo>
                  <a:lnTo>
                    <a:pt x="3360268" y="6000778"/>
                  </a:lnTo>
                  <a:lnTo>
                    <a:pt x="3350359" y="6000778"/>
                  </a:lnTo>
                  <a:lnTo>
                    <a:pt x="3346340" y="5996739"/>
                  </a:lnTo>
                  <a:lnTo>
                    <a:pt x="3346340" y="5986868"/>
                  </a:lnTo>
                  <a:close/>
                  <a:moveTo>
                    <a:pt x="3111048" y="5982829"/>
                  </a:moveTo>
                  <a:lnTo>
                    <a:pt x="3120959" y="5982829"/>
                  </a:lnTo>
                  <a:lnTo>
                    <a:pt x="3124977" y="5986868"/>
                  </a:lnTo>
                  <a:lnTo>
                    <a:pt x="3124977" y="5996739"/>
                  </a:lnTo>
                  <a:lnTo>
                    <a:pt x="3120959" y="6000778"/>
                  </a:lnTo>
                  <a:lnTo>
                    <a:pt x="3111048" y="6000778"/>
                  </a:lnTo>
                  <a:lnTo>
                    <a:pt x="3107029" y="5996739"/>
                  </a:lnTo>
                  <a:lnTo>
                    <a:pt x="3107029" y="5986868"/>
                  </a:lnTo>
                  <a:close/>
                  <a:moveTo>
                    <a:pt x="2871737" y="5982829"/>
                  </a:moveTo>
                  <a:lnTo>
                    <a:pt x="2881646" y="5982829"/>
                  </a:lnTo>
                  <a:lnTo>
                    <a:pt x="2885666" y="5986868"/>
                  </a:lnTo>
                  <a:lnTo>
                    <a:pt x="2885666" y="5996739"/>
                  </a:lnTo>
                  <a:lnTo>
                    <a:pt x="2881646" y="6000778"/>
                  </a:lnTo>
                  <a:lnTo>
                    <a:pt x="2871737" y="6000778"/>
                  </a:lnTo>
                  <a:lnTo>
                    <a:pt x="2867717" y="5996739"/>
                  </a:lnTo>
                  <a:lnTo>
                    <a:pt x="2867717" y="5986868"/>
                  </a:lnTo>
                  <a:close/>
                  <a:moveTo>
                    <a:pt x="2632423" y="5982829"/>
                  </a:moveTo>
                  <a:lnTo>
                    <a:pt x="2642334" y="5982829"/>
                  </a:lnTo>
                  <a:lnTo>
                    <a:pt x="2646352" y="5986868"/>
                  </a:lnTo>
                  <a:lnTo>
                    <a:pt x="2646352" y="5996739"/>
                  </a:lnTo>
                  <a:lnTo>
                    <a:pt x="2642334" y="6000778"/>
                  </a:lnTo>
                  <a:lnTo>
                    <a:pt x="2632423" y="6000778"/>
                  </a:lnTo>
                  <a:lnTo>
                    <a:pt x="2628404" y="5996739"/>
                  </a:lnTo>
                  <a:lnTo>
                    <a:pt x="2628404" y="5986868"/>
                  </a:lnTo>
                  <a:close/>
                  <a:moveTo>
                    <a:pt x="2393104" y="5982829"/>
                  </a:moveTo>
                  <a:lnTo>
                    <a:pt x="2403015" y="5982829"/>
                  </a:lnTo>
                  <a:lnTo>
                    <a:pt x="2407034" y="5986868"/>
                  </a:lnTo>
                  <a:lnTo>
                    <a:pt x="2407034" y="5996739"/>
                  </a:lnTo>
                  <a:lnTo>
                    <a:pt x="2403015" y="6000778"/>
                  </a:lnTo>
                  <a:lnTo>
                    <a:pt x="2393104" y="6000778"/>
                  </a:lnTo>
                  <a:lnTo>
                    <a:pt x="2389087" y="5996739"/>
                  </a:lnTo>
                  <a:lnTo>
                    <a:pt x="2389087" y="5986868"/>
                  </a:lnTo>
                  <a:close/>
                  <a:moveTo>
                    <a:pt x="721960" y="5982829"/>
                  </a:moveTo>
                  <a:lnTo>
                    <a:pt x="731869" y="5982829"/>
                  </a:lnTo>
                  <a:lnTo>
                    <a:pt x="735888" y="5986868"/>
                  </a:lnTo>
                  <a:lnTo>
                    <a:pt x="735888" y="5996739"/>
                  </a:lnTo>
                  <a:lnTo>
                    <a:pt x="731869" y="6000778"/>
                  </a:lnTo>
                  <a:lnTo>
                    <a:pt x="721960" y="6000778"/>
                  </a:lnTo>
                  <a:lnTo>
                    <a:pt x="717940" y="5996739"/>
                  </a:lnTo>
                  <a:lnTo>
                    <a:pt x="717940" y="5986868"/>
                  </a:lnTo>
                  <a:close/>
                  <a:moveTo>
                    <a:pt x="482647" y="5982829"/>
                  </a:moveTo>
                  <a:lnTo>
                    <a:pt x="492557" y="5982829"/>
                  </a:lnTo>
                  <a:lnTo>
                    <a:pt x="496576" y="5986868"/>
                  </a:lnTo>
                  <a:lnTo>
                    <a:pt x="496576" y="5996739"/>
                  </a:lnTo>
                  <a:lnTo>
                    <a:pt x="492557" y="6000778"/>
                  </a:lnTo>
                  <a:lnTo>
                    <a:pt x="482647" y="6000778"/>
                  </a:lnTo>
                  <a:lnTo>
                    <a:pt x="478628" y="5996739"/>
                  </a:lnTo>
                  <a:lnTo>
                    <a:pt x="478628" y="5986868"/>
                  </a:lnTo>
                  <a:close/>
                  <a:moveTo>
                    <a:pt x="243334" y="5982829"/>
                  </a:moveTo>
                  <a:lnTo>
                    <a:pt x="253244" y="5982829"/>
                  </a:lnTo>
                  <a:lnTo>
                    <a:pt x="257263" y="5986868"/>
                  </a:lnTo>
                  <a:lnTo>
                    <a:pt x="257263" y="5996739"/>
                  </a:lnTo>
                  <a:lnTo>
                    <a:pt x="253244" y="6000778"/>
                  </a:lnTo>
                  <a:lnTo>
                    <a:pt x="243334" y="6000778"/>
                  </a:lnTo>
                  <a:lnTo>
                    <a:pt x="239315" y="5996739"/>
                  </a:lnTo>
                  <a:lnTo>
                    <a:pt x="239315" y="5986868"/>
                  </a:lnTo>
                  <a:close/>
                  <a:moveTo>
                    <a:pt x="4021" y="5982829"/>
                  </a:moveTo>
                  <a:lnTo>
                    <a:pt x="13931" y="5982829"/>
                  </a:lnTo>
                  <a:lnTo>
                    <a:pt x="17950" y="5986868"/>
                  </a:lnTo>
                  <a:lnTo>
                    <a:pt x="17950" y="5996739"/>
                  </a:lnTo>
                  <a:lnTo>
                    <a:pt x="13931" y="6000778"/>
                  </a:lnTo>
                  <a:lnTo>
                    <a:pt x="4021" y="6000778"/>
                  </a:lnTo>
                  <a:lnTo>
                    <a:pt x="1" y="5996739"/>
                  </a:lnTo>
                  <a:lnTo>
                    <a:pt x="1" y="5986868"/>
                  </a:lnTo>
                  <a:close/>
                  <a:moveTo>
                    <a:pt x="2157818" y="5743551"/>
                  </a:moveTo>
                  <a:lnTo>
                    <a:pt x="2167728" y="5743551"/>
                  </a:lnTo>
                  <a:lnTo>
                    <a:pt x="2171747" y="5747589"/>
                  </a:lnTo>
                  <a:lnTo>
                    <a:pt x="2171747" y="5757460"/>
                  </a:lnTo>
                  <a:lnTo>
                    <a:pt x="2167728" y="5761499"/>
                  </a:lnTo>
                  <a:lnTo>
                    <a:pt x="2157818" y="5761499"/>
                  </a:lnTo>
                  <a:lnTo>
                    <a:pt x="2153799" y="5757460"/>
                  </a:lnTo>
                  <a:lnTo>
                    <a:pt x="2153799" y="5747589"/>
                  </a:lnTo>
                  <a:close/>
                  <a:moveTo>
                    <a:pt x="1918510" y="5743551"/>
                  </a:moveTo>
                  <a:lnTo>
                    <a:pt x="1928420" y="5743551"/>
                  </a:lnTo>
                  <a:lnTo>
                    <a:pt x="1932438" y="5747589"/>
                  </a:lnTo>
                  <a:lnTo>
                    <a:pt x="1932438" y="5757460"/>
                  </a:lnTo>
                  <a:lnTo>
                    <a:pt x="1928420" y="5761499"/>
                  </a:lnTo>
                  <a:lnTo>
                    <a:pt x="1918510" y="5761499"/>
                  </a:lnTo>
                  <a:lnTo>
                    <a:pt x="1914490" y="5757460"/>
                  </a:lnTo>
                  <a:lnTo>
                    <a:pt x="1914490" y="5747589"/>
                  </a:lnTo>
                  <a:close/>
                  <a:moveTo>
                    <a:pt x="1679201" y="5743551"/>
                  </a:moveTo>
                  <a:lnTo>
                    <a:pt x="1689112" y="5743551"/>
                  </a:lnTo>
                  <a:lnTo>
                    <a:pt x="1693131" y="5747589"/>
                  </a:lnTo>
                  <a:lnTo>
                    <a:pt x="1693131" y="5757460"/>
                  </a:lnTo>
                  <a:lnTo>
                    <a:pt x="1689112" y="5761499"/>
                  </a:lnTo>
                  <a:lnTo>
                    <a:pt x="1679201" y="5761499"/>
                  </a:lnTo>
                  <a:lnTo>
                    <a:pt x="1675183" y="5757460"/>
                  </a:lnTo>
                  <a:lnTo>
                    <a:pt x="1675183" y="5747589"/>
                  </a:lnTo>
                  <a:close/>
                  <a:moveTo>
                    <a:pt x="1439886" y="5743551"/>
                  </a:moveTo>
                  <a:lnTo>
                    <a:pt x="1449797" y="5743551"/>
                  </a:lnTo>
                  <a:lnTo>
                    <a:pt x="1453815" y="5747589"/>
                  </a:lnTo>
                  <a:lnTo>
                    <a:pt x="1453815" y="5757460"/>
                  </a:lnTo>
                  <a:lnTo>
                    <a:pt x="1449797" y="5761499"/>
                  </a:lnTo>
                  <a:lnTo>
                    <a:pt x="1439886" y="5761499"/>
                  </a:lnTo>
                  <a:lnTo>
                    <a:pt x="1435868" y="5757460"/>
                  </a:lnTo>
                  <a:lnTo>
                    <a:pt x="1435868" y="5747589"/>
                  </a:lnTo>
                  <a:close/>
                  <a:moveTo>
                    <a:pt x="1200572" y="5743551"/>
                  </a:moveTo>
                  <a:lnTo>
                    <a:pt x="1210482" y="5743551"/>
                  </a:lnTo>
                  <a:lnTo>
                    <a:pt x="1214500" y="5747589"/>
                  </a:lnTo>
                  <a:lnTo>
                    <a:pt x="1214500" y="5757460"/>
                  </a:lnTo>
                  <a:lnTo>
                    <a:pt x="1210482" y="5761499"/>
                  </a:lnTo>
                  <a:lnTo>
                    <a:pt x="1200572" y="5761499"/>
                  </a:lnTo>
                  <a:lnTo>
                    <a:pt x="1196553" y="5757460"/>
                  </a:lnTo>
                  <a:lnTo>
                    <a:pt x="1196553" y="5747589"/>
                  </a:lnTo>
                  <a:close/>
                  <a:moveTo>
                    <a:pt x="961259" y="5743551"/>
                  </a:moveTo>
                  <a:lnTo>
                    <a:pt x="971169" y="5743551"/>
                  </a:lnTo>
                  <a:lnTo>
                    <a:pt x="975188" y="5747589"/>
                  </a:lnTo>
                  <a:lnTo>
                    <a:pt x="975188" y="5757460"/>
                  </a:lnTo>
                  <a:lnTo>
                    <a:pt x="971169" y="5761499"/>
                  </a:lnTo>
                  <a:lnTo>
                    <a:pt x="961259" y="5761499"/>
                  </a:lnTo>
                  <a:lnTo>
                    <a:pt x="957240" y="5757460"/>
                  </a:lnTo>
                  <a:lnTo>
                    <a:pt x="957240" y="5747589"/>
                  </a:lnTo>
                  <a:close/>
                  <a:moveTo>
                    <a:pt x="9572438" y="5743499"/>
                  </a:moveTo>
                  <a:lnTo>
                    <a:pt x="9582349" y="5743499"/>
                  </a:lnTo>
                  <a:lnTo>
                    <a:pt x="9586368" y="5747537"/>
                  </a:lnTo>
                  <a:lnTo>
                    <a:pt x="9586368" y="5757408"/>
                  </a:lnTo>
                  <a:lnTo>
                    <a:pt x="9582349" y="5761447"/>
                  </a:lnTo>
                  <a:lnTo>
                    <a:pt x="9572438" y="5761447"/>
                  </a:lnTo>
                  <a:lnTo>
                    <a:pt x="9568419" y="5757408"/>
                  </a:lnTo>
                  <a:lnTo>
                    <a:pt x="9568419" y="5747537"/>
                  </a:lnTo>
                  <a:close/>
                  <a:moveTo>
                    <a:pt x="9333125" y="5743499"/>
                  </a:moveTo>
                  <a:lnTo>
                    <a:pt x="9343036" y="5743499"/>
                  </a:lnTo>
                  <a:lnTo>
                    <a:pt x="9347055" y="5747537"/>
                  </a:lnTo>
                  <a:lnTo>
                    <a:pt x="9347055" y="5757408"/>
                  </a:lnTo>
                  <a:lnTo>
                    <a:pt x="9343036" y="5761447"/>
                  </a:lnTo>
                  <a:lnTo>
                    <a:pt x="9333125" y="5761447"/>
                  </a:lnTo>
                  <a:lnTo>
                    <a:pt x="9329106" y="5757408"/>
                  </a:lnTo>
                  <a:lnTo>
                    <a:pt x="9329106" y="5747537"/>
                  </a:lnTo>
                  <a:close/>
                  <a:moveTo>
                    <a:pt x="9093811" y="5743499"/>
                  </a:moveTo>
                  <a:lnTo>
                    <a:pt x="9103722" y="5743499"/>
                  </a:lnTo>
                  <a:lnTo>
                    <a:pt x="9107741" y="5747537"/>
                  </a:lnTo>
                  <a:lnTo>
                    <a:pt x="9107741" y="5757408"/>
                  </a:lnTo>
                  <a:lnTo>
                    <a:pt x="9103722" y="5761447"/>
                  </a:lnTo>
                  <a:lnTo>
                    <a:pt x="9093811" y="5761447"/>
                  </a:lnTo>
                  <a:lnTo>
                    <a:pt x="9089792" y="5757408"/>
                  </a:lnTo>
                  <a:lnTo>
                    <a:pt x="9089792" y="5747537"/>
                  </a:lnTo>
                  <a:close/>
                  <a:moveTo>
                    <a:pt x="8854496" y="5743499"/>
                  </a:moveTo>
                  <a:lnTo>
                    <a:pt x="8864407" y="5743499"/>
                  </a:lnTo>
                  <a:lnTo>
                    <a:pt x="8868426" y="5747537"/>
                  </a:lnTo>
                  <a:lnTo>
                    <a:pt x="8868426" y="5757408"/>
                  </a:lnTo>
                  <a:lnTo>
                    <a:pt x="8864407" y="5761447"/>
                  </a:lnTo>
                  <a:lnTo>
                    <a:pt x="8854496" y="5761447"/>
                  </a:lnTo>
                  <a:lnTo>
                    <a:pt x="8850477" y="5757408"/>
                  </a:lnTo>
                  <a:lnTo>
                    <a:pt x="8850477" y="5747537"/>
                  </a:lnTo>
                  <a:close/>
                  <a:moveTo>
                    <a:pt x="8615184" y="5743499"/>
                  </a:moveTo>
                  <a:lnTo>
                    <a:pt x="8625095" y="5743499"/>
                  </a:lnTo>
                  <a:lnTo>
                    <a:pt x="8629114" y="5747537"/>
                  </a:lnTo>
                  <a:lnTo>
                    <a:pt x="8629114" y="5757408"/>
                  </a:lnTo>
                  <a:lnTo>
                    <a:pt x="8625095" y="5761447"/>
                  </a:lnTo>
                  <a:lnTo>
                    <a:pt x="8615184" y="5761447"/>
                  </a:lnTo>
                  <a:lnTo>
                    <a:pt x="8611165" y="5757408"/>
                  </a:lnTo>
                  <a:lnTo>
                    <a:pt x="8611165" y="5747537"/>
                  </a:lnTo>
                  <a:close/>
                  <a:moveTo>
                    <a:pt x="8375869" y="5743499"/>
                  </a:moveTo>
                  <a:lnTo>
                    <a:pt x="8385779" y="5743499"/>
                  </a:lnTo>
                  <a:lnTo>
                    <a:pt x="8389799" y="5747537"/>
                  </a:lnTo>
                  <a:lnTo>
                    <a:pt x="8389799" y="5757408"/>
                  </a:lnTo>
                  <a:lnTo>
                    <a:pt x="8385779" y="5761447"/>
                  </a:lnTo>
                  <a:lnTo>
                    <a:pt x="8375869" y="5761447"/>
                  </a:lnTo>
                  <a:lnTo>
                    <a:pt x="8371850" y="5757408"/>
                  </a:lnTo>
                  <a:lnTo>
                    <a:pt x="8371850" y="5747537"/>
                  </a:lnTo>
                  <a:close/>
                  <a:moveTo>
                    <a:pt x="8136553" y="5743499"/>
                  </a:moveTo>
                  <a:lnTo>
                    <a:pt x="8146464" y="5743499"/>
                  </a:lnTo>
                  <a:lnTo>
                    <a:pt x="8150483" y="5747537"/>
                  </a:lnTo>
                  <a:lnTo>
                    <a:pt x="8150483" y="5757408"/>
                  </a:lnTo>
                  <a:lnTo>
                    <a:pt x="8146464" y="5761447"/>
                  </a:lnTo>
                  <a:lnTo>
                    <a:pt x="8136553" y="5761447"/>
                  </a:lnTo>
                  <a:lnTo>
                    <a:pt x="8132534" y="5757408"/>
                  </a:lnTo>
                  <a:lnTo>
                    <a:pt x="8132534" y="5747537"/>
                  </a:lnTo>
                  <a:close/>
                  <a:moveTo>
                    <a:pt x="7897241" y="5743499"/>
                  </a:moveTo>
                  <a:lnTo>
                    <a:pt x="7907151" y="5743499"/>
                  </a:lnTo>
                  <a:lnTo>
                    <a:pt x="7911170" y="5747537"/>
                  </a:lnTo>
                  <a:lnTo>
                    <a:pt x="7911170" y="5757408"/>
                  </a:lnTo>
                  <a:lnTo>
                    <a:pt x="7907151" y="5761447"/>
                  </a:lnTo>
                  <a:lnTo>
                    <a:pt x="7897241" y="5761447"/>
                  </a:lnTo>
                  <a:lnTo>
                    <a:pt x="7893222" y="5757408"/>
                  </a:lnTo>
                  <a:lnTo>
                    <a:pt x="7893222" y="5747537"/>
                  </a:lnTo>
                  <a:close/>
                  <a:moveTo>
                    <a:pt x="7657926" y="5743499"/>
                  </a:moveTo>
                  <a:lnTo>
                    <a:pt x="7667836" y="5743499"/>
                  </a:lnTo>
                  <a:lnTo>
                    <a:pt x="7671855" y="5747537"/>
                  </a:lnTo>
                  <a:lnTo>
                    <a:pt x="7671855" y="5757408"/>
                  </a:lnTo>
                  <a:lnTo>
                    <a:pt x="7667836" y="5761447"/>
                  </a:lnTo>
                  <a:lnTo>
                    <a:pt x="7657926" y="5761447"/>
                  </a:lnTo>
                  <a:lnTo>
                    <a:pt x="7653906" y="5757408"/>
                  </a:lnTo>
                  <a:lnTo>
                    <a:pt x="7653906" y="5747537"/>
                  </a:lnTo>
                  <a:close/>
                  <a:moveTo>
                    <a:pt x="7418611" y="5743499"/>
                  </a:moveTo>
                  <a:lnTo>
                    <a:pt x="7428521" y="5743499"/>
                  </a:lnTo>
                  <a:lnTo>
                    <a:pt x="7432540" y="5747537"/>
                  </a:lnTo>
                  <a:lnTo>
                    <a:pt x="7432540" y="5757408"/>
                  </a:lnTo>
                  <a:lnTo>
                    <a:pt x="7428521" y="5761447"/>
                  </a:lnTo>
                  <a:lnTo>
                    <a:pt x="7418611" y="5761447"/>
                  </a:lnTo>
                  <a:lnTo>
                    <a:pt x="7414592" y="5757408"/>
                  </a:lnTo>
                  <a:lnTo>
                    <a:pt x="7414592" y="5747537"/>
                  </a:lnTo>
                  <a:close/>
                  <a:moveTo>
                    <a:pt x="7179298" y="5743499"/>
                  </a:moveTo>
                  <a:lnTo>
                    <a:pt x="7189209" y="5743499"/>
                  </a:lnTo>
                  <a:lnTo>
                    <a:pt x="7193228" y="5747537"/>
                  </a:lnTo>
                  <a:lnTo>
                    <a:pt x="7193228" y="5757408"/>
                  </a:lnTo>
                  <a:lnTo>
                    <a:pt x="7189209" y="5761447"/>
                  </a:lnTo>
                  <a:lnTo>
                    <a:pt x="7179298" y="5761447"/>
                  </a:lnTo>
                  <a:lnTo>
                    <a:pt x="7175279" y="5757408"/>
                  </a:lnTo>
                  <a:lnTo>
                    <a:pt x="7175279" y="5747537"/>
                  </a:lnTo>
                  <a:close/>
                  <a:moveTo>
                    <a:pt x="6939983" y="5743499"/>
                  </a:moveTo>
                  <a:lnTo>
                    <a:pt x="6949894" y="5743499"/>
                  </a:lnTo>
                  <a:lnTo>
                    <a:pt x="6953913" y="5747537"/>
                  </a:lnTo>
                  <a:lnTo>
                    <a:pt x="6953913" y="5757408"/>
                  </a:lnTo>
                  <a:lnTo>
                    <a:pt x="6949894" y="5761447"/>
                  </a:lnTo>
                  <a:lnTo>
                    <a:pt x="6939983" y="5761447"/>
                  </a:lnTo>
                  <a:lnTo>
                    <a:pt x="6935964" y="5757408"/>
                  </a:lnTo>
                  <a:lnTo>
                    <a:pt x="6935964" y="5747537"/>
                  </a:lnTo>
                  <a:close/>
                  <a:moveTo>
                    <a:pt x="6700670" y="5743499"/>
                  </a:moveTo>
                  <a:lnTo>
                    <a:pt x="6710581" y="5743499"/>
                  </a:lnTo>
                  <a:lnTo>
                    <a:pt x="6714600" y="5747537"/>
                  </a:lnTo>
                  <a:lnTo>
                    <a:pt x="6714600" y="5757408"/>
                  </a:lnTo>
                  <a:lnTo>
                    <a:pt x="6710581" y="5761447"/>
                  </a:lnTo>
                  <a:lnTo>
                    <a:pt x="6700670" y="5761447"/>
                  </a:lnTo>
                  <a:lnTo>
                    <a:pt x="6696651" y="5757408"/>
                  </a:lnTo>
                  <a:lnTo>
                    <a:pt x="6696651" y="5747537"/>
                  </a:lnTo>
                  <a:close/>
                  <a:moveTo>
                    <a:pt x="6461356" y="5743499"/>
                  </a:moveTo>
                  <a:lnTo>
                    <a:pt x="6471266" y="5743499"/>
                  </a:lnTo>
                  <a:lnTo>
                    <a:pt x="6475285" y="5747537"/>
                  </a:lnTo>
                  <a:lnTo>
                    <a:pt x="6475285" y="5757408"/>
                  </a:lnTo>
                  <a:lnTo>
                    <a:pt x="6471266" y="5761447"/>
                  </a:lnTo>
                  <a:lnTo>
                    <a:pt x="6461356" y="5761447"/>
                  </a:lnTo>
                  <a:lnTo>
                    <a:pt x="6457337" y="5757408"/>
                  </a:lnTo>
                  <a:lnTo>
                    <a:pt x="6457337" y="5747537"/>
                  </a:lnTo>
                  <a:close/>
                  <a:moveTo>
                    <a:pt x="6222042" y="5743499"/>
                  </a:moveTo>
                  <a:lnTo>
                    <a:pt x="6231952" y="5743499"/>
                  </a:lnTo>
                  <a:lnTo>
                    <a:pt x="6235971" y="5747537"/>
                  </a:lnTo>
                  <a:lnTo>
                    <a:pt x="6235971" y="5757408"/>
                  </a:lnTo>
                  <a:lnTo>
                    <a:pt x="6231952" y="5761447"/>
                  </a:lnTo>
                  <a:lnTo>
                    <a:pt x="6222042" y="5761447"/>
                  </a:lnTo>
                  <a:lnTo>
                    <a:pt x="6218023" y="5757408"/>
                  </a:lnTo>
                  <a:lnTo>
                    <a:pt x="6218023" y="5747537"/>
                  </a:lnTo>
                  <a:close/>
                  <a:moveTo>
                    <a:pt x="5982729" y="5743499"/>
                  </a:moveTo>
                  <a:lnTo>
                    <a:pt x="5992639" y="5743499"/>
                  </a:lnTo>
                  <a:lnTo>
                    <a:pt x="5996658" y="5747537"/>
                  </a:lnTo>
                  <a:lnTo>
                    <a:pt x="5996658" y="5757408"/>
                  </a:lnTo>
                  <a:lnTo>
                    <a:pt x="5992639" y="5761447"/>
                  </a:lnTo>
                  <a:lnTo>
                    <a:pt x="5982729" y="5761447"/>
                  </a:lnTo>
                  <a:lnTo>
                    <a:pt x="5978710" y="5757408"/>
                  </a:lnTo>
                  <a:lnTo>
                    <a:pt x="5978710" y="5747537"/>
                  </a:lnTo>
                  <a:close/>
                  <a:moveTo>
                    <a:pt x="5743412" y="5743499"/>
                  </a:moveTo>
                  <a:lnTo>
                    <a:pt x="5753323" y="5743499"/>
                  </a:lnTo>
                  <a:lnTo>
                    <a:pt x="5757342" y="5747537"/>
                  </a:lnTo>
                  <a:lnTo>
                    <a:pt x="5757342" y="5757408"/>
                  </a:lnTo>
                  <a:lnTo>
                    <a:pt x="5753323" y="5761447"/>
                  </a:lnTo>
                  <a:lnTo>
                    <a:pt x="5743412" y="5761447"/>
                  </a:lnTo>
                  <a:lnTo>
                    <a:pt x="5739393" y="5757408"/>
                  </a:lnTo>
                  <a:lnTo>
                    <a:pt x="5739393" y="5747537"/>
                  </a:lnTo>
                  <a:close/>
                  <a:moveTo>
                    <a:pt x="5504099" y="5743499"/>
                  </a:moveTo>
                  <a:lnTo>
                    <a:pt x="5514010" y="5743499"/>
                  </a:lnTo>
                  <a:lnTo>
                    <a:pt x="5518029" y="5747537"/>
                  </a:lnTo>
                  <a:lnTo>
                    <a:pt x="5518029" y="5757408"/>
                  </a:lnTo>
                  <a:lnTo>
                    <a:pt x="5514010" y="5761447"/>
                  </a:lnTo>
                  <a:lnTo>
                    <a:pt x="5504099" y="5761447"/>
                  </a:lnTo>
                  <a:lnTo>
                    <a:pt x="5500080" y="5757408"/>
                  </a:lnTo>
                  <a:lnTo>
                    <a:pt x="5500080" y="5747537"/>
                  </a:lnTo>
                  <a:close/>
                  <a:moveTo>
                    <a:pt x="5264784" y="5743499"/>
                  </a:moveTo>
                  <a:lnTo>
                    <a:pt x="5274694" y="5743499"/>
                  </a:lnTo>
                  <a:lnTo>
                    <a:pt x="5278713" y="5747537"/>
                  </a:lnTo>
                  <a:lnTo>
                    <a:pt x="5278713" y="5757408"/>
                  </a:lnTo>
                  <a:lnTo>
                    <a:pt x="5274694" y="5761447"/>
                  </a:lnTo>
                  <a:lnTo>
                    <a:pt x="5264784" y="5761447"/>
                  </a:lnTo>
                  <a:lnTo>
                    <a:pt x="5260765" y="5757408"/>
                  </a:lnTo>
                  <a:lnTo>
                    <a:pt x="5260765" y="5747537"/>
                  </a:lnTo>
                  <a:close/>
                  <a:moveTo>
                    <a:pt x="5025470" y="5743499"/>
                  </a:moveTo>
                  <a:lnTo>
                    <a:pt x="5035381" y="5743499"/>
                  </a:lnTo>
                  <a:lnTo>
                    <a:pt x="5039400" y="5747537"/>
                  </a:lnTo>
                  <a:lnTo>
                    <a:pt x="5039400" y="5757408"/>
                  </a:lnTo>
                  <a:lnTo>
                    <a:pt x="5035381" y="5761447"/>
                  </a:lnTo>
                  <a:lnTo>
                    <a:pt x="5025470" y="5761447"/>
                  </a:lnTo>
                  <a:lnTo>
                    <a:pt x="5021451" y="5757408"/>
                  </a:lnTo>
                  <a:lnTo>
                    <a:pt x="5021451" y="5747537"/>
                  </a:lnTo>
                  <a:close/>
                  <a:moveTo>
                    <a:pt x="4786241" y="5743499"/>
                  </a:moveTo>
                  <a:lnTo>
                    <a:pt x="4796152" y="5743499"/>
                  </a:lnTo>
                  <a:lnTo>
                    <a:pt x="4800171" y="5747537"/>
                  </a:lnTo>
                  <a:lnTo>
                    <a:pt x="4800171" y="5757408"/>
                  </a:lnTo>
                  <a:lnTo>
                    <a:pt x="4796152" y="5761447"/>
                  </a:lnTo>
                  <a:lnTo>
                    <a:pt x="4786241" y="5761447"/>
                  </a:lnTo>
                  <a:lnTo>
                    <a:pt x="4782224" y="5757408"/>
                  </a:lnTo>
                  <a:lnTo>
                    <a:pt x="4782224" y="5747537"/>
                  </a:lnTo>
                  <a:close/>
                  <a:moveTo>
                    <a:pt x="4546929" y="5743499"/>
                  </a:moveTo>
                  <a:lnTo>
                    <a:pt x="4556840" y="5743499"/>
                  </a:lnTo>
                  <a:lnTo>
                    <a:pt x="4560859" y="5747537"/>
                  </a:lnTo>
                  <a:lnTo>
                    <a:pt x="4560859" y="5757408"/>
                  </a:lnTo>
                  <a:lnTo>
                    <a:pt x="4556840" y="5761447"/>
                  </a:lnTo>
                  <a:lnTo>
                    <a:pt x="4546929" y="5761447"/>
                  </a:lnTo>
                  <a:lnTo>
                    <a:pt x="4542910" y="5757408"/>
                  </a:lnTo>
                  <a:lnTo>
                    <a:pt x="4542910" y="5747537"/>
                  </a:lnTo>
                  <a:close/>
                  <a:moveTo>
                    <a:pt x="4307612" y="5743499"/>
                  </a:moveTo>
                  <a:lnTo>
                    <a:pt x="4317523" y="5743499"/>
                  </a:lnTo>
                  <a:lnTo>
                    <a:pt x="4321543" y="5747537"/>
                  </a:lnTo>
                  <a:lnTo>
                    <a:pt x="4321543" y="5757408"/>
                  </a:lnTo>
                  <a:lnTo>
                    <a:pt x="4317523" y="5761447"/>
                  </a:lnTo>
                  <a:lnTo>
                    <a:pt x="4307612" y="5761447"/>
                  </a:lnTo>
                  <a:lnTo>
                    <a:pt x="4303595" y="5757408"/>
                  </a:lnTo>
                  <a:lnTo>
                    <a:pt x="4303595" y="5747537"/>
                  </a:lnTo>
                  <a:close/>
                  <a:moveTo>
                    <a:pt x="4068297" y="5743499"/>
                  </a:moveTo>
                  <a:lnTo>
                    <a:pt x="4078210" y="5743499"/>
                  </a:lnTo>
                  <a:lnTo>
                    <a:pt x="4082229" y="5747537"/>
                  </a:lnTo>
                  <a:lnTo>
                    <a:pt x="4082229" y="5757408"/>
                  </a:lnTo>
                  <a:lnTo>
                    <a:pt x="4078210" y="5761447"/>
                  </a:lnTo>
                  <a:lnTo>
                    <a:pt x="4068297" y="5761447"/>
                  </a:lnTo>
                  <a:lnTo>
                    <a:pt x="4064278" y="5757408"/>
                  </a:lnTo>
                  <a:lnTo>
                    <a:pt x="4064278" y="5747537"/>
                  </a:lnTo>
                  <a:close/>
                  <a:moveTo>
                    <a:pt x="3828990" y="5743499"/>
                  </a:moveTo>
                  <a:lnTo>
                    <a:pt x="3838899" y="5743499"/>
                  </a:lnTo>
                  <a:lnTo>
                    <a:pt x="3842917" y="5747537"/>
                  </a:lnTo>
                  <a:lnTo>
                    <a:pt x="3842917" y="5757408"/>
                  </a:lnTo>
                  <a:lnTo>
                    <a:pt x="3838899" y="5761447"/>
                  </a:lnTo>
                  <a:lnTo>
                    <a:pt x="3828990" y="5761447"/>
                  </a:lnTo>
                  <a:lnTo>
                    <a:pt x="3824971" y="5757408"/>
                  </a:lnTo>
                  <a:lnTo>
                    <a:pt x="3824971" y="5747537"/>
                  </a:lnTo>
                  <a:close/>
                  <a:moveTo>
                    <a:pt x="3589676" y="5743499"/>
                  </a:moveTo>
                  <a:lnTo>
                    <a:pt x="3599585" y="5743499"/>
                  </a:lnTo>
                  <a:lnTo>
                    <a:pt x="3603604" y="5747537"/>
                  </a:lnTo>
                  <a:lnTo>
                    <a:pt x="3603604" y="5757408"/>
                  </a:lnTo>
                  <a:lnTo>
                    <a:pt x="3599585" y="5761447"/>
                  </a:lnTo>
                  <a:lnTo>
                    <a:pt x="3589676" y="5761447"/>
                  </a:lnTo>
                  <a:lnTo>
                    <a:pt x="3585657" y="5757408"/>
                  </a:lnTo>
                  <a:lnTo>
                    <a:pt x="3585657" y="5747537"/>
                  </a:lnTo>
                  <a:close/>
                  <a:moveTo>
                    <a:pt x="3350359" y="5743499"/>
                  </a:moveTo>
                  <a:lnTo>
                    <a:pt x="3360268" y="5743499"/>
                  </a:lnTo>
                  <a:lnTo>
                    <a:pt x="3364287" y="5747537"/>
                  </a:lnTo>
                  <a:lnTo>
                    <a:pt x="3364287" y="5757408"/>
                  </a:lnTo>
                  <a:lnTo>
                    <a:pt x="3360268" y="5761447"/>
                  </a:lnTo>
                  <a:lnTo>
                    <a:pt x="3350359" y="5761447"/>
                  </a:lnTo>
                  <a:lnTo>
                    <a:pt x="3346340" y="5757408"/>
                  </a:lnTo>
                  <a:lnTo>
                    <a:pt x="3346340" y="5747537"/>
                  </a:lnTo>
                  <a:close/>
                  <a:moveTo>
                    <a:pt x="3111048" y="5743499"/>
                  </a:moveTo>
                  <a:lnTo>
                    <a:pt x="3120959" y="5743499"/>
                  </a:lnTo>
                  <a:lnTo>
                    <a:pt x="3124977" y="5747537"/>
                  </a:lnTo>
                  <a:lnTo>
                    <a:pt x="3124977" y="5757408"/>
                  </a:lnTo>
                  <a:lnTo>
                    <a:pt x="3120959" y="5761447"/>
                  </a:lnTo>
                  <a:lnTo>
                    <a:pt x="3111048" y="5761447"/>
                  </a:lnTo>
                  <a:lnTo>
                    <a:pt x="3107029" y="5757408"/>
                  </a:lnTo>
                  <a:lnTo>
                    <a:pt x="3107029" y="5747537"/>
                  </a:lnTo>
                  <a:close/>
                  <a:moveTo>
                    <a:pt x="2871737" y="5743499"/>
                  </a:moveTo>
                  <a:lnTo>
                    <a:pt x="2881646" y="5743499"/>
                  </a:lnTo>
                  <a:lnTo>
                    <a:pt x="2885666" y="5747537"/>
                  </a:lnTo>
                  <a:lnTo>
                    <a:pt x="2885666" y="5757408"/>
                  </a:lnTo>
                  <a:lnTo>
                    <a:pt x="2881646" y="5761447"/>
                  </a:lnTo>
                  <a:lnTo>
                    <a:pt x="2871737" y="5761447"/>
                  </a:lnTo>
                  <a:lnTo>
                    <a:pt x="2867717" y="5757408"/>
                  </a:lnTo>
                  <a:lnTo>
                    <a:pt x="2867717" y="5747537"/>
                  </a:lnTo>
                  <a:close/>
                  <a:moveTo>
                    <a:pt x="2632423" y="5743499"/>
                  </a:moveTo>
                  <a:lnTo>
                    <a:pt x="2642334" y="5743499"/>
                  </a:lnTo>
                  <a:lnTo>
                    <a:pt x="2646352" y="5747537"/>
                  </a:lnTo>
                  <a:lnTo>
                    <a:pt x="2646352" y="5757408"/>
                  </a:lnTo>
                  <a:lnTo>
                    <a:pt x="2642334" y="5761447"/>
                  </a:lnTo>
                  <a:lnTo>
                    <a:pt x="2632423" y="5761447"/>
                  </a:lnTo>
                  <a:lnTo>
                    <a:pt x="2628404" y="5757408"/>
                  </a:lnTo>
                  <a:lnTo>
                    <a:pt x="2628404" y="5747537"/>
                  </a:lnTo>
                  <a:close/>
                  <a:moveTo>
                    <a:pt x="2393104" y="5743499"/>
                  </a:moveTo>
                  <a:lnTo>
                    <a:pt x="2403015" y="5743499"/>
                  </a:lnTo>
                  <a:lnTo>
                    <a:pt x="2407034" y="5747537"/>
                  </a:lnTo>
                  <a:lnTo>
                    <a:pt x="2407034" y="5757408"/>
                  </a:lnTo>
                  <a:lnTo>
                    <a:pt x="2403015" y="5761447"/>
                  </a:lnTo>
                  <a:lnTo>
                    <a:pt x="2393104" y="5761447"/>
                  </a:lnTo>
                  <a:lnTo>
                    <a:pt x="2389087" y="5757408"/>
                  </a:lnTo>
                  <a:lnTo>
                    <a:pt x="2389087" y="5747537"/>
                  </a:lnTo>
                  <a:close/>
                  <a:moveTo>
                    <a:pt x="721960" y="5743499"/>
                  </a:moveTo>
                  <a:lnTo>
                    <a:pt x="731871" y="5743499"/>
                  </a:lnTo>
                  <a:lnTo>
                    <a:pt x="735889" y="5747537"/>
                  </a:lnTo>
                  <a:lnTo>
                    <a:pt x="735889" y="5757408"/>
                  </a:lnTo>
                  <a:lnTo>
                    <a:pt x="731871" y="5761447"/>
                  </a:lnTo>
                  <a:lnTo>
                    <a:pt x="721960" y="5761447"/>
                  </a:lnTo>
                  <a:lnTo>
                    <a:pt x="717941" y="5757408"/>
                  </a:lnTo>
                  <a:lnTo>
                    <a:pt x="717941" y="5747537"/>
                  </a:lnTo>
                  <a:close/>
                  <a:moveTo>
                    <a:pt x="482648" y="5743499"/>
                  </a:moveTo>
                  <a:lnTo>
                    <a:pt x="492558" y="5743499"/>
                  </a:lnTo>
                  <a:lnTo>
                    <a:pt x="496578" y="5747537"/>
                  </a:lnTo>
                  <a:lnTo>
                    <a:pt x="496578" y="5757408"/>
                  </a:lnTo>
                  <a:lnTo>
                    <a:pt x="492558" y="5761447"/>
                  </a:lnTo>
                  <a:lnTo>
                    <a:pt x="482648" y="5761447"/>
                  </a:lnTo>
                  <a:lnTo>
                    <a:pt x="478629" y="5757408"/>
                  </a:lnTo>
                  <a:lnTo>
                    <a:pt x="478629" y="5747537"/>
                  </a:lnTo>
                  <a:close/>
                  <a:moveTo>
                    <a:pt x="243334" y="5743499"/>
                  </a:moveTo>
                  <a:lnTo>
                    <a:pt x="253245" y="5743499"/>
                  </a:lnTo>
                  <a:lnTo>
                    <a:pt x="257264" y="5747537"/>
                  </a:lnTo>
                  <a:lnTo>
                    <a:pt x="257264" y="5757408"/>
                  </a:lnTo>
                  <a:lnTo>
                    <a:pt x="253245" y="5761447"/>
                  </a:lnTo>
                  <a:lnTo>
                    <a:pt x="243334" y="5761447"/>
                  </a:lnTo>
                  <a:lnTo>
                    <a:pt x="239315" y="5757408"/>
                  </a:lnTo>
                  <a:lnTo>
                    <a:pt x="239315" y="5747537"/>
                  </a:lnTo>
                  <a:close/>
                  <a:moveTo>
                    <a:pt x="4021" y="5743499"/>
                  </a:moveTo>
                  <a:lnTo>
                    <a:pt x="13932" y="5743499"/>
                  </a:lnTo>
                  <a:lnTo>
                    <a:pt x="17950" y="5747537"/>
                  </a:lnTo>
                  <a:lnTo>
                    <a:pt x="17950" y="5757408"/>
                  </a:lnTo>
                  <a:lnTo>
                    <a:pt x="13932" y="5761447"/>
                  </a:lnTo>
                  <a:lnTo>
                    <a:pt x="4021" y="5761447"/>
                  </a:lnTo>
                  <a:lnTo>
                    <a:pt x="2" y="5757408"/>
                  </a:lnTo>
                  <a:lnTo>
                    <a:pt x="2" y="5747537"/>
                  </a:lnTo>
                  <a:close/>
                  <a:moveTo>
                    <a:pt x="9572438" y="5504220"/>
                  </a:moveTo>
                  <a:lnTo>
                    <a:pt x="9582349" y="5504220"/>
                  </a:lnTo>
                  <a:lnTo>
                    <a:pt x="9586368" y="5508258"/>
                  </a:lnTo>
                  <a:lnTo>
                    <a:pt x="9586368" y="5518129"/>
                  </a:lnTo>
                  <a:lnTo>
                    <a:pt x="9582349" y="5522168"/>
                  </a:lnTo>
                  <a:lnTo>
                    <a:pt x="9572438" y="5522168"/>
                  </a:lnTo>
                  <a:lnTo>
                    <a:pt x="9568419" y="5518129"/>
                  </a:lnTo>
                  <a:lnTo>
                    <a:pt x="9568419" y="5508258"/>
                  </a:lnTo>
                  <a:close/>
                  <a:moveTo>
                    <a:pt x="9333125" y="5504220"/>
                  </a:moveTo>
                  <a:lnTo>
                    <a:pt x="9343036" y="5504220"/>
                  </a:lnTo>
                  <a:lnTo>
                    <a:pt x="9347055" y="5508258"/>
                  </a:lnTo>
                  <a:lnTo>
                    <a:pt x="9347055" y="5518129"/>
                  </a:lnTo>
                  <a:lnTo>
                    <a:pt x="9343036" y="5522168"/>
                  </a:lnTo>
                  <a:lnTo>
                    <a:pt x="9333125" y="5522168"/>
                  </a:lnTo>
                  <a:lnTo>
                    <a:pt x="9329106" y="5518129"/>
                  </a:lnTo>
                  <a:lnTo>
                    <a:pt x="9329106" y="5508258"/>
                  </a:lnTo>
                  <a:close/>
                  <a:moveTo>
                    <a:pt x="9093811" y="5504220"/>
                  </a:moveTo>
                  <a:lnTo>
                    <a:pt x="9103722" y="5504220"/>
                  </a:lnTo>
                  <a:lnTo>
                    <a:pt x="9107741" y="5508258"/>
                  </a:lnTo>
                  <a:lnTo>
                    <a:pt x="9107741" y="5518129"/>
                  </a:lnTo>
                  <a:lnTo>
                    <a:pt x="9103722" y="5522168"/>
                  </a:lnTo>
                  <a:lnTo>
                    <a:pt x="9093811" y="5522168"/>
                  </a:lnTo>
                  <a:lnTo>
                    <a:pt x="9089792" y="5518129"/>
                  </a:lnTo>
                  <a:lnTo>
                    <a:pt x="9089792" y="5508258"/>
                  </a:lnTo>
                  <a:close/>
                  <a:moveTo>
                    <a:pt x="8854496" y="5504220"/>
                  </a:moveTo>
                  <a:lnTo>
                    <a:pt x="8864407" y="5504220"/>
                  </a:lnTo>
                  <a:lnTo>
                    <a:pt x="8868426" y="5508258"/>
                  </a:lnTo>
                  <a:lnTo>
                    <a:pt x="8868426" y="5518129"/>
                  </a:lnTo>
                  <a:lnTo>
                    <a:pt x="8864407" y="5522168"/>
                  </a:lnTo>
                  <a:lnTo>
                    <a:pt x="8854496" y="5522168"/>
                  </a:lnTo>
                  <a:lnTo>
                    <a:pt x="8850477" y="5518129"/>
                  </a:lnTo>
                  <a:lnTo>
                    <a:pt x="8850477" y="5508258"/>
                  </a:lnTo>
                  <a:close/>
                  <a:moveTo>
                    <a:pt x="8615184" y="5504220"/>
                  </a:moveTo>
                  <a:lnTo>
                    <a:pt x="8625095" y="5504220"/>
                  </a:lnTo>
                  <a:lnTo>
                    <a:pt x="8629114" y="5508258"/>
                  </a:lnTo>
                  <a:lnTo>
                    <a:pt x="8629114" y="5518129"/>
                  </a:lnTo>
                  <a:lnTo>
                    <a:pt x="8625095" y="5522168"/>
                  </a:lnTo>
                  <a:lnTo>
                    <a:pt x="8615184" y="5522168"/>
                  </a:lnTo>
                  <a:lnTo>
                    <a:pt x="8611165" y="5518129"/>
                  </a:lnTo>
                  <a:lnTo>
                    <a:pt x="8611165" y="5508258"/>
                  </a:lnTo>
                  <a:close/>
                  <a:moveTo>
                    <a:pt x="8375869" y="5504220"/>
                  </a:moveTo>
                  <a:lnTo>
                    <a:pt x="8385779" y="5504220"/>
                  </a:lnTo>
                  <a:lnTo>
                    <a:pt x="8389799" y="5508258"/>
                  </a:lnTo>
                  <a:lnTo>
                    <a:pt x="8389799" y="5518129"/>
                  </a:lnTo>
                  <a:lnTo>
                    <a:pt x="8385779" y="5522168"/>
                  </a:lnTo>
                  <a:lnTo>
                    <a:pt x="8375869" y="5522168"/>
                  </a:lnTo>
                  <a:lnTo>
                    <a:pt x="8371850" y="5518129"/>
                  </a:lnTo>
                  <a:lnTo>
                    <a:pt x="8371850" y="5508258"/>
                  </a:lnTo>
                  <a:close/>
                  <a:moveTo>
                    <a:pt x="8136553" y="5504220"/>
                  </a:moveTo>
                  <a:lnTo>
                    <a:pt x="8146464" y="5504220"/>
                  </a:lnTo>
                  <a:lnTo>
                    <a:pt x="8150483" y="5508258"/>
                  </a:lnTo>
                  <a:lnTo>
                    <a:pt x="8150483" y="5518129"/>
                  </a:lnTo>
                  <a:lnTo>
                    <a:pt x="8146464" y="5522168"/>
                  </a:lnTo>
                  <a:lnTo>
                    <a:pt x="8136553" y="5522168"/>
                  </a:lnTo>
                  <a:lnTo>
                    <a:pt x="8132534" y="5518129"/>
                  </a:lnTo>
                  <a:lnTo>
                    <a:pt x="8132534" y="5508258"/>
                  </a:lnTo>
                  <a:close/>
                  <a:moveTo>
                    <a:pt x="7897241" y="5504220"/>
                  </a:moveTo>
                  <a:lnTo>
                    <a:pt x="7907151" y="5504220"/>
                  </a:lnTo>
                  <a:lnTo>
                    <a:pt x="7911170" y="5508258"/>
                  </a:lnTo>
                  <a:lnTo>
                    <a:pt x="7911170" y="5518129"/>
                  </a:lnTo>
                  <a:lnTo>
                    <a:pt x="7907151" y="5522168"/>
                  </a:lnTo>
                  <a:lnTo>
                    <a:pt x="7897241" y="5522168"/>
                  </a:lnTo>
                  <a:lnTo>
                    <a:pt x="7893222" y="5518129"/>
                  </a:lnTo>
                  <a:lnTo>
                    <a:pt x="7893222" y="5508258"/>
                  </a:lnTo>
                  <a:close/>
                  <a:moveTo>
                    <a:pt x="7657926" y="5504220"/>
                  </a:moveTo>
                  <a:lnTo>
                    <a:pt x="7667836" y="5504220"/>
                  </a:lnTo>
                  <a:lnTo>
                    <a:pt x="7671855" y="5508258"/>
                  </a:lnTo>
                  <a:lnTo>
                    <a:pt x="7671855" y="5518129"/>
                  </a:lnTo>
                  <a:lnTo>
                    <a:pt x="7667836" y="5522168"/>
                  </a:lnTo>
                  <a:lnTo>
                    <a:pt x="7657926" y="5522168"/>
                  </a:lnTo>
                  <a:lnTo>
                    <a:pt x="7653906" y="5518129"/>
                  </a:lnTo>
                  <a:lnTo>
                    <a:pt x="7653906" y="5508258"/>
                  </a:lnTo>
                  <a:close/>
                  <a:moveTo>
                    <a:pt x="7418611" y="5504220"/>
                  </a:moveTo>
                  <a:lnTo>
                    <a:pt x="7428521" y="5504220"/>
                  </a:lnTo>
                  <a:lnTo>
                    <a:pt x="7432540" y="5508258"/>
                  </a:lnTo>
                  <a:lnTo>
                    <a:pt x="7432540" y="5518129"/>
                  </a:lnTo>
                  <a:lnTo>
                    <a:pt x="7428521" y="5522168"/>
                  </a:lnTo>
                  <a:lnTo>
                    <a:pt x="7418611" y="5522168"/>
                  </a:lnTo>
                  <a:lnTo>
                    <a:pt x="7414592" y="5518129"/>
                  </a:lnTo>
                  <a:lnTo>
                    <a:pt x="7414592" y="5508258"/>
                  </a:lnTo>
                  <a:close/>
                  <a:moveTo>
                    <a:pt x="7179298" y="5504220"/>
                  </a:moveTo>
                  <a:lnTo>
                    <a:pt x="7189209" y="5504220"/>
                  </a:lnTo>
                  <a:lnTo>
                    <a:pt x="7193228" y="5508258"/>
                  </a:lnTo>
                  <a:lnTo>
                    <a:pt x="7193228" y="5518129"/>
                  </a:lnTo>
                  <a:lnTo>
                    <a:pt x="7189209" y="5522168"/>
                  </a:lnTo>
                  <a:lnTo>
                    <a:pt x="7179298" y="5522168"/>
                  </a:lnTo>
                  <a:lnTo>
                    <a:pt x="7175279" y="5518129"/>
                  </a:lnTo>
                  <a:lnTo>
                    <a:pt x="7175279" y="5508258"/>
                  </a:lnTo>
                  <a:close/>
                  <a:moveTo>
                    <a:pt x="6939983" y="5504220"/>
                  </a:moveTo>
                  <a:lnTo>
                    <a:pt x="6949894" y="5504220"/>
                  </a:lnTo>
                  <a:lnTo>
                    <a:pt x="6953913" y="5508258"/>
                  </a:lnTo>
                  <a:lnTo>
                    <a:pt x="6953913" y="5518129"/>
                  </a:lnTo>
                  <a:lnTo>
                    <a:pt x="6949894" y="5522168"/>
                  </a:lnTo>
                  <a:lnTo>
                    <a:pt x="6939983" y="5522168"/>
                  </a:lnTo>
                  <a:lnTo>
                    <a:pt x="6935964" y="5518129"/>
                  </a:lnTo>
                  <a:lnTo>
                    <a:pt x="6935964" y="5508258"/>
                  </a:lnTo>
                  <a:close/>
                  <a:moveTo>
                    <a:pt x="6700670" y="5504220"/>
                  </a:moveTo>
                  <a:lnTo>
                    <a:pt x="6710581" y="5504220"/>
                  </a:lnTo>
                  <a:lnTo>
                    <a:pt x="6714600" y="5508258"/>
                  </a:lnTo>
                  <a:lnTo>
                    <a:pt x="6714600" y="5518129"/>
                  </a:lnTo>
                  <a:lnTo>
                    <a:pt x="6710581" y="5522168"/>
                  </a:lnTo>
                  <a:lnTo>
                    <a:pt x="6700670" y="5522168"/>
                  </a:lnTo>
                  <a:lnTo>
                    <a:pt x="6696651" y="5518129"/>
                  </a:lnTo>
                  <a:lnTo>
                    <a:pt x="6696651" y="5508258"/>
                  </a:lnTo>
                  <a:close/>
                  <a:moveTo>
                    <a:pt x="6461356" y="5504220"/>
                  </a:moveTo>
                  <a:lnTo>
                    <a:pt x="6471266" y="5504220"/>
                  </a:lnTo>
                  <a:lnTo>
                    <a:pt x="6475285" y="5508258"/>
                  </a:lnTo>
                  <a:lnTo>
                    <a:pt x="6475285" y="5518129"/>
                  </a:lnTo>
                  <a:lnTo>
                    <a:pt x="6471266" y="5522168"/>
                  </a:lnTo>
                  <a:lnTo>
                    <a:pt x="6461356" y="5522168"/>
                  </a:lnTo>
                  <a:lnTo>
                    <a:pt x="6457337" y="5518129"/>
                  </a:lnTo>
                  <a:lnTo>
                    <a:pt x="6457337" y="5508258"/>
                  </a:lnTo>
                  <a:close/>
                  <a:moveTo>
                    <a:pt x="6222042" y="5504220"/>
                  </a:moveTo>
                  <a:lnTo>
                    <a:pt x="6231952" y="5504220"/>
                  </a:lnTo>
                  <a:lnTo>
                    <a:pt x="6235971" y="5508258"/>
                  </a:lnTo>
                  <a:lnTo>
                    <a:pt x="6235971" y="5518129"/>
                  </a:lnTo>
                  <a:lnTo>
                    <a:pt x="6231952" y="5522168"/>
                  </a:lnTo>
                  <a:lnTo>
                    <a:pt x="6222042" y="5522168"/>
                  </a:lnTo>
                  <a:lnTo>
                    <a:pt x="6218023" y="5518129"/>
                  </a:lnTo>
                  <a:lnTo>
                    <a:pt x="6218023" y="5508258"/>
                  </a:lnTo>
                  <a:close/>
                  <a:moveTo>
                    <a:pt x="5982729" y="5504220"/>
                  </a:moveTo>
                  <a:lnTo>
                    <a:pt x="5992639" y="5504220"/>
                  </a:lnTo>
                  <a:lnTo>
                    <a:pt x="5996658" y="5508258"/>
                  </a:lnTo>
                  <a:lnTo>
                    <a:pt x="5996658" y="5518129"/>
                  </a:lnTo>
                  <a:lnTo>
                    <a:pt x="5992639" y="5522168"/>
                  </a:lnTo>
                  <a:lnTo>
                    <a:pt x="5982729" y="5522168"/>
                  </a:lnTo>
                  <a:lnTo>
                    <a:pt x="5978710" y="5518129"/>
                  </a:lnTo>
                  <a:lnTo>
                    <a:pt x="5978710" y="5508258"/>
                  </a:lnTo>
                  <a:close/>
                  <a:moveTo>
                    <a:pt x="5743412" y="5504220"/>
                  </a:moveTo>
                  <a:lnTo>
                    <a:pt x="5753323" y="5504220"/>
                  </a:lnTo>
                  <a:lnTo>
                    <a:pt x="5757342" y="5508258"/>
                  </a:lnTo>
                  <a:lnTo>
                    <a:pt x="5757342" y="5518129"/>
                  </a:lnTo>
                  <a:lnTo>
                    <a:pt x="5753323" y="5522168"/>
                  </a:lnTo>
                  <a:lnTo>
                    <a:pt x="5743412" y="5522168"/>
                  </a:lnTo>
                  <a:lnTo>
                    <a:pt x="5739393" y="5518129"/>
                  </a:lnTo>
                  <a:lnTo>
                    <a:pt x="5739393" y="5508258"/>
                  </a:lnTo>
                  <a:close/>
                  <a:moveTo>
                    <a:pt x="5504099" y="5504220"/>
                  </a:moveTo>
                  <a:lnTo>
                    <a:pt x="5514010" y="5504220"/>
                  </a:lnTo>
                  <a:lnTo>
                    <a:pt x="5518029" y="5508258"/>
                  </a:lnTo>
                  <a:lnTo>
                    <a:pt x="5518029" y="5518129"/>
                  </a:lnTo>
                  <a:lnTo>
                    <a:pt x="5514010" y="5522168"/>
                  </a:lnTo>
                  <a:lnTo>
                    <a:pt x="5504099" y="5522168"/>
                  </a:lnTo>
                  <a:lnTo>
                    <a:pt x="5500080" y="5518129"/>
                  </a:lnTo>
                  <a:lnTo>
                    <a:pt x="5500080" y="5508258"/>
                  </a:lnTo>
                  <a:close/>
                  <a:moveTo>
                    <a:pt x="5264784" y="5504220"/>
                  </a:moveTo>
                  <a:lnTo>
                    <a:pt x="5274694" y="5504220"/>
                  </a:lnTo>
                  <a:lnTo>
                    <a:pt x="5278713" y="5508258"/>
                  </a:lnTo>
                  <a:lnTo>
                    <a:pt x="5278713" y="5518129"/>
                  </a:lnTo>
                  <a:lnTo>
                    <a:pt x="5274694" y="5522168"/>
                  </a:lnTo>
                  <a:lnTo>
                    <a:pt x="5264784" y="5522168"/>
                  </a:lnTo>
                  <a:lnTo>
                    <a:pt x="5260765" y="5518129"/>
                  </a:lnTo>
                  <a:lnTo>
                    <a:pt x="5260765" y="5508258"/>
                  </a:lnTo>
                  <a:close/>
                  <a:moveTo>
                    <a:pt x="5025470" y="5504220"/>
                  </a:moveTo>
                  <a:lnTo>
                    <a:pt x="5035381" y="5504220"/>
                  </a:lnTo>
                  <a:lnTo>
                    <a:pt x="5039400" y="5508258"/>
                  </a:lnTo>
                  <a:lnTo>
                    <a:pt x="5039400" y="5518129"/>
                  </a:lnTo>
                  <a:lnTo>
                    <a:pt x="5035381" y="5522168"/>
                  </a:lnTo>
                  <a:lnTo>
                    <a:pt x="5025470" y="5522168"/>
                  </a:lnTo>
                  <a:lnTo>
                    <a:pt x="5021451" y="5518129"/>
                  </a:lnTo>
                  <a:lnTo>
                    <a:pt x="5021451" y="5508258"/>
                  </a:lnTo>
                  <a:close/>
                  <a:moveTo>
                    <a:pt x="4786241" y="5504220"/>
                  </a:moveTo>
                  <a:lnTo>
                    <a:pt x="4796152" y="5504220"/>
                  </a:lnTo>
                  <a:lnTo>
                    <a:pt x="4800171" y="5508258"/>
                  </a:lnTo>
                  <a:lnTo>
                    <a:pt x="4800171" y="5518129"/>
                  </a:lnTo>
                  <a:lnTo>
                    <a:pt x="4796152" y="5522168"/>
                  </a:lnTo>
                  <a:lnTo>
                    <a:pt x="4786241" y="5522168"/>
                  </a:lnTo>
                  <a:lnTo>
                    <a:pt x="4782224" y="5518129"/>
                  </a:lnTo>
                  <a:lnTo>
                    <a:pt x="4782224" y="5508258"/>
                  </a:lnTo>
                  <a:close/>
                  <a:moveTo>
                    <a:pt x="4546929" y="5504220"/>
                  </a:moveTo>
                  <a:lnTo>
                    <a:pt x="4556840" y="5504220"/>
                  </a:lnTo>
                  <a:lnTo>
                    <a:pt x="4560859" y="5508258"/>
                  </a:lnTo>
                  <a:lnTo>
                    <a:pt x="4560859" y="5518129"/>
                  </a:lnTo>
                  <a:lnTo>
                    <a:pt x="4556840" y="5522168"/>
                  </a:lnTo>
                  <a:lnTo>
                    <a:pt x="4546929" y="5522168"/>
                  </a:lnTo>
                  <a:lnTo>
                    <a:pt x="4542910" y="5518129"/>
                  </a:lnTo>
                  <a:lnTo>
                    <a:pt x="4542910" y="5508258"/>
                  </a:lnTo>
                  <a:close/>
                  <a:moveTo>
                    <a:pt x="4307612" y="5504220"/>
                  </a:moveTo>
                  <a:lnTo>
                    <a:pt x="4317523" y="5504220"/>
                  </a:lnTo>
                  <a:lnTo>
                    <a:pt x="4321543" y="5508258"/>
                  </a:lnTo>
                  <a:lnTo>
                    <a:pt x="4321543" y="5518129"/>
                  </a:lnTo>
                  <a:lnTo>
                    <a:pt x="4317523" y="5522168"/>
                  </a:lnTo>
                  <a:lnTo>
                    <a:pt x="4307612" y="5522168"/>
                  </a:lnTo>
                  <a:lnTo>
                    <a:pt x="4303595" y="5518129"/>
                  </a:lnTo>
                  <a:lnTo>
                    <a:pt x="4303595" y="5508258"/>
                  </a:lnTo>
                  <a:close/>
                  <a:moveTo>
                    <a:pt x="4068297" y="5504220"/>
                  </a:moveTo>
                  <a:lnTo>
                    <a:pt x="4078210" y="5504220"/>
                  </a:lnTo>
                  <a:lnTo>
                    <a:pt x="4082229" y="5508258"/>
                  </a:lnTo>
                  <a:lnTo>
                    <a:pt x="4082229" y="5518129"/>
                  </a:lnTo>
                  <a:lnTo>
                    <a:pt x="4078210" y="5522168"/>
                  </a:lnTo>
                  <a:lnTo>
                    <a:pt x="4068297" y="5522168"/>
                  </a:lnTo>
                  <a:lnTo>
                    <a:pt x="4064278" y="5518129"/>
                  </a:lnTo>
                  <a:lnTo>
                    <a:pt x="4064278" y="5508258"/>
                  </a:lnTo>
                  <a:close/>
                  <a:moveTo>
                    <a:pt x="3828990" y="5504220"/>
                  </a:moveTo>
                  <a:lnTo>
                    <a:pt x="3838899" y="5504220"/>
                  </a:lnTo>
                  <a:lnTo>
                    <a:pt x="3842917" y="5508258"/>
                  </a:lnTo>
                  <a:lnTo>
                    <a:pt x="3842917" y="5518129"/>
                  </a:lnTo>
                  <a:lnTo>
                    <a:pt x="3838899" y="5522168"/>
                  </a:lnTo>
                  <a:lnTo>
                    <a:pt x="3828990" y="5522168"/>
                  </a:lnTo>
                  <a:lnTo>
                    <a:pt x="3824971" y="5518129"/>
                  </a:lnTo>
                  <a:lnTo>
                    <a:pt x="3824971" y="5508258"/>
                  </a:lnTo>
                  <a:close/>
                  <a:moveTo>
                    <a:pt x="3589676" y="5504220"/>
                  </a:moveTo>
                  <a:lnTo>
                    <a:pt x="3599585" y="5504220"/>
                  </a:lnTo>
                  <a:lnTo>
                    <a:pt x="3603604" y="5508258"/>
                  </a:lnTo>
                  <a:lnTo>
                    <a:pt x="3603604" y="5518129"/>
                  </a:lnTo>
                  <a:lnTo>
                    <a:pt x="3599585" y="5522168"/>
                  </a:lnTo>
                  <a:lnTo>
                    <a:pt x="3589676" y="5522168"/>
                  </a:lnTo>
                  <a:lnTo>
                    <a:pt x="3585657" y="5518129"/>
                  </a:lnTo>
                  <a:lnTo>
                    <a:pt x="3585657" y="5508258"/>
                  </a:lnTo>
                  <a:close/>
                  <a:moveTo>
                    <a:pt x="3350359" y="5504220"/>
                  </a:moveTo>
                  <a:lnTo>
                    <a:pt x="3360268" y="5504220"/>
                  </a:lnTo>
                  <a:lnTo>
                    <a:pt x="3364287" y="5508258"/>
                  </a:lnTo>
                  <a:lnTo>
                    <a:pt x="3364287" y="5518129"/>
                  </a:lnTo>
                  <a:lnTo>
                    <a:pt x="3360268" y="5522168"/>
                  </a:lnTo>
                  <a:lnTo>
                    <a:pt x="3350359" y="5522168"/>
                  </a:lnTo>
                  <a:lnTo>
                    <a:pt x="3346340" y="5518129"/>
                  </a:lnTo>
                  <a:lnTo>
                    <a:pt x="3346340" y="5508258"/>
                  </a:lnTo>
                  <a:close/>
                  <a:moveTo>
                    <a:pt x="3111048" y="5504220"/>
                  </a:moveTo>
                  <a:lnTo>
                    <a:pt x="3120959" y="5504220"/>
                  </a:lnTo>
                  <a:lnTo>
                    <a:pt x="3124977" y="5508258"/>
                  </a:lnTo>
                  <a:lnTo>
                    <a:pt x="3124977" y="5518129"/>
                  </a:lnTo>
                  <a:lnTo>
                    <a:pt x="3120959" y="5522168"/>
                  </a:lnTo>
                  <a:lnTo>
                    <a:pt x="3111048" y="5522168"/>
                  </a:lnTo>
                  <a:lnTo>
                    <a:pt x="3107029" y="5518129"/>
                  </a:lnTo>
                  <a:lnTo>
                    <a:pt x="3107029" y="5508258"/>
                  </a:lnTo>
                  <a:close/>
                  <a:moveTo>
                    <a:pt x="2871737" y="5504220"/>
                  </a:moveTo>
                  <a:lnTo>
                    <a:pt x="2881646" y="5504220"/>
                  </a:lnTo>
                  <a:lnTo>
                    <a:pt x="2885666" y="5508258"/>
                  </a:lnTo>
                  <a:lnTo>
                    <a:pt x="2885666" y="5518129"/>
                  </a:lnTo>
                  <a:lnTo>
                    <a:pt x="2881646" y="5522168"/>
                  </a:lnTo>
                  <a:lnTo>
                    <a:pt x="2871737" y="5522168"/>
                  </a:lnTo>
                  <a:lnTo>
                    <a:pt x="2867717" y="5518129"/>
                  </a:lnTo>
                  <a:lnTo>
                    <a:pt x="2867717" y="5508258"/>
                  </a:lnTo>
                  <a:close/>
                  <a:moveTo>
                    <a:pt x="2632423" y="5504220"/>
                  </a:moveTo>
                  <a:lnTo>
                    <a:pt x="2642334" y="5504220"/>
                  </a:lnTo>
                  <a:lnTo>
                    <a:pt x="2646352" y="5508258"/>
                  </a:lnTo>
                  <a:lnTo>
                    <a:pt x="2646352" y="5518129"/>
                  </a:lnTo>
                  <a:lnTo>
                    <a:pt x="2642334" y="5522168"/>
                  </a:lnTo>
                  <a:lnTo>
                    <a:pt x="2632423" y="5522168"/>
                  </a:lnTo>
                  <a:lnTo>
                    <a:pt x="2628404" y="5518129"/>
                  </a:lnTo>
                  <a:lnTo>
                    <a:pt x="2628404" y="5508258"/>
                  </a:lnTo>
                  <a:close/>
                  <a:moveTo>
                    <a:pt x="2393104" y="5504220"/>
                  </a:moveTo>
                  <a:lnTo>
                    <a:pt x="2403015" y="5504220"/>
                  </a:lnTo>
                  <a:lnTo>
                    <a:pt x="2407034" y="5508258"/>
                  </a:lnTo>
                  <a:lnTo>
                    <a:pt x="2407034" y="5518129"/>
                  </a:lnTo>
                  <a:lnTo>
                    <a:pt x="2403015" y="5522168"/>
                  </a:lnTo>
                  <a:lnTo>
                    <a:pt x="2393104" y="5522168"/>
                  </a:lnTo>
                  <a:lnTo>
                    <a:pt x="2389087" y="5518129"/>
                  </a:lnTo>
                  <a:lnTo>
                    <a:pt x="2389087" y="5508258"/>
                  </a:lnTo>
                  <a:close/>
                  <a:moveTo>
                    <a:pt x="2157818" y="5504220"/>
                  </a:moveTo>
                  <a:lnTo>
                    <a:pt x="2167728" y="5504220"/>
                  </a:lnTo>
                  <a:lnTo>
                    <a:pt x="2171748" y="5508258"/>
                  </a:lnTo>
                  <a:lnTo>
                    <a:pt x="2171748" y="5518129"/>
                  </a:lnTo>
                  <a:lnTo>
                    <a:pt x="2167728" y="5522168"/>
                  </a:lnTo>
                  <a:lnTo>
                    <a:pt x="2157818" y="5522168"/>
                  </a:lnTo>
                  <a:lnTo>
                    <a:pt x="2153799" y="5518129"/>
                  </a:lnTo>
                  <a:lnTo>
                    <a:pt x="2153799" y="5508258"/>
                  </a:lnTo>
                  <a:close/>
                  <a:moveTo>
                    <a:pt x="1918510" y="5504220"/>
                  </a:moveTo>
                  <a:lnTo>
                    <a:pt x="1928420" y="5504220"/>
                  </a:lnTo>
                  <a:lnTo>
                    <a:pt x="1932438" y="5508258"/>
                  </a:lnTo>
                  <a:lnTo>
                    <a:pt x="1932438" y="5518129"/>
                  </a:lnTo>
                  <a:lnTo>
                    <a:pt x="1928420" y="5522168"/>
                  </a:lnTo>
                  <a:lnTo>
                    <a:pt x="1918510" y="5522168"/>
                  </a:lnTo>
                  <a:lnTo>
                    <a:pt x="1914490" y="5518129"/>
                  </a:lnTo>
                  <a:lnTo>
                    <a:pt x="1914490" y="5508258"/>
                  </a:lnTo>
                  <a:close/>
                  <a:moveTo>
                    <a:pt x="1679202" y="5504220"/>
                  </a:moveTo>
                  <a:lnTo>
                    <a:pt x="1689112" y="5504220"/>
                  </a:lnTo>
                  <a:lnTo>
                    <a:pt x="1693132" y="5508258"/>
                  </a:lnTo>
                  <a:lnTo>
                    <a:pt x="1693132" y="5518129"/>
                  </a:lnTo>
                  <a:lnTo>
                    <a:pt x="1689112" y="5522168"/>
                  </a:lnTo>
                  <a:lnTo>
                    <a:pt x="1679202" y="5522168"/>
                  </a:lnTo>
                  <a:lnTo>
                    <a:pt x="1675184" y="5518129"/>
                  </a:lnTo>
                  <a:lnTo>
                    <a:pt x="1675184" y="5508258"/>
                  </a:lnTo>
                  <a:close/>
                  <a:moveTo>
                    <a:pt x="1439887" y="5504220"/>
                  </a:moveTo>
                  <a:lnTo>
                    <a:pt x="1449797" y="5504220"/>
                  </a:lnTo>
                  <a:lnTo>
                    <a:pt x="1453815" y="5508258"/>
                  </a:lnTo>
                  <a:lnTo>
                    <a:pt x="1453815" y="5518129"/>
                  </a:lnTo>
                  <a:lnTo>
                    <a:pt x="1449797" y="5522168"/>
                  </a:lnTo>
                  <a:lnTo>
                    <a:pt x="1439887" y="5522168"/>
                  </a:lnTo>
                  <a:lnTo>
                    <a:pt x="1435869" y="5518129"/>
                  </a:lnTo>
                  <a:lnTo>
                    <a:pt x="1435869" y="5508258"/>
                  </a:lnTo>
                  <a:close/>
                  <a:moveTo>
                    <a:pt x="1200572" y="5504220"/>
                  </a:moveTo>
                  <a:lnTo>
                    <a:pt x="1210483" y="5504220"/>
                  </a:lnTo>
                  <a:lnTo>
                    <a:pt x="1214501" y="5508258"/>
                  </a:lnTo>
                  <a:lnTo>
                    <a:pt x="1214501" y="5518129"/>
                  </a:lnTo>
                  <a:lnTo>
                    <a:pt x="1210483" y="5522168"/>
                  </a:lnTo>
                  <a:lnTo>
                    <a:pt x="1200572" y="5522168"/>
                  </a:lnTo>
                  <a:lnTo>
                    <a:pt x="1196554" y="5518129"/>
                  </a:lnTo>
                  <a:lnTo>
                    <a:pt x="1196554" y="5508258"/>
                  </a:lnTo>
                  <a:close/>
                  <a:moveTo>
                    <a:pt x="961260" y="5504220"/>
                  </a:moveTo>
                  <a:lnTo>
                    <a:pt x="971169" y="5504220"/>
                  </a:lnTo>
                  <a:lnTo>
                    <a:pt x="975189" y="5508258"/>
                  </a:lnTo>
                  <a:lnTo>
                    <a:pt x="975189" y="5518129"/>
                  </a:lnTo>
                  <a:lnTo>
                    <a:pt x="971169" y="5522168"/>
                  </a:lnTo>
                  <a:lnTo>
                    <a:pt x="961260" y="5522168"/>
                  </a:lnTo>
                  <a:lnTo>
                    <a:pt x="957241" y="5518129"/>
                  </a:lnTo>
                  <a:lnTo>
                    <a:pt x="957241" y="5508258"/>
                  </a:lnTo>
                  <a:close/>
                  <a:moveTo>
                    <a:pt x="721961" y="5504220"/>
                  </a:moveTo>
                  <a:lnTo>
                    <a:pt x="731871" y="5504220"/>
                  </a:lnTo>
                  <a:lnTo>
                    <a:pt x="735890" y="5508258"/>
                  </a:lnTo>
                  <a:lnTo>
                    <a:pt x="735890" y="5518129"/>
                  </a:lnTo>
                  <a:lnTo>
                    <a:pt x="731871" y="5522168"/>
                  </a:lnTo>
                  <a:lnTo>
                    <a:pt x="721961" y="5522168"/>
                  </a:lnTo>
                  <a:lnTo>
                    <a:pt x="717942" y="5518129"/>
                  </a:lnTo>
                  <a:lnTo>
                    <a:pt x="717942" y="5508258"/>
                  </a:lnTo>
                  <a:close/>
                  <a:moveTo>
                    <a:pt x="482649" y="5504220"/>
                  </a:moveTo>
                  <a:lnTo>
                    <a:pt x="492559" y="5504220"/>
                  </a:lnTo>
                  <a:lnTo>
                    <a:pt x="496578" y="5508258"/>
                  </a:lnTo>
                  <a:lnTo>
                    <a:pt x="496578" y="5518129"/>
                  </a:lnTo>
                  <a:lnTo>
                    <a:pt x="492559" y="5522168"/>
                  </a:lnTo>
                  <a:lnTo>
                    <a:pt x="482649" y="5522168"/>
                  </a:lnTo>
                  <a:lnTo>
                    <a:pt x="478630" y="5518129"/>
                  </a:lnTo>
                  <a:lnTo>
                    <a:pt x="478630" y="5508258"/>
                  </a:lnTo>
                  <a:close/>
                  <a:moveTo>
                    <a:pt x="243335" y="5504220"/>
                  </a:moveTo>
                  <a:lnTo>
                    <a:pt x="253245" y="5504220"/>
                  </a:lnTo>
                  <a:lnTo>
                    <a:pt x="257264" y="5508258"/>
                  </a:lnTo>
                  <a:lnTo>
                    <a:pt x="257264" y="5518129"/>
                  </a:lnTo>
                  <a:lnTo>
                    <a:pt x="253245" y="5522168"/>
                  </a:lnTo>
                  <a:lnTo>
                    <a:pt x="243335" y="5522168"/>
                  </a:lnTo>
                  <a:lnTo>
                    <a:pt x="239316" y="5518129"/>
                  </a:lnTo>
                  <a:lnTo>
                    <a:pt x="239316" y="5508258"/>
                  </a:lnTo>
                  <a:close/>
                  <a:moveTo>
                    <a:pt x="4022" y="5504220"/>
                  </a:moveTo>
                  <a:lnTo>
                    <a:pt x="13932" y="5504220"/>
                  </a:lnTo>
                  <a:lnTo>
                    <a:pt x="17951" y="5508258"/>
                  </a:lnTo>
                  <a:lnTo>
                    <a:pt x="17951" y="5518129"/>
                  </a:lnTo>
                  <a:lnTo>
                    <a:pt x="13932" y="5522168"/>
                  </a:lnTo>
                  <a:lnTo>
                    <a:pt x="4022" y="5522168"/>
                  </a:lnTo>
                  <a:lnTo>
                    <a:pt x="3" y="5518129"/>
                  </a:lnTo>
                  <a:lnTo>
                    <a:pt x="3" y="5508258"/>
                  </a:lnTo>
                  <a:close/>
                  <a:moveTo>
                    <a:pt x="2157818" y="5264940"/>
                  </a:moveTo>
                  <a:lnTo>
                    <a:pt x="2167729" y="5264940"/>
                  </a:lnTo>
                  <a:lnTo>
                    <a:pt x="2171748" y="5268978"/>
                  </a:lnTo>
                  <a:lnTo>
                    <a:pt x="2171748" y="5278849"/>
                  </a:lnTo>
                  <a:lnTo>
                    <a:pt x="2167729" y="5282888"/>
                  </a:lnTo>
                  <a:lnTo>
                    <a:pt x="2157818" y="5282888"/>
                  </a:lnTo>
                  <a:lnTo>
                    <a:pt x="2153799" y="5278849"/>
                  </a:lnTo>
                  <a:lnTo>
                    <a:pt x="2153799" y="5268978"/>
                  </a:lnTo>
                  <a:close/>
                  <a:moveTo>
                    <a:pt x="1918510" y="5264940"/>
                  </a:moveTo>
                  <a:lnTo>
                    <a:pt x="1928420" y="5264940"/>
                  </a:lnTo>
                  <a:lnTo>
                    <a:pt x="1932438" y="5268978"/>
                  </a:lnTo>
                  <a:lnTo>
                    <a:pt x="1932438" y="5278849"/>
                  </a:lnTo>
                  <a:lnTo>
                    <a:pt x="1928420" y="5282888"/>
                  </a:lnTo>
                  <a:lnTo>
                    <a:pt x="1918510" y="5282888"/>
                  </a:lnTo>
                  <a:lnTo>
                    <a:pt x="1914492" y="5278849"/>
                  </a:lnTo>
                  <a:lnTo>
                    <a:pt x="1914492" y="5268978"/>
                  </a:lnTo>
                  <a:close/>
                  <a:moveTo>
                    <a:pt x="1679204" y="5264940"/>
                  </a:moveTo>
                  <a:lnTo>
                    <a:pt x="1689113" y="5264940"/>
                  </a:lnTo>
                  <a:lnTo>
                    <a:pt x="1693132" y="5268978"/>
                  </a:lnTo>
                  <a:lnTo>
                    <a:pt x="1693132" y="5278849"/>
                  </a:lnTo>
                  <a:lnTo>
                    <a:pt x="1689113" y="5282888"/>
                  </a:lnTo>
                  <a:lnTo>
                    <a:pt x="1679204" y="5282888"/>
                  </a:lnTo>
                  <a:lnTo>
                    <a:pt x="1675184" y="5278849"/>
                  </a:lnTo>
                  <a:lnTo>
                    <a:pt x="1675184" y="5268978"/>
                  </a:lnTo>
                  <a:close/>
                  <a:moveTo>
                    <a:pt x="1439889" y="5264940"/>
                  </a:moveTo>
                  <a:lnTo>
                    <a:pt x="1449798" y="5264940"/>
                  </a:lnTo>
                  <a:lnTo>
                    <a:pt x="1453817" y="5268978"/>
                  </a:lnTo>
                  <a:lnTo>
                    <a:pt x="1453817" y="5278849"/>
                  </a:lnTo>
                  <a:lnTo>
                    <a:pt x="1449798" y="5282888"/>
                  </a:lnTo>
                  <a:lnTo>
                    <a:pt x="1439889" y="5282888"/>
                  </a:lnTo>
                  <a:lnTo>
                    <a:pt x="1435869" y="5278849"/>
                  </a:lnTo>
                  <a:lnTo>
                    <a:pt x="1435869" y="5268978"/>
                  </a:lnTo>
                  <a:close/>
                  <a:moveTo>
                    <a:pt x="1200573" y="5264940"/>
                  </a:moveTo>
                  <a:lnTo>
                    <a:pt x="1210483" y="5264940"/>
                  </a:lnTo>
                  <a:lnTo>
                    <a:pt x="1214502" y="5268978"/>
                  </a:lnTo>
                  <a:lnTo>
                    <a:pt x="1214502" y="5278849"/>
                  </a:lnTo>
                  <a:lnTo>
                    <a:pt x="1210483" y="5282888"/>
                  </a:lnTo>
                  <a:lnTo>
                    <a:pt x="1200573" y="5282888"/>
                  </a:lnTo>
                  <a:lnTo>
                    <a:pt x="1196554" y="5278849"/>
                  </a:lnTo>
                  <a:lnTo>
                    <a:pt x="1196554" y="5268978"/>
                  </a:lnTo>
                  <a:close/>
                  <a:moveTo>
                    <a:pt x="961260" y="5264940"/>
                  </a:moveTo>
                  <a:lnTo>
                    <a:pt x="971171" y="5264940"/>
                  </a:lnTo>
                  <a:lnTo>
                    <a:pt x="975189" y="5268978"/>
                  </a:lnTo>
                  <a:lnTo>
                    <a:pt x="975189" y="5278849"/>
                  </a:lnTo>
                  <a:lnTo>
                    <a:pt x="971171" y="5282888"/>
                  </a:lnTo>
                  <a:lnTo>
                    <a:pt x="961260" y="5282888"/>
                  </a:lnTo>
                  <a:lnTo>
                    <a:pt x="957241" y="5278849"/>
                  </a:lnTo>
                  <a:lnTo>
                    <a:pt x="957241" y="5268978"/>
                  </a:lnTo>
                  <a:close/>
                  <a:moveTo>
                    <a:pt x="9572438" y="5264889"/>
                  </a:moveTo>
                  <a:lnTo>
                    <a:pt x="9582349" y="5264889"/>
                  </a:lnTo>
                  <a:lnTo>
                    <a:pt x="9586368" y="5268928"/>
                  </a:lnTo>
                  <a:lnTo>
                    <a:pt x="9586368" y="5278799"/>
                  </a:lnTo>
                  <a:lnTo>
                    <a:pt x="9582349" y="5282838"/>
                  </a:lnTo>
                  <a:lnTo>
                    <a:pt x="9572438" y="5282838"/>
                  </a:lnTo>
                  <a:lnTo>
                    <a:pt x="9568419" y="5278799"/>
                  </a:lnTo>
                  <a:lnTo>
                    <a:pt x="9568419" y="5268928"/>
                  </a:lnTo>
                  <a:close/>
                  <a:moveTo>
                    <a:pt x="9333125" y="5264889"/>
                  </a:moveTo>
                  <a:lnTo>
                    <a:pt x="9343036" y="5264889"/>
                  </a:lnTo>
                  <a:lnTo>
                    <a:pt x="9347055" y="5268928"/>
                  </a:lnTo>
                  <a:lnTo>
                    <a:pt x="9347055" y="5278799"/>
                  </a:lnTo>
                  <a:lnTo>
                    <a:pt x="9343036" y="5282838"/>
                  </a:lnTo>
                  <a:lnTo>
                    <a:pt x="9333125" y="5282838"/>
                  </a:lnTo>
                  <a:lnTo>
                    <a:pt x="9329106" y="5278799"/>
                  </a:lnTo>
                  <a:lnTo>
                    <a:pt x="9329106" y="5268928"/>
                  </a:lnTo>
                  <a:close/>
                  <a:moveTo>
                    <a:pt x="9093811" y="5264889"/>
                  </a:moveTo>
                  <a:lnTo>
                    <a:pt x="9103722" y="5264889"/>
                  </a:lnTo>
                  <a:lnTo>
                    <a:pt x="9107741" y="5268928"/>
                  </a:lnTo>
                  <a:lnTo>
                    <a:pt x="9107741" y="5278799"/>
                  </a:lnTo>
                  <a:lnTo>
                    <a:pt x="9103722" y="5282838"/>
                  </a:lnTo>
                  <a:lnTo>
                    <a:pt x="9093811" y="5282838"/>
                  </a:lnTo>
                  <a:lnTo>
                    <a:pt x="9089792" y="5278799"/>
                  </a:lnTo>
                  <a:lnTo>
                    <a:pt x="9089792" y="5268928"/>
                  </a:lnTo>
                  <a:close/>
                  <a:moveTo>
                    <a:pt x="8854496" y="5264889"/>
                  </a:moveTo>
                  <a:lnTo>
                    <a:pt x="8864407" y="5264889"/>
                  </a:lnTo>
                  <a:lnTo>
                    <a:pt x="8868426" y="5268928"/>
                  </a:lnTo>
                  <a:lnTo>
                    <a:pt x="8868426" y="5278799"/>
                  </a:lnTo>
                  <a:lnTo>
                    <a:pt x="8864407" y="5282838"/>
                  </a:lnTo>
                  <a:lnTo>
                    <a:pt x="8854496" y="5282838"/>
                  </a:lnTo>
                  <a:lnTo>
                    <a:pt x="8850477" y="5278799"/>
                  </a:lnTo>
                  <a:lnTo>
                    <a:pt x="8850477" y="5268928"/>
                  </a:lnTo>
                  <a:close/>
                  <a:moveTo>
                    <a:pt x="8615184" y="5264889"/>
                  </a:moveTo>
                  <a:lnTo>
                    <a:pt x="8625095" y="5264889"/>
                  </a:lnTo>
                  <a:lnTo>
                    <a:pt x="8629114" y="5268928"/>
                  </a:lnTo>
                  <a:lnTo>
                    <a:pt x="8629114" y="5278799"/>
                  </a:lnTo>
                  <a:lnTo>
                    <a:pt x="8625095" y="5282838"/>
                  </a:lnTo>
                  <a:lnTo>
                    <a:pt x="8615184" y="5282838"/>
                  </a:lnTo>
                  <a:lnTo>
                    <a:pt x="8611165" y="5278799"/>
                  </a:lnTo>
                  <a:lnTo>
                    <a:pt x="8611165" y="5268928"/>
                  </a:lnTo>
                  <a:close/>
                  <a:moveTo>
                    <a:pt x="8375869" y="5264889"/>
                  </a:moveTo>
                  <a:lnTo>
                    <a:pt x="8385779" y="5264889"/>
                  </a:lnTo>
                  <a:lnTo>
                    <a:pt x="8389799" y="5268928"/>
                  </a:lnTo>
                  <a:lnTo>
                    <a:pt x="8389799" y="5278799"/>
                  </a:lnTo>
                  <a:lnTo>
                    <a:pt x="8385779" y="5282838"/>
                  </a:lnTo>
                  <a:lnTo>
                    <a:pt x="8375869" y="5282838"/>
                  </a:lnTo>
                  <a:lnTo>
                    <a:pt x="8371850" y="5278799"/>
                  </a:lnTo>
                  <a:lnTo>
                    <a:pt x="8371850" y="5268928"/>
                  </a:lnTo>
                  <a:close/>
                  <a:moveTo>
                    <a:pt x="8136553" y="5264889"/>
                  </a:moveTo>
                  <a:lnTo>
                    <a:pt x="8146464" y="5264889"/>
                  </a:lnTo>
                  <a:lnTo>
                    <a:pt x="8150483" y="5268928"/>
                  </a:lnTo>
                  <a:lnTo>
                    <a:pt x="8150483" y="5278799"/>
                  </a:lnTo>
                  <a:lnTo>
                    <a:pt x="8146464" y="5282838"/>
                  </a:lnTo>
                  <a:lnTo>
                    <a:pt x="8136553" y="5282838"/>
                  </a:lnTo>
                  <a:lnTo>
                    <a:pt x="8132534" y="5278799"/>
                  </a:lnTo>
                  <a:lnTo>
                    <a:pt x="8132534" y="5268928"/>
                  </a:lnTo>
                  <a:close/>
                  <a:moveTo>
                    <a:pt x="7897241" y="5264889"/>
                  </a:moveTo>
                  <a:lnTo>
                    <a:pt x="7907151" y="5264889"/>
                  </a:lnTo>
                  <a:lnTo>
                    <a:pt x="7911170" y="5268928"/>
                  </a:lnTo>
                  <a:lnTo>
                    <a:pt x="7911170" y="5278799"/>
                  </a:lnTo>
                  <a:lnTo>
                    <a:pt x="7907151" y="5282838"/>
                  </a:lnTo>
                  <a:lnTo>
                    <a:pt x="7897241" y="5282838"/>
                  </a:lnTo>
                  <a:lnTo>
                    <a:pt x="7893222" y="5278799"/>
                  </a:lnTo>
                  <a:lnTo>
                    <a:pt x="7893222" y="5268928"/>
                  </a:lnTo>
                  <a:close/>
                  <a:moveTo>
                    <a:pt x="7657926" y="5264889"/>
                  </a:moveTo>
                  <a:lnTo>
                    <a:pt x="7667836" y="5264889"/>
                  </a:lnTo>
                  <a:lnTo>
                    <a:pt x="7671855" y="5268928"/>
                  </a:lnTo>
                  <a:lnTo>
                    <a:pt x="7671855" y="5278799"/>
                  </a:lnTo>
                  <a:lnTo>
                    <a:pt x="7667836" y="5282838"/>
                  </a:lnTo>
                  <a:lnTo>
                    <a:pt x="7657926" y="5282838"/>
                  </a:lnTo>
                  <a:lnTo>
                    <a:pt x="7653906" y="5278799"/>
                  </a:lnTo>
                  <a:lnTo>
                    <a:pt x="7653906" y="5268928"/>
                  </a:lnTo>
                  <a:close/>
                  <a:moveTo>
                    <a:pt x="7418611" y="5264889"/>
                  </a:moveTo>
                  <a:lnTo>
                    <a:pt x="7428521" y="5264889"/>
                  </a:lnTo>
                  <a:lnTo>
                    <a:pt x="7432540" y="5268928"/>
                  </a:lnTo>
                  <a:lnTo>
                    <a:pt x="7432540" y="5278799"/>
                  </a:lnTo>
                  <a:lnTo>
                    <a:pt x="7428521" y="5282838"/>
                  </a:lnTo>
                  <a:lnTo>
                    <a:pt x="7418611" y="5282838"/>
                  </a:lnTo>
                  <a:lnTo>
                    <a:pt x="7414592" y="5278799"/>
                  </a:lnTo>
                  <a:lnTo>
                    <a:pt x="7414592" y="5268928"/>
                  </a:lnTo>
                  <a:close/>
                  <a:moveTo>
                    <a:pt x="7179298" y="5264889"/>
                  </a:moveTo>
                  <a:lnTo>
                    <a:pt x="7189209" y="5264889"/>
                  </a:lnTo>
                  <a:lnTo>
                    <a:pt x="7193228" y="5268928"/>
                  </a:lnTo>
                  <a:lnTo>
                    <a:pt x="7193228" y="5278799"/>
                  </a:lnTo>
                  <a:lnTo>
                    <a:pt x="7189209" y="5282838"/>
                  </a:lnTo>
                  <a:lnTo>
                    <a:pt x="7179298" y="5282838"/>
                  </a:lnTo>
                  <a:lnTo>
                    <a:pt x="7175279" y="5278799"/>
                  </a:lnTo>
                  <a:lnTo>
                    <a:pt x="7175279" y="5268928"/>
                  </a:lnTo>
                  <a:close/>
                  <a:moveTo>
                    <a:pt x="6939983" y="5264889"/>
                  </a:moveTo>
                  <a:lnTo>
                    <a:pt x="6949894" y="5264889"/>
                  </a:lnTo>
                  <a:lnTo>
                    <a:pt x="6953913" y="5268928"/>
                  </a:lnTo>
                  <a:lnTo>
                    <a:pt x="6953913" y="5278799"/>
                  </a:lnTo>
                  <a:lnTo>
                    <a:pt x="6949894" y="5282838"/>
                  </a:lnTo>
                  <a:lnTo>
                    <a:pt x="6939983" y="5282838"/>
                  </a:lnTo>
                  <a:lnTo>
                    <a:pt x="6935964" y="5278799"/>
                  </a:lnTo>
                  <a:lnTo>
                    <a:pt x="6935964" y="5268928"/>
                  </a:lnTo>
                  <a:close/>
                  <a:moveTo>
                    <a:pt x="6700670" y="5264889"/>
                  </a:moveTo>
                  <a:lnTo>
                    <a:pt x="6710581" y="5264889"/>
                  </a:lnTo>
                  <a:lnTo>
                    <a:pt x="6714600" y="5268928"/>
                  </a:lnTo>
                  <a:lnTo>
                    <a:pt x="6714600" y="5278799"/>
                  </a:lnTo>
                  <a:lnTo>
                    <a:pt x="6710581" y="5282838"/>
                  </a:lnTo>
                  <a:lnTo>
                    <a:pt x="6700670" y="5282838"/>
                  </a:lnTo>
                  <a:lnTo>
                    <a:pt x="6696651" y="5278799"/>
                  </a:lnTo>
                  <a:lnTo>
                    <a:pt x="6696651" y="5268928"/>
                  </a:lnTo>
                  <a:close/>
                  <a:moveTo>
                    <a:pt x="6461356" y="5264889"/>
                  </a:moveTo>
                  <a:lnTo>
                    <a:pt x="6471266" y="5264889"/>
                  </a:lnTo>
                  <a:lnTo>
                    <a:pt x="6475285" y="5268928"/>
                  </a:lnTo>
                  <a:lnTo>
                    <a:pt x="6475285" y="5278799"/>
                  </a:lnTo>
                  <a:lnTo>
                    <a:pt x="6471266" y="5282838"/>
                  </a:lnTo>
                  <a:lnTo>
                    <a:pt x="6461356" y="5282838"/>
                  </a:lnTo>
                  <a:lnTo>
                    <a:pt x="6457337" y="5278799"/>
                  </a:lnTo>
                  <a:lnTo>
                    <a:pt x="6457337" y="5268928"/>
                  </a:lnTo>
                  <a:close/>
                  <a:moveTo>
                    <a:pt x="6222042" y="5264889"/>
                  </a:moveTo>
                  <a:lnTo>
                    <a:pt x="6231952" y="5264889"/>
                  </a:lnTo>
                  <a:lnTo>
                    <a:pt x="6235971" y="5268928"/>
                  </a:lnTo>
                  <a:lnTo>
                    <a:pt x="6235971" y="5278799"/>
                  </a:lnTo>
                  <a:lnTo>
                    <a:pt x="6231952" y="5282838"/>
                  </a:lnTo>
                  <a:lnTo>
                    <a:pt x="6222042" y="5282838"/>
                  </a:lnTo>
                  <a:lnTo>
                    <a:pt x="6218023" y="5278799"/>
                  </a:lnTo>
                  <a:lnTo>
                    <a:pt x="6218023" y="5268928"/>
                  </a:lnTo>
                  <a:close/>
                  <a:moveTo>
                    <a:pt x="5982729" y="5264889"/>
                  </a:moveTo>
                  <a:lnTo>
                    <a:pt x="5992639" y="5264889"/>
                  </a:lnTo>
                  <a:lnTo>
                    <a:pt x="5996658" y="5268928"/>
                  </a:lnTo>
                  <a:lnTo>
                    <a:pt x="5996658" y="5278799"/>
                  </a:lnTo>
                  <a:lnTo>
                    <a:pt x="5992639" y="5282838"/>
                  </a:lnTo>
                  <a:lnTo>
                    <a:pt x="5982729" y="5282838"/>
                  </a:lnTo>
                  <a:lnTo>
                    <a:pt x="5978710" y="5278799"/>
                  </a:lnTo>
                  <a:lnTo>
                    <a:pt x="5978710" y="5268928"/>
                  </a:lnTo>
                  <a:close/>
                  <a:moveTo>
                    <a:pt x="5743412" y="5264889"/>
                  </a:moveTo>
                  <a:lnTo>
                    <a:pt x="5753323" y="5264889"/>
                  </a:lnTo>
                  <a:lnTo>
                    <a:pt x="5757342" y="5268928"/>
                  </a:lnTo>
                  <a:lnTo>
                    <a:pt x="5757342" y="5278799"/>
                  </a:lnTo>
                  <a:lnTo>
                    <a:pt x="5753323" y="5282838"/>
                  </a:lnTo>
                  <a:lnTo>
                    <a:pt x="5743412" y="5282838"/>
                  </a:lnTo>
                  <a:lnTo>
                    <a:pt x="5739393" y="5278799"/>
                  </a:lnTo>
                  <a:lnTo>
                    <a:pt x="5739393" y="5268928"/>
                  </a:lnTo>
                  <a:close/>
                  <a:moveTo>
                    <a:pt x="5504099" y="5264889"/>
                  </a:moveTo>
                  <a:lnTo>
                    <a:pt x="5514010" y="5264889"/>
                  </a:lnTo>
                  <a:lnTo>
                    <a:pt x="5518029" y="5268928"/>
                  </a:lnTo>
                  <a:lnTo>
                    <a:pt x="5518029" y="5278799"/>
                  </a:lnTo>
                  <a:lnTo>
                    <a:pt x="5514010" y="5282838"/>
                  </a:lnTo>
                  <a:lnTo>
                    <a:pt x="5504099" y="5282838"/>
                  </a:lnTo>
                  <a:lnTo>
                    <a:pt x="5500080" y="5278799"/>
                  </a:lnTo>
                  <a:lnTo>
                    <a:pt x="5500080" y="5268928"/>
                  </a:lnTo>
                  <a:close/>
                  <a:moveTo>
                    <a:pt x="5264784" y="5264889"/>
                  </a:moveTo>
                  <a:lnTo>
                    <a:pt x="5274694" y="5264889"/>
                  </a:lnTo>
                  <a:lnTo>
                    <a:pt x="5278713" y="5268928"/>
                  </a:lnTo>
                  <a:lnTo>
                    <a:pt x="5278713" y="5278799"/>
                  </a:lnTo>
                  <a:lnTo>
                    <a:pt x="5274694" y="5282838"/>
                  </a:lnTo>
                  <a:lnTo>
                    <a:pt x="5264784" y="5282838"/>
                  </a:lnTo>
                  <a:lnTo>
                    <a:pt x="5260765" y="5278799"/>
                  </a:lnTo>
                  <a:lnTo>
                    <a:pt x="5260765" y="5268928"/>
                  </a:lnTo>
                  <a:close/>
                  <a:moveTo>
                    <a:pt x="5025470" y="5264889"/>
                  </a:moveTo>
                  <a:lnTo>
                    <a:pt x="5035381" y="5264889"/>
                  </a:lnTo>
                  <a:lnTo>
                    <a:pt x="5039400" y="5268928"/>
                  </a:lnTo>
                  <a:lnTo>
                    <a:pt x="5039400" y="5278799"/>
                  </a:lnTo>
                  <a:lnTo>
                    <a:pt x="5035381" y="5282838"/>
                  </a:lnTo>
                  <a:lnTo>
                    <a:pt x="5025470" y="5282838"/>
                  </a:lnTo>
                  <a:lnTo>
                    <a:pt x="5021451" y="5278799"/>
                  </a:lnTo>
                  <a:lnTo>
                    <a:pt x="5021451" y="5268928"/>
                  </a:lnTo>
                  <a:close/>
                  <a:moveTo>
                    <a:pt x="4786241" y="5264889"/>
                  </a:moveTo>
                  <a:lnTo>
                    <a:pt x="4796152" y="5264889"/>
                  </a:lnTo>
                  <a:lnTo>
                    <a:pt x="4800171" y="5268928"/>
                  </a:lnTo>
                  <a:lnTo>
                    <a:pt x="4800171" y="5278799"/>
                  </a:lnTo>
                  <a:lnTo>
                    <a:pt x="4796152" y="5282838"/>
                  </a:lnTo>
                  <a:lnTo>
                    <a:pt x="4786241" y="5282838"/>
                  </a:lnTo>
                  <a:lnTo>
                    <a:pt x="4782224" y="5278799"/>
                  </a:lnTo>
                  <a:lnTo>
                    <a:pt x="4782224" y="5268928"/>
                  </a:lnTo>
                  <a:close/>
                  <a:moveTo>
                    <a:pt x="4546929" y="5264889"/>
                  </a:moveTo>
                  <a:lnTo>
                    <a:pt x="4556840" y="5264889"/>
                  </a:lnTo>
                  <a:lnTo>
                    <a:pt x="4560859" y="5268928"/>
                  </a:lnTo>
                  <a:lnTo>
                    <a:pt x="4560859" y="5278799"/>
                  </a:lnTo>
                  <a:lnTo>
                    <a:pt x="4556840" y="5282838"/>
                  </a:lnTo>
                  <a:lnTo>
                    <a:pt x="4546929" y="5282838"/>
                  </a:lnTo>
                  <a:lnTo>
                    <a:pt x="4542910" y="5278799"/>
                  </a:lnTo>
                  <a:lnTo>
                    <a:pt x="4542910" y="5268928"/>
                  </a:lnTo>
                  <a:close/>
                  <a:moveTo>
                    <a:pt x="4307612" y="5264889"/>
                  </a:moveTo>
                  <a:lnTo>
                    <a:pt x="4317523" y="5264889"/>
                  </a:lnTo>
                  <a:lnTo>
                    <a:pt x="4321543" y="5268928"/>
                  </a:lnTo>
                  <a:lnTo>
                    <a:pt x="4321543" y="5278799"/>
                  </a:lnTo>
                  <a:lnTo>
                    <a:pt x="4317523" y="5282838"/>
                  </a:lnTo>
                  <a:lnTo>
                    <a:pt x="4307612" y="5282838"/>
                  </a:lnTo>
                  <a:lnTo>
                    <a:pt x="4303595" y="5278799"/>
                  </a:lnTo>
                  <a:lnTo>
                    <a:pt x="4303595" y="5268928"/>
                  </a:lnTo>
                  <a:close/>
                  <a:moveTo>
                    <a:pt x="4068297" y="5264889"/>
                  </a:moveTo>
                  <a:lnTo>
                    <a:pt x="4078210" y="5264889"/>
                  </a:lnTo>
                  <a:lnTo>
                    <a:pt x="4082229" y="5268928"/>
                  </a:lnTo>
                  <a:lnTo>
                    <a:pt x="4082229" y="5278799"/>
                  </a:lnTo>
                  <a:lnTo>
                    <a:pt x="4078210" y="5282838"/>
                  </a:lnTo>
                  <a:lnTo>
                    <a:pt x="4068297" y="5282838"/>
                  </a:lnTo>
                  <a:lnTo>
                    <a:pt x="4064278" y="5278799"/>
                  </a:lnTo>
                  <a:lnTo>
                    <a:pt x="4064278" y="5268928"/>
                  </a:lnTo>
                  <a:close/>
                  <a:moveTo>
                    <a:pt x="3828990" y="5264889"/>
                  </a:moveTo>
                  <a:lnTo>
                    <a:pt x="3838899" y="5264889"/>
                  </a:lnTo>
                  <a:lnTo>
                    <a:pt x="3842917" y="5268928"/>
                  </a:lnTo>
                  <a:lnTo>
                    <a:pt x="3842917" y="5278799"/>
                  </a:lnTo>
                  <a:lnTo>
                    <a:pt x="3838899" y="5282838"/>
                  </a:lnTo>
                  <a:lnTo>
                    <a:pt x="3828990" y="5282838"/>
                  </a:lnTo>
                  <a:lnTo>
                    <a:pt x="3824971" y="5278799"/>
                  </a:lnTo>
                  <a:lnTo>
                    <a:pt x="3824971" y="5268928"/>
                  </a:lnTo>
                  <a:close/>
                  <a:moveTo>
                    <a:pt x="3589676" y="5264889"/>
                  </a:moveTo>
                  <a:lnTo>
                    <a:pt x="3599585" y="5264889"/>
                  </a:lnTo>
                  <a:lnTo>
                    <a:pt x="3603604" y="5268928"/>
                  </a:lnTo>
                  <a:lnTo>
                    <a:pt x="3603604" y="5278799"/>
                  </a:lnTo>
                  <a:lnTo>
                    <a:pt x="3599585" y="5282838"/>
                  </a:lnTo>
                  <a:lnTo>
                    <a:pt x="3589676" y="5282838"/>
                  </a:lnTo>
                  <a:lnTo>
                    <a:pt x="3585657" y="5278799"/>
                  </a:lnTo>
                  <a:lnTo>
                    <a:pt x="3585657" y="5268928"/>
                  </a:lnTo>
                  <a:close/>
                  <a:moveTo>
                    <a:pt x="3350359" y="5264889"/>
                  </a:moveTo>
                  <a:lnTo>
                    <a:pt x="3360268" y="5264889"/>
                  </a:lnTo>
                  <a:lnTo>
                    <a:pt x="3364287" y="5268928"/>
                  </a:lnTo>
                  <a:lnTo>
                    <a:pt x="3364287" y="5278799"/>
                  </a:lnTo>
                  <a:lnTo>
                    <a:pt x="3360268" y="5282838"/>
                  </a:lnTo>
                  <a:lnTo>
                    <a:pt x="3350359" y="5282838"/>
                  </a:lnTo>
                  <a:lnTo>
                    <a:pt x="3346340" y="5278799"/>
                  </a:lnTo>
                  <a:lnTo>
                    <a:pt x="3346340" y="5268928"/>
                  </a:lnTo>
                  <a:close/>
                  <a:moveTo>
                    <a:pt x="3111048" y="5264889"/>
                  </a:moveTo>
                  <a:lnTo>
                    <a:pt x="3120959" y="5264889"/>
                  </a:lnTo>
                  <a:lnTo>
                    <a:pt x="3124977" y="5268928"/>
                  </a:lnTo>
                  <a:lnTo>
                    <a:pt x="3124977" y="5278799"/>
                  </a:lnTo>
                  <a:lnTo>
                    <a:pt x="3120959" y="5282838"/>
                  </a:lnTo>
                  <a:lnTo>
                    <a:pt x="3111048" y="5282838"/>
                  </a:lnTo>
                  <a:lnTo>
                    <a:pt x="3107029" y="5278799"/>
                  </a:lnTo>
                  <a:lnTo>
                    <a:pt x="3107029" y="5268928"/>
                  </a:lnTo>
                  <a:close/>
                  <a:moveTo>
                    <a:pt x="2871737" y="5264889"/>
                  </a:moveTo>
                  <a:lnTo>
                    <a:pt x="2881646" y="5264889"/>
                  </a:lnTo>
                  <a:lnTo>
                    <a:pt x="2885666" y="5268928"/>
                  </a:lnTo>
                  <a:lnTo>
                    <a:pt x="2885666" y="5278799"/>
                  </a:lnTo>
                  <a:lnTo>
                    <a:pt x="2881646" y="5282838"/>
                  </a:lnTo>
                  <a:lnTo>
                    <a:pt x="2871737" y="5282838"/>
                  </a:lnTo>
                  <a:lnTo>
                    <a:pt x="2867717" y="5278799"/>
                  </a:lnTo>
                  <a:lnTo>
                    <a:pt x="2867717" y="5268928"/>
                  </a:lnTo>
                  <a:close/>
                  <a:moveTo>
                    <a:pt x="2632423" y="5264889"/>
                  </a:moveTo>
                  <a:lnTo>
                    <a:pt x="2642334" y="5264889"/>
                  </a:lnTo>
                  <a:lnTo>
                    <a:pt x="2646352" y="5268928"/>
                  </a:lnTo>
                  <a:lnTo>
                    <a:pt x="2646352" y="5278799"/>
                  </a:lnTo>
                  <a:lnTo>
                    <a:pt x="2642334" y="5282838"/>
                  </a:lnTo>
                  <a:lnTo>
                    <a:pt x="2632423" y="5282838"/>
                  </a:lnTo>
                  <a:lnTo>
                    <a:pt x="2628404" y="5278799"/>
                  </a:lnTo>
                  <a:lnTo>
                    <a:pt x="2628404" y="5268928"/>
                  </a:lnTo>
                  <a:close/>
                  <a:moveTo>
                    <a:pt x="2393104" y="5264889"/>
                  </a:moveTo>
                  <a:lnTo>
                    <a:pt x="2403015" y="5264889"/>
                  </a:lnTo>
                  <a:lnTo>
                    <a:pt x="2407034" y="5268928"/>
                  </a:lnTo>
                  <a:lnTo>
                    <a:pt x="2407034" y="5278799"/>
                  </a:lnTo>
                  <a:lnTo>
                    <a:pt x="2403015" y="5282838"/>
                  </a:lnTo>
                  <a:lnTo>
                    <a:pt x="2393104" y="5282838"/>
                  </a:lnTo>
                  <a:lnTo>
                    <a:pt x="2389087" y="5278799"/>
                  </a:lnTo>
                  <a:lnTo>
                    <a:pt x="2389087" y="5268928"/>
                  </a:lnTo>
                  <a:close/>
                  <a:moveTo>
                    <a:pt x="721961" y="5264889"/>
                  </a:moveTo>
                  <a:lnTo>
                    <a:pt x="731872" y="5264889"/>
                  </a:lnTo>
                  <a:lnTo>
                    <a:pt x="735891" y="5268928"/>
                  </a:lnTo>
                  <a:lnTo>
                    <a:pt x="735891" y="5278799"/>
                  </a:lnTo>
                  <a:lnTo>
                    <a:pt x="731872" y="5282838"/>
                  </a:lnTo>
                  <a:lnTo>
                    <a:pt x="721961" y="5282838"/>
                  </a:lnTo>
                  <a:lnTo>
                    <a:pt x="717943" y="5278799"/>
                  </a:lnTo>
                  <a:lnTo>
                    <a:pt x="717943" y="5268928"/>
                  </a:lnTo>
                  <a:close/>
                  <a:moveTo>
                    <a:pt x="482649" y="5264889"/>
                  </a:moveTo>
                  <a:lnTo>
                    <a:pt x="492560" y="5264889"/>
                  </a:lnTo>
                  <a:lnTo>
                    <a:pt x="496579" y="5268928"/>
                  </a:lnTo>
                  <a:lnTo>
                    <a:pt x="496579" y="5278799"/>
                  </a:lnTo>
                  <a:lnTo>
                    <a:pt x="492560" y="5282838"/>
                  </a:lnTo>
                  <a:lnTo>
                    <a:pt x="482649" y="5282838"/>
                  </a:lnTo>
                  <a:lnTo>
                    <a:pt x="478630" y="5278799"/>
                  </a:lnTo>
                  <a:lnTo>
                    <a:pt x="478630" y="5268928"/>
                  </a:lnTo>
                  <a:close/>
                  <a:moveTo>
                    <a:pt x="243336" y="5264889"/>
                  </a:moveTo>
                  <a:lnTo>
                    <a:pt x="253246" y="5264889"/>
                  </a:lnTo>
                  <a:lnTo>
                    <a:pt x="257265" y="5268928"/>
                  </a:lnTo>
                  <a:lnTo>
                    <a:pt x="257265" y="5278799"/>
                  </a:lnTo>
                  <a:lnTo>
                    <a:pt x="253246" y="5282838"/>
                  </a:lnTo>
                  <a:lnTo>
                    <a:pt x="243336" y="5282838"/>
                  </a:lnTo>
                  <a:lnTo>
                    <a:pt x="239317" y="5278799"/>
                  </a:lnTo>
                  <a:lnTo>
                    <a:pt x="239317" y="5268928"/>
                  </a:lnTo>
                  <a:close/>
                  <a:moveTo>
                    <a:pt x="4022" y="5264889"/>
                  </a:moveTo>
                  <a:lnTo>
                    <a:pt x="13933" y="5264889"/>
                  </a:lnTo>
                  <a:lnTo>
                    <a:pt x="17952" y="5268928"/>
                  </a:lnTo>
                  <a:lnTo>
                    <a:pt x="17952" y="5278799"/>
                  </a:lnTo>
                  <a:lnTo>
                    <a:pt x="13933" y="5282838"/>
                  </a:lnTo>
                  <a:lnTo>
                    <a:pt x="4022" y="5282838"/>
                  </a:lnTo>
                  <a:lnTo>
                    <a:pt x="3" y="5278799"/>
                  </a:lnTo>
                  <a:lnTo>
                    <a:pt x="3" y="5268928"/>
                  </a:lnTo>
                  <a:close/>
                  <a:moveTo>
                    <a:pt x="2157819" y="5025610"/>
                  </a:moveTo>
                  <a:lnTo>
                    <a:pt x="2167729" y="5025610"/>
                  </a:lnTo>
                  <a:lnTo>
                    <a:pt x="2171748" y="5029648"/>
                  </a:lnTo>
                  <a:lnTo>
                    <a:pt x="2171748" y="5039519"/>
                  </a:lnTo>
                  <a:lnTo>
                    <a:pt x="2167729" y="5043558"/>
                  </a:lnTo>
                  <a:lnTo>
                    <a:pt x="2157819" y="5043558"/>
                  </a:lnTo>
                  <a:lnTo>
                    <a:pt x="2153800" y="5039519"/>
                  </a:lnTo>
                  <a:lnTo>
                    <a:pt x="2153800" y="5029648"/>
                  </a:lnTo>
                  <a:close/>
                  <a:moveTo>
                    <a:pt x="1918510" y="5025610"/>
                  </a:moveTo>
                  <a:lnTo>
                    <a:pt x="1928420" y="5025610"/>
                  </a:lnTo>
                  <a:lnTo>
                    <a:pt x="1932440" y="5029648"/>
                  </a:lnTo>
                  <a:lnTo>
                    <a:pt x="1932440" y="5039519"/>
                  </a:lnTo>
                  <a:lnTo>
                    <a:pt x="1928420" y="5043558"/>
                  </a:lnTo>
                  <a:lnTo>
                    <a:pt x="1918510" y="5043558"/>
                  </a:lnTo>
                  <a:lnTo>
                    <a:pt x="1914492" y="5039519"/>
                  </a:lnTo>
                  <a:lnTo>
                    <a:pt x="1914492" y="5029648"/>
                  </a:lnTo>
                  <a:close/>
                  <a:moveTo>
                    <a:pt x="1679204" y="5025610"/>
                  </a:moveTo>
                  <a:lnTo>
                    <a:pt x="1689115" y="5025610"/>
                  </a:lnTo>
                  <a:lnTo>
                    <a:pt x="1693133" y="5029648"/>
                  </a:lnTo>
                  <a:lnTo>
                    <a:pt x="1693133" y="5039519"/>
                  </a:lnTo>
                  <a:lnTo>
                    <a:pt x="1689115" y="5043558"/>
                  </a:lnTo>
                  <a:lnTo>
                    <a:pt x="1679204" y="5043558"/>
                  </a:lnTo>
                  <a:lnTo>
                    <a:pt x="1675185" y="5039519"/>
                  </a:lnTo>
                  <a:lnTo>
                    <a:pt x="1675185" y="5029648"/>
                  </a:lnTo>
                  <a:close/>
                  <a:moveTo>
                    <a:pt x="1439889" y="5025610"/>
                  </a:moveTo>
                  <a:lnTo>
                    <a:pt x="1449798" y="5025610"/>
                  </a:lnTo>
                  <a:lnTo>
                    <a:pt x="1453818" y="5029648"/>
                  </a:lnTo>
                  <a:lnTo>
                    <a:pt x="1453818" y="5039519"/>
                  </a:lnTo>
                  <a:lnTo>
                    <a:pt x="1449798" y="5043558"/>
                  </a:lnTo>
                  <a:lnTo>
                    <a:pt x="1439889" y="5043558"/>
                  </a:lnTo>
                  <a:lnTo>
                    <a:pt x="1435870" y="5039519"/>
                  </a:lnTo>
                  <a:lnTo>
                    <a:pt x="1435870" y="5029648"/>
                  </a:lnTo>
                  <a:close/>
                  <a:moveTo>
                    <a:pt x="1200573" y="5025610"/>
                  </a:moveTo>
                  <a:lnTo>
                    <a:pt x="1210484" y="5025610"/>
                  </a:lnTo>
                  <a:lnTo>
                    <a:pt x="1214502" y="5029648"/>
                  </a:lnTo>
                  <a:lnTo>
                    <a:pt x="1214502" y="5039519"/>
                  </a:lnTo>
                  <a:lnTo>
                    <a:pt x="1210484" y="5043558"/>
                  </a:lnTo>
                  <a:lnTo>
                    <a:pt x="1200573" y="5043558"/>
                  </a:lnTo>
                  <a:lnTo>
                    <a:pt x="1196555" y="5039519"/>
                  </a:lnTo>
                  <a:lnTo>
                    <a:pt x="1196555" y="5029648"/>
                  </a:lnTo>
                  <a:close/>
                  <a:moveTo>
                    <a:pt x="961261" y="5025610"/>
                  </a:moveTo>
                  <a:lnTo>
                    <a:pt x="971171" y="5025610"/>
                  </a:lnTo>
                  <a:lnTo>
                    <a:pt x="975190" y="5029648"/>
                  </a:lnTo>
                  <a:lnTo>
                    <a:pt x="975190" y="5039519"/>
                  </a:lnTo>
                  <a:lnTo>
                    <a:pt x="971171" y="5043558"/>
                  </a:lnTo>
                  <a:lnTo>
                    <a:pt x="961261" y="5043558"/>
                  </a:lnTo>
                  <a:lnTo>
                    <a:pt x="957242" y="5039519"/>
                  </a:lnTo>
                  <a:lnTo>
                    <a:pt x="957242" y="5029648"/>
                  </a:lnTo>
                  <a:close/>
                  <a:moveTo>
                    <a:pt x="9572438" y="5025558"/>
                  </a:moveTo>
                  <a:lnTo>
                    <a:pt x="9582349" y="5025558"/>
                  </a:lnTo>
                  <a:lnTo>
                    <a:pt x="9586368" y="5029597"/>
                  </a:lnTo>
                  <a:lnTo>
                    <a:pt x="9586368" y="5039468"/>
                  </a:lnTo>
                  <a:lnTo>
                    <a:pt x="9582349" y="5043507"/>
                  </a:lnTo>
                  <a:lnTo>
                    <a:pt x="9572438" y="5043507"/>
                  </a:lnTo>
                  <a:lnTo>
                    <a:pt x="9568419" y="5039468"/>
                  </a:lnTo>
                  <a:lnTo>
                    <a:pt x="9568419" y="5029597"/>
                  </a:lnTo>
                  <a:close/>
                  <a:moveTo>
                    <a:pt x="9333125" y="5025558"/>
                  </a:moveTo>
                  <a:lnTo>
                    <a:pt x="9343036" y="5025558"/>
                  </a:lnTo>
                  <a:lnTo>
                    <a:pt x="9347055" y="5029597"/>
                  </a:lnTo>
                  <a:lnTo>
                    <a:pt x="9347055" y="5039468"/>
                  </a:lnTo>
                  <a:lnTo>
                    <a:pt x="9343036" y="5043507"/>
                  </a:lnTo>
                  <a:lnTo>
                    <a:pt x="9333125" y="5043507"/>
                  </a:lnTo>
                  <a:lnTo>
                    <a:pt x="9329106" y="5039468"/>
                  </a:lnTo>
                  <a:lnTo>
                    <a:pt x="9329106" y="5029597"/>
                  </a:lnTo>
                  <a:close/>
                  <a:moveTo>
                    <a:pt x="9093811" y="5025558"/>
                  </a:moveTo>
                  <a:lnTo>
                    <a:pt x="9103722" y="5025558"/>
                  </a:lnTo>
                  <a:lnTo>
                    <a:pt x="9107741" y="5029597"/>
                  </a:lnTo>
                  <a:lnTo>
                    <a:pt x="9107741" y="5039468"/>
                  </a:lnTo>
                  <a:lnTo>
                    <a:pt x="9103722" y="5043507"/>
                  </a:lnTo>
                  <a:lnTo>
                    <a:pt x="9093811" y="5043507"/>
                  </a:lnTo>
                  <a:lnTo>
                    <a:pt x="9089792" y="5039468"/>
                  </a:lnTo>
                  <a:lnTo>
                    <a:pt x="9089792" y="5029597"/>
                  </a:lnTo>
                  <a:close/>
                  <a:moveTo>
                    <a:pt x="8854496" y="5025558"/>
                  </a:moveTo>
                  <a:lnTo>
                    <a:pt x="8864407" y="5025558"/>
                  </a:lnTo>
                  <a:lnTo>
                    <a:pt x="8868426" y="5029597"/>
                  </a:lnTo>
                  <a:lnTo>
                    <a:pt x="8868426" y="5039468"/>
                  </a:lnTo>
                  <a:lnTo>
                    <a:pt x="8864407" y="5043507"/>
                  </a:lnTo>
                  <a:lnTo>
                    <a:pt x="8854496" y="5043507"/>
                  </a:lnTo>
                  <a:lnTo>
                    <a:pt x="8850477" y="5039468"/>
                  </a:lnTo>
                  <a:lnTo>
                    <a:pt x="8850477" y="5029597"/>
                  </a:lnTo>
                  <a:close/>
                  <a:moveTo>
                    <a:pt x="8615184" y="5025558"/>
                  </a:moveTo>
                  <a:lnTo>
                    <a:pt x="8625095" y="5025558"/>
                  </a:lnTo>
                  <a:lnTo>
                    <a:pt x="8629114" y="5029597"/>
                  </a:lnTo>
                  <a:lnTo>
                    <a:pt x="8629114" y="5039468"/>
                  </a:lnTo>
                  <a:lnTo>
                    <a:pt x="8625095" y="5043507"/>
                  </a:lnTo>
                  <a:lnTo>
                    <a:pt x="8615184" y="5043507"/>
                  </a:lnTo>
                  <a:lnTo>
                    <a:pt x="8611165" y="5039468"/>
                  </a:lnTo>
                  <a:lnTo>
                    <a:pt x="8611165" y="5029597"/>
                  </a:lnTo>
                  <a:close/>
                  <a:moveTo>
                    <a:pt x="8375869" y="5025558"/>
                  </a:moveTo>
                  <a:lnTo>
                    <a:pt x="8385779" y="5025558"/>
                  </a:lnTo>
                  <a:lnTo>
                    <a:pt x="8389799" y="5029597"/>
                  </a:lnTo>
                  <a:lnTo>
                    <a:pt x="8389799" y="5039468"/>
                  </a:lnTo>
                  <a:lnTo>
                    <a:pt x="8385779" y="5043507"/>
                  </a:lnTo>
                  <a:lnTo>
                    <a:pt x="8375869" y="5043507"/>
                  </a:lnTo>
                  <a:lnTo>
                    <a:pt x="8371850" y="5039468"/>
                  </a:lnTo>
                  <a:lnTo>
                    <a:pt x="8371850" y="5029597"/>
                  </a:lnTo>
                  <a:close/>
                  <a:moveTo>
                    <a:pt x="8136553" y="5025558"/>
                  </a:moveTo>
                  <a:lnTo>
                    <a:pt x="8146464" y="5025558"/>
                  </a:lnTo>
                  <a:lnTo>
                    <a:pt x="8150483" y="5029597"/>
                  </a:lnTo>
                  <a:lnTo>
                    <a:pt x="8150483" y="5039468"/>
                  </a:lnTo>
                  <a:lnTo>
                    <a:pt x="8146464" y="5043507"/>
                  </a:lnTo>
                  <a:lnTo>
                    <a:pt x="8136553" y="5043507"/>
                  </a:lnTo>
                  <a:lnTo>
                    <a:pt x="8132534" y="5039468"/>
                  </a:lnTo>
                  <a:lnTo>
                    <a:pt x="8132534" y="5029597"/>
                  </a:lnTo>
                  <a:close/>
                  <a:moveTo>
                    <a:pt x="7897241" y="5025558"/>
                  </a:moveTo>
                  <a:lnTo>
                    <a:pt x="7907151" y="5025558"/>
                  </a:lnTo>
                  <a:lnTo>
                    <a:pt x="7911170" y="5029597"/>
                  </a:lnTo>
                  <a:lnTo>
                    <a:pt x="7911170" y="5039468"/>
                  </a:lnTo>
                  <a:lnTo>
                    <a:pt x="7907151" y="5043507"/>
                  </a:lnTo>
                  <a:lnTo>
                    <a:pt x="7897241" y="5043507"/>
                  </a:lnTo>
                  <a:lnTo>
                    <a:pt x="7893222" y="5039468"/>
                  </a:lnTo>
                  <a:lnTo>
                    <a:pt x="7893222" y="5029597"/>
                  </a:lnTo>
                  <a:close/>
                  <a:moveTo>
                    <a:pt x="7657926" y="5025558"/>
                  </a:moveTo>
                  <a:lnTo>
                    <a:pt x="7667836" y="5025558"/>
                  </a:lnTo>
                  <a:lnTo>
                    <a:pt x="7671855" y="5029597"/>
                  </a:lnTo>
                  <a:lnTo>
                    <a:pt x="7671855" y="5039468"/>
                  </a:lnTo>
                  <a:lnTo>
                    <a:pt x="7667836" y="5043507"/>
                  </a:lnTo>
                  <a:lnTo>
                    <a:pt x="7657926" y="5043507"/>
                  </a:lnTo>
                  <a:lnTo>
                    <a:pt x="7653906" y="5039468"/>
                  </a:lnTo>
                  <a:lnTo>
                    <a:pt x="7653906" y="5029597"/>
                  </a:lnTo>
                  <a:close/>
                  <a:moveTo>
                    <a:pt x="7418611" y="5025558"/>
                  </a:moveTo>
                  <a:lnTo>
                    <a:pt x="7428521" y="5025558"/>
                  </a:lnTo>
                  <a:lnTo>
                    <a:pt x="7432540" y="5029597"/>
                  </a:lnTo>
                  <a:lnTo>
                    <a:pt x="7432540" y="5039468"/>
                  </a:lnTo>
                  <a:lnTo>
                    <a:pt x="7428521" y="5043507"/>
                  </a:lnTo>
                  <a:lnTo>
                    <a:pt x="7418611" y="5043507"/>
                  </a:lnTo>
                  <a:lnTo>
                    <a:pt x="7414592" y="5039468"/>
                  </a:lnTo>
                  <a:lnTo>
                    <a:pt x="7414592" y="5029597"/>
                  </a:lnTo>
                  <a:close/>
                  <a:moveTo>
                    <a:pt x="7179298" y="5025558"/>
                  </a:moveTo>
                  <a:lnTo>
                    <a:pt x="7189209" y="5025558"/>
                  </a:lnTo>
                  <a:lnTo>
                    <a:pt x="7193228" y="5029597"/>
                  </a:lnTo>
                  <a:lnTo>
                    <a:pt x="7193228" y="5039468"/>
                  </a:lnTo>
                  <a:lnTo>
                    <a:pt x="7189209" y="5043507"/>
                  </a:lnTo>
                  <a:lnTo>
                    <a:pt x="7179298" y="5043507"/>
                  </a:lnTo>
                  <a:lnTo>
                    <a:pt x="7175279" y="5039468"/>
                  </a:lnTo>
                  <a:lnTo>
                    <a:pt x="7175279" y="5029597"/>
                  </a:lnTo>
                  <a:close/>
                  <a:moveTo>
                    <a:pt x="6939983" y="5025558"/>
                  </a:moveTo>
                  <a:lnTo>
                    <a:pt x="6949894" y="5025558"/>
                  </a:lnTo>
                  <a:lnTo>
                    <a:pt x="6953913" y="5029597"/>
                  </a:lnTo>
                  <a:lnTo>
                    <a:pt x="6953913" y="5039468"/>
                  </a:lnTo>
                  <a:lnTo>
                    <a:pt x="6949894" y="5043507"/>
                  </a:lnTo>
                  <a:lnTo>
                    <a:pt x="6939983" y="5043507"/>
                  </a:lnTo>
                  <a:lnTo>
                    <a:pt x="6935964" y="5039468"/>
                  </a:lnTo>
                  <a:lnTo>
                    <a:pt x="6935964" y="5029597"/>
                  </a:lnTo>
                  <a:close/>
                  <a:moveTo>
                    <a:pt x="6700670" y="5025558"/>
                  </a:moveTo>
                  <a:lnTo>
                    <a:pt x="6710581" y="5025558"/>
                  </a:lnTo>
                  <a:lnTo>
                    <a:pt x="6714600" y="5029597"/>
                  </a:lnTo>
                  <a:lnTo>
                    <a:pt x="6714600" y="5039468"/>
                  </a:lnTo>
                  <a:lnTo>
                    <a:pt x="6710581" y="5043507"/>
                  </a:lnTo>
                  <a:lnTo>
                    <a:pt x="6700670" y="5043507"/>
                  </a:lnTo>
                  <a:lnTo>
                    <a:pt x="6696651" y="5039468"/>
                  </a:lnTo>
                  <a:lnTo>
                    <a:pt x="6696651" y="5029597"/>
                  </a:lnTo>
                  <a:close/>
                  <a:moveTo>
                    <a:pt x="6461356" y="5025558"/>
                  </a:moveTo>
                  <a:lnTo>
                    <a:pt x="6471266" y="5025558"/>
                  </a:lnTo>
                  <a:lnTo>
                    <a:pt x="6475285" y="5029597"/>
                  </a:lnTo>
                  <a:lnTo>
                    <a:pt x="6475285" y="5039468"/>
                  </a:lnTo>
                  <a:lnTo>
                    <a:pt x="6471266" y="5043507"/>
                  </a:lnTo>
                  <a:lnTo>
                    <a:pt x="6461356" y="5043507"/>
                  </a:lnTo>
                  <a:lnTo>
                    <a:pt x="6457337" y="5039468"/>
                  </a:lnTo>
                  <a:lnTo>
                    <a:pt x="6457337" y="5029597"/>
                  </a:lnTo>
                  <a:close/>
                  <a:moveTo>
                    <a:pt x="6222042" y="5025558"/>
                  </a:moveTo>
                  <a:lnTo>
                    <a:pt x="6231952" y="5025558"/>
                  </a:lnTo>
                  <a:lnTo>
                    <a:pt x="6235971" y="5029597"/>
                  </a:lnTo>
                  <a:lnTo>
                    <a:pt x="6235971" y="5039468"/>
                  </a:lnTo>
                  <a:lnTo>
                    <a:pt x="6231952" y="5043507"/>
                  </a:lnTo>
                  <a:lnTo>
                    <a:pt x="6222042" y="5043507"/>
                  </a:lnTo>
                  <a:lnTo>
                    <a:pt x="6218023" y="5039468"/>
                  </a:lnTo>
                  <a:lnTo>
                    <a:pt x="6218023" y="5029597"/>
                  </a:lnTo>
                  <a:close/>
                  <a:moveTo>
                    <a:pt x="5982729" y="5025558"/>
                  </a:moveTo>
                  <a:lnTo>
                    <a:pt x="5992639" y="5025558"/>
                  </a:lnTo>
                  <a:lnTo>
                    <a:pt x="5996658" y="5029597"/>
                  </a:lnTo>
                  <a:lnTo>
                    <a:pt x="5996658" y="5039468"/>
                  </a:lnTo>
                  <a:lnTo>
                    <a:pt x="5992639" y="5043507"/>
                  </a:lnTo>
                  <a:lnTo>
                    <a:pt x="5982729" y="5043507"/>
                  </a:lnTo>
                  <a:lnTo>
                    <a:pt x="5978710" y="5039468"/>
                  </a:lnTo>
                  <a:lnTo>
                    <a:pt x="5978710" y="5029597"/>
                  </a:lnTo>
                  <a:close/>
                  <a:moveTo>
                    <a:pt x="5743412" y="5025558"/>
                  </a:moveTo>
                  <a:lnTo>
                    <a:pt x="5753323" y="5025558"/>
                  </a:lnTo>
                  <a:lnTo>
                    <a:pt x="5757342" y="5029597"/>
                  </a:lnTo>
                  <a:lnTo>
                    <a:pt x="5757342" y="5039468"/>
                  </a:lnTo>
                  <a:lnTo>
                    <a:pt x="5753323" y="5043507"/>
                  </a:lnTo>
                  <a:lnTo>
                    <a:pt x="5743412" y="5043507"/>
                  </a:lnTo>
                  <a:lnTo>
                    <a:pt x="5739393" y="5039468"/>
                  </a:lnTo>
                  <a:lnTo>
                    <a:pt x="5739393" y="5029597"/>
                  </a:lnTo>
                  <a:close/>
                  <a:moveTo>
                    <a:pt x="5504099" y="5025558"/>
                  </a:moveTo>
                  <a:lnTo>
                    <a:pt x="5514010" y="5025558"/>
                  </a:lnTo>
                  <a:lnTo>
                    <a:pt x="5518029" y="5029597"/>
                  </a:lnTo>
                  <a:lnTo>
                    <a:pt x="5518029" y="5039468"/>
                  </a:lnTo>
                  <a:lnTo>
                    <a:pt x="5514010" y="5043507"/>
                  </a:lnTo>
                  <a:lnTo>
                    <a:pt x="5504099" y="5043507"/>
                  </a:lnTo>
                  <a:lnTo>
                    <a:pt x="5500080" y="5039468"/>
                  </a:lnTo>
                  <a:lnTo>
                    <a:pt x="5500080" y="5029597"/>
                  </a:lnTo>
                  <a:close/>
                  <a:moveTo>
                    <a:pt x="5264784" y="5025558"/>
                  </a:moveTo>
                  <a:lnTo>
                    <a:pt x="5274694" y="5025558"/>
                  </a:lnTo>
                  <a:lnTo>
                    <a:pt x="5278713" y="5029597"/>
                  </a:lnTo>
                  <a:lnTo>
                    <a:pt x="5278713" y="5039468"/>
                  </a:lnTo>
                  <a:lnTo>
                    <a:pt x="5274694" y="5043507"/>
                  </a:lnTo>
                  <a:lnTo>
                    <a:pt x="5264784" y="5043507"/>
                  </a:lnTo>
                  <a:lnTo>
                    <a:pt x="5260765" y="5039468"/>
                  </a:lnTo>
                  <a:lnTo>
                    <a:pt x="5260765" y="5029597"/>
                  </a:lnTo>
                  <a:close/>
                  <a:moveTo>
                    <a:pt x="5025470" y="5025558"/>
                  </a:moveTo>
                  <a:lnTo>
                    <a:pt x="5035381" y="5025558"/>
                  </a:lnTo>
                  <a:lnTo>
                    <a:pt x="5039400" y="5029597"/>
                  </a:lnTo>
                  <a:lnTo>
                    <a:pt x="5039400" y="5039468"/>
                  </a:lnTo>
                  <a:lnTo>
                    <a:pt x="5035381" y="5043507"/>
                  </a:lnTo>
                  <a:lnTo>
                    <a:pt x="5025470" y="5043507"/>
                  </a:lnTo>
                  <a:lnTo>
                    <a:pt x="5021451" y="5039468"/>
                  </a:lnTo>
                  <a:lnTo>
                    <a:pt x="5021451" y="5029597"/>
                  </a:lnTo>
                  <a:close/>
                  <a:moveTo>
                    <a:pt x="4786241" y="5025558"/>
                  </a:moveTo>
                  <a:lnTo>
                    <a:pt x="4796152" y="5025558"/>
                  </a:lnTo>
                  <a:lnTo>
                    <a:pt x="4800171" y="5029597"/>
                  </a:lnTo>
                  <a:lnTo>
                    <a:pt x="4800171" y="5039468"/>
                  </a:lnTo>
                  <a:lnTo>
                    <a:pt x="4796152" y="5043507"/>
                  </a:lnTo>
                  <a:lnTo>
                    <a:pt x="4786241" y="5043507"/>
                  </a:lnTo>
                  <a:lnTo>
                    <a:pt x="4782224" y="5039468"/>
                  </a:lnTo>
                  <a:lnTo>
                    <a:pt x="4782224" y="5029597"/>
                  </a:lnTo>
                  <a:close/>
                  <a:moveTo>
                    <a:pt x="4546929" y="5025558"/>
                  </a:moveTo>
                  <a:lnTo>
                    <a:pt x="4556840" y="5025558"/>
                  </a:lnTo>
                  <a:lnTo>
                    <a:pt x="4560859" y="5029597"/>
                  </a:lnTo>
                  <a:lnTo>
                    <a:pt x="4560859" y="5039468"/>
                  </a:lnTo>
                  <a:lnTo>
                    <a:pt x="4556840" y="5043507"/>
                  </a:lnTo>
                  <a:lnTo>
                    <a:pt x="4546929" y="5043507"/>
                  </a:lnTo>
                  <a:lnTo>
                    <a:pt x="4542910" y="5039468"/>
                  </a:lnTo>
                  <a:lnTo>
                    <a:pt x="4542910" y="5029597"/>
                  </a:lnTo>
                  <a:close/>
                  <a:moveTo>
                    <a:pt x="4307612" y="5025558"/>
                  </a:moveTo>
                  <a:lnTo>
                    <a:pt x="4317523" y="5025558"/>
                  </a:lnTo>
                  <a:lnTo>
                    <a:pt x="4321543" y="5029597"/>
                  </a:lnTo>
                  <a:lnTo>
                    <a:pt x="4321543" y="5039468"/>
                  </a:lnTo>
                  <a:lnTo>
                    <a:pt x="4317523" y="5043507"/>
                  </a:lnTo>
                  <a:lnTo>
                    <a:pt x="4307612" y="5043507"/>
                  </a:lnTo>
                  <a:lnTo>
                    <a:pt x="4303595" y="5039468"/>
                  </a:lnTo>
                  <a:lnTo>
                    <a:pt x="4303595" y="5029597"/>
                  </a:lnTo>
                  <a:close/>
                  <a:moveTo>
                    <a:pt x="4068297" y="5025558"/>
                  </a:moveTo>
                  <a:lnTo>
                    <a:pt x="4078210" y="5025558"/>
                  </a:lnTo>
                  <a:lnTo>
                    <a:pt x="4082229" y="5029597"/>
                  </a:lnTo>
                  <a:lnTo>
                    <a:pt x="4082229" y="5039468"/>
                  </a:lnTo>
                  <a:lnTo>
                    <a:pt x="4078210" y="5043507"/>
                  </a:lnTo>
                  <a:lnTo>
                    <a:pt x="4068297" y="5043507"/>
                  </a:lnTo>
                  <a:lnTo>
                    <a:pt x="4064278" y="5039468"/>
                  </a:lnTo>
                  <a:lnTo>
                    <a:pt x="4064278" y="5029597"/>
                  </a:lnTo>
                  <a:close/>
                  <a:moveTo>
                    <a:pt x="3828990" y="5025558"/>
                  </a:moveTo>
                  <a:lnTo>
                    <a:pt x="3838899" y="5025558"/>
                  </a:lnTo>
                  <a:lnTo>
                    <a:pt x="3842917" y="5029597"/>
                  </a:lnTo>
                  <a:lnTo>
                    <a:pt x="3842917" y="5039468"/>
                  </a:lnTo>
                  <a:lnTo>
                    <a:pt x="3838899" y="5043507"/>
                  </a:lnTo>
                  <a:lnTo>
                    <a:pt x="3828990" y="5043507"/>
                  </a:lnTo>
                  <a:lnTo>
                    <a:pt x="3824971" y="5039468"/>
                  </a:lnTo>
                  <a:lnTo>
                    <a:pt x="3824971" y="5029597"/>
                  </a:lnTo>
                  <a:close/>
                  <a:moveTo>
                    <a:pt x="3589676" y="5025558"/>
                  </a:moveTo>
                  <a:lnTo>
                    <a:pt x="3599585" y="5025558"/>
                  </a:lnTo>
                  <a:lnTo>
                    <a:pt x="3603604" y="5029597"/>
                  </a:lnTo>
                  <a:lnTo>
                    <a:pt x="3603604" y="5039468"/>
                  </a:lnTo>
                  <a:lnTo>
                    <a:pt x="3599585" y="5043507"/>
                  </a:lnTo>
                  <a:lnTo>
                    <a:pt x="3589676" y="5043507"/>
                  </a:lnTo>
                  <a:lnTo>
                    <a:pt x="3585657" y="5039468"/>
                  </a:lnTo>
                  <a:lnTo>
                    <a:pt x="3585657" y="5029597"/>
                  </a:lnTo>
                  <a:close/>
                  <a:moveTo>
                    <a:pt x="3350359" y="5025558"/>
                  </a:moveTo>
                  <a:lnTo>
                    <a:pt x="3360268" y="5025558"/>
                  </a:lnTo>
                  <a:lnTo>
                    <a:pt x="3364287" y="5029597"/>
                  </a:lnTo>
                  <a:lnTo>
                    <a:pt x="3364287" y="5039468"/>
                  </a:lnTo>
                  <a:lnTo>
                    <a:pt x="3360268" y="5043507"/>
                  </a:lnTo>
                  <a:lnTo>
                    <a:pt x="3350359" y="5043507"/>
                  </a:lnTo>
                  <a:lnTo>
                    <a:pt x="3346340" y="5039468"/>
                  </a:lnTo>
                  <a:lnTo>
                    <a:pt x="3346340" y="5029597"/>
                  </a:lnTo>
                  <a:close/>
                  <a:moveTo>
                    <a:pt x="3111048" y="5025558"/>
                  </a:moveTo>
                  <a:lnTo>
                    <a:pt x="3120959" y="5025558"/>
                  </a:lnTo>
                  <a:lnTo>
                    <a:pt x="3124977" y="5029597"/>
                  </a:lnTo>
                  <a:lnTo>
                    <a:pt x="3124977" y="5039468"/>
                  </a:lnTo>
                  <a:lnTo>
                    <a:pt x="3120959" y="5043507"/>
                  </a:lnTo>
                  <a:lnTo>
                    <a:pt x="3111048" y="5043507"/>
                  </a:lnTo>
                  <a:lnTo>
                    <a:pt x="3107029" y="5039468"/>
                  </a:lnTo>
                  <a:lnTo>
                    <a:pt x="3107029" y="5029597"/>
                  </a:lnTo>
                  <a:close/>
                  <a:moveTo>
                    <a:pt x="2871737" y="5025558"/>
                  </a:moveTo>
                  <a:lnTo>
                    <a:pt x="2881646" y="5025558"/>
                  </a:lnTo>
                  <a:lnTo>
                    <a:pt x="2885666" y="5029597"/>
                  </a:lnTo>
                  <a:lnTo>
                    <a:pt x="2885666" y="5039468"/>
                  </a:lnTo>
                  <a:lnTo>
                    <a:pt x="2881646" y="5043507"/>
                  </a:lnTo>
                  <a:lnTo>
                    <a:pt x="2871737" y="5043507"/>
                  </a:lnTo>
                  <a:lnTo>
                    <a:pt x="2867717" y="5039468"/>
                  </a:lnTo>
                  <a:lnTo>
                    <a:pt x="2867717" y="5029597"/>
                  </a:lnTo>
                  <a:close/>
                  <a:moveTo>
                    <a:pt x="2632423" y="5025558"/>
                  </a:moveTo>
                  <a:lnTo>
                    <a:pt x="2642334" y="5025558"/>
                  </a:lnTo>
                  <a:lnTo>
                    <a:pt x="2646352" y="5029597"/>
                  </a:lnTo>
                  <a:lnTo>
                    <a:pt x="2646352" y="5039468"/>
                  </a:lnTo>
                  <a:lnTo>
                    <a:pt x="2642334" y="5043507"/>
                  </a:lnTo>
                  <a:lnTo>
                    <a:pt x="2632423" y="5043507"/>
                  </a:lnTo>
                  <a:lnTo>
                    <a:pt x="2628404" y="5039468"/>
                  </a:lnTo>
                  <a:lnTo>
                    <a:pt x="2628404" y="5029597"/>
                  </a:lnTo>
                  <a:close/>
                  <a:moveTo>
                    <a:pt x="2393104" y="5025558"/>
                  </a:moveTo>
                  <a:lnTo>
                    <a:pt x="2403015" y="5025558"/>
                  </a:lnTo>
                  <a:lnTo>
                    <a:pt x="2407034" y="5029597"/>
                  </a:lnTo>
                  <a:lnTo>
                    <a:pt x="2407034" y="5039468"/>
                  </a:lnTo>
                  <a:lnTo>
                    <a:pt x="2403015" y="5043507"/>
                  </a:lnTo>
                  <a:lnTo>
                    <a:pt x="2393104" y="5043507"/>
                  </a:lnTo>
                  <a:lnTo>
                    <a:pt x="2389087" y="5039468"/>
                  </a:lnTo>
                  <a:lnTo>
                    <a:pt x="2389087" y="5029597"/>
                  </a:lnTo>
                  <a:close/>
                  <a:moveTo>
                    <a:pt x="721962" y="5025558"/>
                  </a:moveTo>
                  <a:lnTo>
                    <a:pt x="731872" y="5025558"/>
                  </a:lnTo>
                  <a:lnTo>
                    <a:pt x="735891" y="5029597"/>
                  </a:lnTo>
                  <a:lnTo>
                    <a:pt x="735891" y="5039468"/>
                  </a:lnTo>
                  <a:lnTo>
                    <a:pt x="731872" y="5043507"/>
                  </a:lnTo>
                  <a:lnTo>
                    <a:pt x="721962" y="5043507"/>
                  </a:lnTo>
                  <a:lnTo>
                    <a:pt x="717944" y="5039468"/>
                  </a:lnTo>
                  <a:lnTo>
                    <a:pt x="717944" y="5029597"/>
                  </a:lnTo>
                  <a:close/>
                  <a:moveTo>
                    <a:pt x="482650" y="5025558"/>
                  </a:moveTo>
                  <a:lnTo>
                    <a:pt x="492560" y="5025558"/>
                  </a:lnTo>
                  <a:lnTo>
                    <a:pt x="496580" y="5029597"/>
                  </a:lnTo>
                  <a:lnTo>
                    <a:pt x="496580" y="5039468"/>
                  </a:lnTo>
                  <a:lnTo>
                    <a:pt x="492560" y="5043507"/>
                  </a:lnTo>
                  <a:lnTo>
                    <a:pt x="482650" y="5043507"/>
                  </a:lnTo>
                  <a:lnTo>
                    <a:pt x="478631" y="5039468"/>
                  </a:lnTo>
                  <a:lnTo>
                    <a:pt x="478631" y="5029597"/>
                  </a:lnTo>
                  <a:close/>
                  <a:moveTo>
                    <a:pt x="243336" y="5025558"/>
                  </a:moveTo>
                  <a:lnTo>
                    <a:pt x="253247" y="5025558"/>
                  </a:lnTo>
                  <a:lnTo>
                    <a:pt x="257266" y="5029597"/>
                  </a:lnTo>
                  <a:lnTo>
                    <a:pt x="257266" y="5039468"/>
                  </a:lnTo>
                  <a:lnTo>
                    <a:pt x="253247" y="5043507"/>
                  </a:lnTo>
                  <a:lnTo>
                    <a:pt x="243336" y="5043507"/>
                  </a:lnTo>
                  <a:lnTo>
                    <a:pt x="239317" y="5039468"/>
                  </a:lnTo>
                  <a:lnTo>
                    <a:pt x="239317" y="5029597"/>
                  </a:lnTo>
                  <a:close/>
                  <a:moveTo>
                    <a:pt x="4024" y="5025558"/>
                  </a:moveTo>
                  <a:lnTo>
                    <a:pt x="13933" y="5025558"/>
                  </a:lnTo>
                  <a:lnTo>
                    <a:pt x="17952" y="5029597"/>
                  </a:lnTo>
                  <a:lnTo>
                    <a:pt x="17952" y="5039468"/>
                  </a:lnTo>
                  <a:lnTo>
                    <a:pt x="13933" y="5043507"/>
                  </a:lnTo>
                  <a:lnTo>
                    <a:pt x="4024" y="5043507"/>
                  </a:lnTo>
                  <a:lnTo>
                    <a:pt x="4" y="5039468"/>
                  </a:lnTo>
                  <a:lnTo>
                    <a:pt x="4" y="5029597"/>
                  </a:lnTo>
                  <a:close/>
                  <a:moveTo>
                    <a:pt x="9572438" y="4786279"/>
                  </a:moveTo>
                  <a:lnTo>
                    <a:pt x="9582349" y="4786279"/>
                  </a:lnTo>
                  <a:lnTo>
                    <a:pt x="9586368" y="4790317"/>
                  </a:lnTo>
                  <a:lnTo>
                    <a:pt x="9586368" y="4800188"/>
                  </a:lnTo>
                  <a:lnTo>
                    <a:pt x="9582349" y="4804227"/>
                  </a:lnTo>
                  <a:lnTo>
                    <a:pt x="9572438" y="4804227"/>
                  </a:lnTo>
                  <a:lnTo>
                    <a:pt x="9568419" y="4800188"/>
                  </a:lnTo>
                  <a:lnTo>
                    <a:pt x="9568419" y="4790317"/>
                  </a:lnTo>
                  <a:close/>
                  <a:moveTo>
                    <a:pt x="9333125" y="4786279"/>
                  </a:moveTo>
                  <a:lnTo>
                    <a:pt x="9343036" y="4786279"/>
                  </a:lnTo>
                  <a:lnTo>
                    <a:pt x="9347055" y="4790317"/>
                  </a:lnTo>
                  <a:lnTo>
                    <a:pt x="9347055" y="4800188"/>
                  </a:lnTo>
                  <a:lnTo>
                    <a:pt x="9343036" y="4804227"/>
                  </a:lnTo>
                  <a:lnTo>
                    <a:pt x="9333125" y="4804227"/>
                  </a:lnTo>
                  <a:lnTo>
                    <a:pt x="9329106" y="4800188"/>
                  </a:lnTo>
                  <a:lnTo>
                    <a:pt x="9329106" y="4790317"/>
                  </a:lnTo>
                  <a:close/>
                  <a:moveTo>
                    <a:pt x="9093811" y="4786279"/>
                  </a:moveTo>
                  <a:lnTo>
                    <a:pt x="9103722" y="4786279"/>
                  </a:lnTo>
                  <a:lnTo>
                    <a:pt x="9107741" y="4790317"/>
                  </a:lnTo>
                  <a:lnTo>
                    <a:pt x="9107741" y="4800188"/>
                  </a:lnTo>
                  <a:lnTo>
                    <a:pt x="9103722" y="4804227"/>
                  </a:lnTo>
                  <a:lnTo>
                    <a:pt x="9093811" y="4804227"/>
                  </a:lnTo>
                  <a:lnTo>
                    <a:pt x="9089792" y="4800188"/>
                  </a:lnTo>
                  <a:lnTo>
                    <a:pt x="9089792" y="4790317"/>
                  </a:lnTo>
                  <a:close/>
                  <a:moveTo>
                    <a:pt x="8854496" y="4786279"/>
                  </a:moveTo>
                  <a:lnTo>
                    <a:pt x="8864407" y="4786279"/>
                  </a:lnTo>
                  <a:lnTo>
                    <a:pt x="8868426" y="4790317"/>
                  </a:lnTo>
                  <a:lnTo>
                    <a:pt x="8868426" y="4800188"/>
                  </a:lnTo>
                  <a:lnTo>
                    <a:pt x="8864407" y="4804227"/>
                  </a:lnTo>
                  <a:lnTo>
                    <a:pt x="8854496" y="4804227"/>
                  </a:lnTo>
                  <a:lnTo>
                    <a:pt x="8850477" y="4800188"/>
                  </a:lnTo>
                  <a:lnTo>
                    <a:pt x="8850477" y="4790317"/>
                  </a:lnTo>
                  <a:close/>
                  <a:moveTo>
                    <a:pt x="8615184" y="4786279"/>
                  </a:moveTo>
                  <a:lnTo>
                    <a:pt x="8625095" y="4786279"/>
                  </a:lnTo>
                  <a:lnTo>
                    <a:pt x="8629114" y="4790317"/>
                  </a:lnTo>
                  <a:lnTo>
                    <a:pt x="8629114" y="4800188"/>
                  </a:lnTo>
                  <a:lnTo>
                    <a:pt x="8625095" y="4804227"/>
                  </a:lnTo>
                  <a:lnTo>
                    <a:pt x="8615184" y="4804227"/>
                  </a:lnTo>
                  <a:lnTo>
                    <a:pt x="8611165" y="4800188"/>
                  </a:lnTo>
                  <a:lnTo>
                    <a:pt x="8611165" y="4790317"/>
                  </a:lnTo>
                  <a:close/>
                  <a:moveTo>
                    <a:pt x="8375869" y="4786279"/>
                  </a:moveTo>
                  <a:lnTo>
                    <a:pt x="8385779" y="4786279"/>
                  </a:lnTo>
                  <a:lnTo>
                    <a:pt x="8389799" y="4790317"/>
                  </a:lnTo>
                  <a:lnTo>
                    <a:pt x="8389799" y="4800188"/>
                  </a:lnTo>
                  <a:lnTo>
                    <a:pt x="8385779" y="4804227"/>
                  </a:lnTo>
                  <a:lnTo>
                    <a:pt x="8375869" y="4804227"/>
                  </a:lnTo>
                  <a:lnTo>
                    <a:pt x="8371850" y="4800188"/>
                  </a:lnTo>
                  <a:lnTo>
                    <a:pt x="8371850" y="4790317"/>
                  </a:lnTo>
                  <a:close/>
                  <a:moveTo>
                    <a:pt x="8136553" y="4786279"/>
                  </a:moveTo>
                  <a:lnTo>
                    <a:pt x="8146464" y="4786279"/>
                  </a:lnTo>
                  <a:lnTo>
                    <a:pt x="8150483" y="4790317"/>
                  </a:lnTo>
                  <a:lnTo>
                    <a:pt x="8150483" y="4800188"/>
                  </a:lnTo>
                  <a:lnTo>
                    <a:pt x="8146464" y="4804227"/>
                  </a:lnTo>
                  <a:lnTo>
                    <a:pt x="8136553" y="4804227"/>
                  </a:lnTo>
                  <a:lnTo>
                    <a:pt x="8132534" y="4800188"/>
                  </a:lnTo>
                  <a:lnTo>
                    <a:pt x="8132534" y="4790317"/>
                  </a:lnTo>
                  <a:close/>
                  <a:moveTo>
                    <a:pt x="7897241" y="4786279"/>
                  </a:moveTo>
                  <a:lnTo>
                    <a:pt x="7907151" y="4786279"/>
                  </a:lnTo>
                  <a:lnTo>
                    <a:pt x="7911170" y="4790317"/>
                  </a:lnTo>
                  <a:lnTo>
                    <a:pt x="7911170" y="4800188"/>
                  </a:lnTo>
                  <a:lnTo>
                    <a:pt x="7907151" y="4804227"/>
                  </a:lnTo>
                  <a:lnTo>
                    <a:pt x="7897241" y="4804227"/>
                  </a:lnTo>
                  <a:lnTo>
                    <a:pt x="7893222" y="4800188"/>
                  </a:lnTo>
                  <a:lnTo>
                    <a:pt x="7893222" y="4790317"/>
                  </a:lnTo>
                  <a:close/>
                  <a:moveTo>
                    <a:pt x="7657926" y="4786279"/>
                  </a:moveTo>
                  <a:lnTo>
                    <a:pt x="7667836" y="4786279"/>
                  </a:lnTo>
                  <a:lnTo>
                    <a:pt x="7671855" y="4790317"/>
                  </a:lnTo>
                  <a:lnTo>
                    <a:pt x="7671855" y="4800188"/>
                  </a:lnTo>
                  <a:lnTo>
                    <a:pt x="7667836" y="4804227"/>
                  </a:lnTo>
                  <a:lnTo>
                    <a:pt x="7657926" y="4804227"/>
                  </a:lnTo>
                  <a:lnTo>
                    <a:pt x="7653906" y="4800188"/>
                  </a:lnTo>
                  <a:lnTo>
                    <a:pt x="7653906" y="4790317"/>
                  </a:lnTo>
                  <a:close/>
                  <a:moveTo>
                    <a:pt x="7418611" y="4786279"/>
                  </a:moveTo>
                  <a:lnTo>
                    <a:pt x="7428521" y="4786279"/>
                  </a:lnTo>
                  <a:lnTo>
                    <a:pt x="7432540" y="4790317"/>
                  </a:lnTo>
                  <a:lnTo>
                    <a:pt x="7432540" y="4800188"/>
                  </a:lnTo>
                  <a:lnTo>
                    <a:pt x="7428521" y="4804227"/>
                  </a:lnTo>
                  <a:lnTo>
                    <a:pt x="7418611" y="4804227"/>
                  </a:lnTo>
                  <a:lnTo>
                    <a:pt x="7414592" y="4800188"/>
                  </a:lnTo>
                  <a:lnTo>
                    <a:pt x="7414592" y="4790317"/>
                  </a:lnTo>
                  <a:close/>
                  <a:moveTo>
                    <a:pt x="7179298" y="4786279"/>
                  </a:moveTo>
                  <a:lnTo>
                    <a:pt x="7189209" y="4786279"/>
                  </a:lnTo>
                  <a:lnTo>
                    <a:pt x="7193228" y="4790317"/>
                  </a:lnTo>
                  <a:lnTo>
                    <a:pt x="7193228" y="4800188"/>
                  </a:lnTo>
                  <a:lnTo>
                    <a:pt x="7189209" y="4804227"/>
                  </a:lnTo>
                  <a:lnTo>
                    <a:pt x="7179298" y="4804227"/>
                  </a:lnTo>
                  <a:lnTo>
                    <a:pt x="7175279" y="4800188"/>
                  </a:lnTo>
                  <a:lnTo>
                    <a:pt x="7175279" y="4790317"/>
                  </a:lnTo>
                  <a:close/>
                  <a:moveTo>
                    <a:pt x="6939983" y="4786279"/>
                  </a:moveTo>
                  <a:lnTo>
                    <a:pt x="6949894" y="4786279"/>
                  </a:lnTo>
                  <a:lnTo>
                    <a:pt x="6953913" y="4790317"/>
                  </a:lnTo>
                  <a:lnTo>
                    <a:pt x="6953913" y="4800188"/>
                  </a:lnTo>
                  <a:lnTo>
                    <a:pt x="6949894" y="4804227"/>
                  </a:lnTo>
                  <a:lnTo>
                    <a:pt x="6939983" y="4804227"/>
                  </a:lnTo>
                  <a:lnTo>
                    <a:pt x="6935964" y="4800188"/>
                  </a:lnTo>
                  <a:lnTo>
                    <a:pt x="6935964" y="4790317"/>
                  </a:lnTo>
                  <a:close/>
                  <a:moveTo>
                    <a:pt x="6700670" y="4786279"/>
                  </a:moveTo>
                  <a:lnTo>
                    <a:pt x="6710581" y="4786279"/>
                  </a:lnTo>
                  <a:lnTo>
                    <a:pt x="6714600" y="4790317"/>
                  </a:lnTo>
                  <a:lnTo>
                    <a:pt x="6714600" y="4800188"/>
                  </a:lnTo>
                  <a:lnTo>
                    <a:pt x="6710581" y="4804227"/>
                  </a:lnTo>
                  <a:lnTo>
                    <a:pt x="6700670" y="4804227"/>
                  </a:lnTo>
                  <a:lnTo>
                    <a:pt x="6696651" y="4800188"/>
                  </a:lnTo>
                  <a:lnTo>
                    <a:pt x="6696651" y="4790317"/>
                  </a:lnTo>
                  <a:close/>
                  <a:moveTo>
                    <a:pt x="6461356" y="4786279"/>
                  </a:moveTo>
                  <a:lnTo>
                    <a:pt x="6471266" y="4786279"/>
                  </a:lnTo>
                  <a:lnTo>
                    <a:pt x="6475285" y="4790317"/>
                  </a:lnTo>
                  <a:lnTo>
                    <a:pt x="6475285" y="4800188"/>
                  </a:lnTo>
                  <a:lnTo>
                    <a:pt x="6471266" y="4804227"/>
                  </a:lnTo>
                  <a:lnTo>
                    <a:pt x="6461356" y="4804227"/>
                  </a:lnTo>
                  <a:lnTo>
                    <a:pt x="6457337" y="4800188"/>
                  </a:lnTo>
                  <a:lnTo>
                    <a:pt x="6457337" y="4790317"/>
                  </a:lnTo>
                  <a:close/>
                  <a:moveTo>
                    <a:pt x="6222042" y="4786279"/>
                  </a:moveTo>
                  <a:lnTo>
                    <a:pt x="6231952" y="4786279"/>
                  </a:lnTo>
                  <a:lnTo>
                    <a:pt x="6235971" y="4790317"/>
                  </a:lnTo>
                  <a:lnTo>
                    <a:pt x="6235971" y="4800188"/>
                  </a:lnTo>
                  <a:lnTo>
                    <a:pt x="6231952" y="4804227"/>
                  </a:lnTo>
                  <a:lnTo>
                    <a:pt x="6222042" y="4804227"/>
                  </a:lnTo>
                  <a:lnTo>
                    <a:pt x="6218023" y="4800188"/>
                  </a:lnTo>
                  <a:lnTo>
                    <a:pt x="6218023" y="4790317"/>
                  </a:lnTo>
                  <a:close/>
                  <a:moveTo>
                    <a:pt x="5982729" y="4786279"/>
                  </a:moveTo>
                  <a:lnTo>
                    <a:pt x="5992639" y="4786279"/>
                  </a:lnTo>
                  <a:lnTo>
                    <a:pt x="5996658" y="4790317"/>
                  </a:lnTo>
                  <a:lnTo>
                    <a:pt x="5996658" y="4800188"/>
                  </a:lnTo>
                  <a:lnTo>
                    <a:pt x="5992639" y="4804227"/>
                  </a:lnTo>
                  <a:lnTo>
                    <a:pt x="5982729" y="4804227"/>
                  </a:lnTo>
                  <a:lnTo>
                    <a:pt x="5978710" y="4800188"/>
                  </a:lnTo>
                  <a:lnTo>
                    <a:pt x="5978710" y="4790317"/>
                  </a:lnTo>
                  <a:close/>
                  <a:moveTo>
                    <a:pt x="5743412" y="4786279"/>
                  </a:moveTo>
                  <a:lnTo>
                    <a:pt x="5753323" y="4786279"/>
                  </a:lnTo>
                  <a:lnTo>
                    <a:pt x="5757342" y="4790317"/>
                  </a:lnTo>
                  <a:lnTo>
                    <a:pt x="5757342" y="4800188"/>
                  </a:lnTo>
                  <a:lnTo>
                    <a:pt x="5753323" y="4804227"/>
                  </a:lnTo>
                  <a:lnTo>
                    <a:pt x="5743412" y="4804227"/>
                  </a:lnTo>
                  <a:lnTo>
                    <a:pt x="5739393" y="4800188"/>
                  </a:lnTo>
                  <a:lnTo>
                    <a:pt x="5739393" y="4790317"/>
                  </a:lnTo>
                  <a:close/>
                  <a:moveTo>
                    <a:pt x="5504099" y="4786279"/>
                  </a:moveTo>
                  <a:lnTo>
                    <a:pt x="5514010" y="4786279"/>
                  </a:lnTo>
                  <a:lnTo>
                    <a:pt x="5518029" y="4790317"/>
                  </a:lnTo>
                  <a:lnTo>
                    <a:pt x="5518029" y="4800188"/>
                  </a:lnTo>
                  <a:lnTo>
                    <a:pt x="5514010" y="4804227"/>
                  </a:lnTo>
                  <a:lnTo>
                    <a:pt x="5504099" y="4804227"/>
                  </a:lnTo>
                  <a:lnTo>
                    <a:pt x="5500080" y="4800188"/>
                  </a:lnTo>
                  <a:lnTo>
                    <a:pt x="5500080" y="4790317"/>
                  </a:lnTo>
                  <a:close/>
                  <a:moveTo>
                    <a:pt x="5264784" y="4786279"/>
                  </a:moveTo>
                  <a:lnTo>
                    <a:pt x="5274694" y="4786279"/>
                  </a:lnTo>
                  <a:lnTo>
                    <a:pt x="5278713" y="4790317"/>
                  </a:lnTo>
                  <a:lnTo>
                    <a:pt x="5278713" y="4800188"/>
                  </a:lnTo>
                  <a:lnTo>
                    <a:pt x="5274694" y="4804227"/>
                  </a:lnTo>
                  <a:lnTo>
                    <a:pt x="5264784" y="4804227"/>
                  </a:lnTo>
                  <a:lnTo>
                    <a:pt x="5260765" y="4800188"/>
                  </a:lnTo>
                  <a:lnTo>
                    <a:pt x="5260765" y="4790317"/>
                  </a:lnTo>
                  <a:close/>
                  <a:moveTo>
                    <a:pt x="5025470" y="4786279"/>
                  </a:moveTo>
                  <a:lnTo>
                    <a:pt x="5035381" y="4786279"/>
                  </a:lnTo>
                  <a:lnTo>
                    <a:pt x="5039400" y="4790317"/>
                  </a:lnTo>
                  <a:lnTo>
                    <a:pt x="5039400" y="4800188"/>
                  </a:lnTo>
                  <a:lnTo>
                    <a:pt x="5035381" y="4804227"/>
                  </a:lnTo>
                  <a:lnTo>
                    <a:pt x="5025470" y="4804227"/>
                  </a:lnTo>
                  <a:lnTo>
                    <a:pt x="5021451" y="4800188"/>
                  </a:lnTo>
                  <a:lnTo>
                    <a:pt x="5021451" y="4790317"/>
                  </a:lnTo>
                  <a:close/>
                  <a:moveTo>
                    <a:pt x="4786241" y="4786279"/>
                  </a:moveTo>
                  <a:lnTo>
                    <a:pt x="4796152" y="4786279"/>
                  </a:lnTo>
                  <a:lnTo>
                    <a:pt x="4800171" y="4790317"/>
                  </a:lnTo>
                  <a:lnTo>
                    <a:pt x="4800171" y="4800188"/>
                  </a:lnTo>
                  <a:lnTo>
                    <a:pt x="4796152" y="4804227"/>
                  </a:lnTo>
                  <a:lnTo>
                    <a:pt x="4786241" y="4804227"/>
                  </a:lnTo>
                  <a:lnTo>
                    <a:pt x="4782224" y="4800188"/>
                  </a:lnTo>
                  <a:lnTo>
                    <a:pt x="4782224" y="4790317"/>
                  </a:lnTo>
                  <a:close/>
                  <a:moveTo>
                    <a:pt x="4546929" y="4786279"/>
                  </a:moveTo>
                  <a:lnTo>
                    <a:pt x="4556840" y="4786279"/>
                  </a:lnTo>
                  <a:lnTo>
                    <a:pt x="4560859" y="4790317"/>
                  </a:lnTo>
                  <a:lnTo>
                    <a:pt x="4560859" y="4800188"/>
                  </a:lnTo>
                  <a:lnTo>
                    <a:pt x="4556840" y="4804227"/>
                  </a:lnTo>
                  <a:lnTo>
                    <a:pt x="4546929" y="4804227"/>
                  </a:lnTo>
                  <a:lnTo>
                    <a:pt x="4542910" y="4800188"/>
                  </a:lnTo>
                  <a:lnTo>
                    <a:pt x="4542910" y="4790317"/>
                  </a:lnTo>
                  <a:close/>
                  <a:moveTo>
                    <a:pt x="4307612" y="4786279"/>
                  </a:moveTo>
                  <a:lnTo>
                    <a:pt x="4317523" y="4786279"/>
                  </a:lnTo>
                  <a:lnTo>
                    <a:pt x="4321543" y="4790317"/>
                  </a:lnTo>
                  <a:lnTo>
                    <a:pt x="4321543" y="4800188"/>
                  </a:lnTo>
                  <a:lnTo>
                    <a:pt x="4317523" y="4804227"/>
                  </a:lnTo>
                  <a:lnTo>
                    <a:pt x="4307612" y="4804227"/>
                  </a:lnTo>
                  <a:lnTo>
                    <a:pt x="4303595" y="4800188"/>
                  </a:lnTo>
                  <a:lnTo>
                    <a:pt x="4303595" y="4790317"/>
                  </a:lnTo>
                  <a:close/>
                  <a:moveTo>
                    <a:pt x="4068297" y="4786279"/>
                  </a:moveTo>
                  <a:lnTo>
                    <a:pt x="4078210" y="4786279"/>
                  </a:lnTo>
                  <a:lnTo>
                    <a:pt x="4082229" y="4790317"/>
                  </a:lnTo>
                  <a:lnTo>
                    <a:pt x="4082229" y="4800188"/>
                  </a:lnTo>
                  <a:lnTo>
                    <a:pt x="4078210" y="4804227"/>
                  </a:lnTo>
                  <a:lnTo>
                    <a:pt x="4068297" y="4804227"/>
                  </a:lnTo>
                  <a:lnTo>
                    <a:pt x="4064278" y="4800188"/>
                  </a:lnTo>
                  <a:lnTo>
                    <a:pt x="4064278" y="4790317"/>
                  </a:lnTo>
                  <a:close/>
                  <a:moveTo>
                    <a:pt x="3828990" y="4786279"/>
                  </a:moveTo>
                  <a:lnTo>
                    <a:pt x="3838899" y="4786279"/>
                  </a:lnTo>
                  <a:lnTo>
                    <a:pt x="3842917" y="4790317"/>
                  </a:lnTo>
                  <a:lnTo>
                    <a:pt x="3842917" y="4800188"/>
                  </a:lnTo>
                  <a:lnTo>
                    <a:pt x="3838899" y="4804227"/>
                  </a:lnTo>
                  <a:lnTo>
                    <a:pt x="3828990" y="4804227"/>
                  </a:lnTo>
                  <a:lnTo>
                    <a:pt x="3824971" y="4800188"/>
                  </a:lnTo>
                  <a:lnTo>
                    <a:pt x="3824971" y="4790317"/>
                  </a:lnTo>
                  <a:close/>
                  <a:moveTo>
                    <a:pt x="3589676" y="4786279"/>
                  </a:moveTo>
                  <a:lnTo>
                    <a:pt x="3599585" y="4786279"/>
                  </a:lnTo>
                  <a:lnTo>
                    <a:pt x="3603604" y="4790317"/>
                  </a:lnTo>
                  <a:lnTo>
                    <a:pt x="3603604" y="4800188"/>
                  </a:lnTo>
                  <a:lnTo>
                    <a:pt x="3599585" y="4804227"/>
                  </a:lnTo>
                  <a:lnTo>
                    <a:pt x="3589676" y="4804227"/>
                  </a:lnTo>
                  <a:lnTo>
                    <a:pt x="3585657" y="4800188"/>
                  </a:lnTo>
                  <a:lnTo>
                    <a:pt x="3585657" y="4790317"/>
                  </a:lnTo>
                  <a:close/>
                  <a:moveTo>
                    <a:pt x="3350359" y="4786279"/>
                  </a:moveTo>
                  <a:lnTo>
                    <a:pt x="3360268" y="4786279"/>
                  </a:lnTo>
                  <a:lnTo>
                    <a:pt x="3364287" y="4790317"/>
                  </a:lnTo>
                  <a:lnTo>
                    <a:pt x="3364287" y="4800188"/>
                  </a:lnTo>
                  <a:lnTo>
                    <a:pt x="3360268" y="4804227"/>
                  </a:lnTo>
                  <a:lnTo>
                    <a:pt x="3350359" y="4804227"/>
                  </a:lnTo>
                  <a:lnTo>
                    <a:pt x="3346340" y="4800188"/>
                  </a:lnTo>
                  <a:lnTo>
                    <a:pt x="3346340" y="4790317"/>
                  </a:lnTo>
                  <a:close/>
                  <a:moveTo>
                    <a:pt x="3111048" y="4786279"/>
                  </a:moveTo>
                  <a:lnTo>
                    <a:pt x="3120959" y="4786279"/>
                  </a:lnTo>
                  <a:lnTo>
                    <a:pt x="3124977" y="4790317"/>
                  </a:lnTo>
                  <a:lnTo>
                    <a:pt x="3124977" y="4800188"/>
                  </a:lnTo>
                  <a:lnTo>
                    <a:pt x="3120959" y="4804227"/>
                  </a:lnTo>
                  <a:lnTo>
                    <a:pt x="3111048" y="4804227"/>
                  </a:lnTo>
                  <a:lnTo>
                    <a:pt x="3107029" y="4800188"/>
                  </a:lnTo>
                  <a:lnTo>
                    <a:pt x="3107029" y="4790317"/>
                  </a:lnTo>
                  <a:close/>
                  <a:moveTo>
                    <a:pt x="2871737" y="4786279"/>
                  </a:moveTo>
                  <a:lnTo>
                    <a:pt x="2881646" y="4786279"/>
                  </a:lnTo>
                  <a:lnTo>
                    <a:pt x="2885666" y="4790317"/>
                  </a:lnTo>
                  <a:lnTo>
                    <a:pt x="2885666" y="4800188"/>
                  </a:lnTo>
                  <a:lnTo>
                    <a:pt x="2881646" y="4804227"/>
                  </a:lnTo>
                  <a:lnTo>
                    <a:pt x="2871737" y="4804227"/>
                  </a:lnTo>
                  <a:lnTo>
                    <a:pt x="2867717" y="4800188"/>
                  </a:lnTo>
                  <a:lnTo>
                    <a:pt x="2867717" y="4790317"/>
                  </a:lnTo>
                  <a:close/>
                  <a:moveTo>
                    <a:pt x="2632423" y="4786279"/>
                  </a:moveTo>
                  <a:lnTo>
                    <a:pt x="2642334" y="4786279"/>
                  </a:lnTo>
                  <a:lnTo>
                    <a:pt x="2646352" y="4790317"/>
                  </a:lnTo>
                  <a:lnTo>
                    <a:pt x="2646352" y="4800188"/>
                  </a:lnTo>
                  <a:lnTo>
                    <a:pt x="2642334" y="4804227"/>
                  </a:lnTo>
                  <a:lnTo>
                    <a:pt x="2632423" y="4804227"/>
                  </a:lnTo>
                  <a:lnTo>
                    <a:pt x="2628404" y="4800188"/>
                  </a:lnTo>
                  <a:lnTo>
                    <a:pt x="2628404" y="4790317"/>
                  </a:lnTo>
                  <a:close/>
                  <a:moveTo>
                    <a:pt x="2393104" y="4786279"/>
                  </a:moveTo>
                  <a:lnTo>
                    <a:pt x="2403015" y="4786279"/>
                  </a:lnTo>
                  <a:lnTo>
                    <a:pt x="2407034" y="4790317"/>
                  </a:lnTo>
                  <a:lnTo>
                    <a:pt x="2407034" y="4800188"/>
                  </a:lnTo>
                  <a:lnTo>
                    <a:pt x="2403015" y="4804227"/>
                  </a:lnTo>
                  <a:lnTo>
                    <a:pt x="2393104" y="4804227"/>
                  </a:lnTo>
                  <a:lnTo>
                    <a:pt x="2389087" y="4800188"/>
                  </a:lnTo>
                  <a:lnTo>
                    <a:pt x="2389087" y="4790317"/>
                  </a:lnTo>
                  <a:close/>
                  <a:moveTo>
                    <a:pt x="2157819" y="4786279"/>
                  </a:moveTo>
                  <a:lnTo>
                    <a:pt x="2167729" y="4786279"/>
                  </a:lnTo>
                  <a:lnTo>
                    <a:pt x="2171748" y="4790317"/>
                  </a:lnTo>
                  <a:lnTo>
                    <a:pt x="2171748" y="4800188"/>
                  </a:lnTo>
                  <a:lnTo>
                    <a:pt x="2167729" y="4804227"/>
                  </a:lnTo>
                  <a:lnTo>
                    <a:pt x="2157819" y="4804227"/>
                  </a:lnTo>
                  <a:lnTo>
                    <a:pt x="2153800" y="4800188"/>
                  </a:lnTo>
                  <a:lnTo>
                    <a:pt x="2153800" y="4790317"/>
                  </a:lnTo>
                  <a:close/>
                  <a:moveTo>
                    <a:pt x="1918510" y="4786279"/>
                  </a:moveTo>
                  <a:lnTo>
                    <a:pt x="1928420" y="4786279"/>
                  </a:lnTo>
                  <a:lnTo>
                    <a:pt x="1932440" y="4790317"/>
                  </a:lnTo>
                  <a:lnTo>
                    <a:pt x="1932440" y="4800188"/>
                  </a:lnTo>
                  <a:lnTo>
                    <a:pt x="1928420" y="4804227"/>
                  </a:lnTo>
                  <a:lnTo>
                    <a:pt x="1918510" y="4804227"/>
                  </a:lnTo>
                  <a:lnTo>
                    <a:pt x="1914492" y="4800188"/>
                  </a:lnTo>
                  <a:lnTo>
                    <a:pt x="1914492" y="4790317"/>
                  </a:lnTo>
                  <a:close/>
                  <a:moveTo>
                    <a:pt x="1679205" y="4786279"/>
                  </a:moveTo>
                  <a:lnTo>
                    <a:pt x="1689115" y="4786279"/>
                  </a:lnTo>
                  <a:lnTo>
                    <a:pt x="1693134" y="4790317"/>
                  </a:lnTo>
                  <a:lnTo>
                    <a:pt x="1693134" y="4800188"/>
                  </a:lnTo>
                  <a:lnTo>
                    <a:pt x="1689115" y="4804227"/>
                  </a:lnTo>
                  <a:lnTo>
                    <a:pt x="1679205" y="4804227"/>
                  </a:lnTo>
                  <a:lnTo>
                    <a:pt x="1675187" y="4800188"/>
                  </a:lnTo>
                  <a:lnTo>
                    <a:pt x="1675187" y="4790317"/>
                  </a:lnTo>
                  <a:close/>
                  <a:moveTo>
                    <a:pt x="1439890" y="4786279"/>
                  </a:moveTo>
                  <a:lnTo>
                    <a:pt x="1449800" y="4786279"/>
                  </a:lnTo>
                  <a:lnTo>
                    <a:pt x="1453818" y="4790317"/>
                  </a:lnTo>
                  <a:lnTo>
                    <a:pt x="1453818" y="4800188"/>
                  </a:lnTo>
                  <a:lnTo>
                    <a:pt x="1449800" y="4804227"/>
                  </a:lnTo>
                  <a:lnTo>
                    <a:pt x="1439890" y="4804227"/>
                  </a:lnTo>
                  <a:lnTo>
                    <a:pt x="1435870" y="4800188"/>
                  </a:lnTo>
                  <a:lnTo>
                    <a:pt x="1435870" y="4790317"/>
                  </a:lnTo>
                  <a:close/>
                  <a:moveTo>
                    <a:pt x="1200574" y="4786279"/>
                  </a:moveTo>
                  <a:lnTo>
                    <a:pt x="1210484" y="4786279"/>
                  </a:lnTo>
                  <a:lnTo>
                    <a:pt x="1214503" y="4790317"/>
                  </a:lnTo>
                  <a:lnTo>
                    <a:pt x="1214503" y="4800188"/>
                  </a:lnTo>
                  <a:lnTo>
                    <a:pt x="1210484" y="4804227"/>
                  </a:lnTo>
                  <a:lnTo>
                    <a:pt x="1200574" y="4804227"/>
                  </a:lnTo>
                  <a:lnTo>
                    <a:pt x="1196555" y="4800188"/>
                  </a:lnTo>
                  <a:lnTo>
                    <a:pt x="1196555" y="4790317"/>
                  </a:lnTo>
                  <a:close/>
                  <a:moveTo>
                    <a:pt x="961262" y="4786279"/>
                  </a:moveTo>
                  <a:lnTo>
                    <a:pt x="971172" y="4786279"/>
                  </a:lnTo>
                  <a:lnTo>
                    <a:pt x="975190" y="4790317"/>
                  </a:lnTo>
                  <a:lnTo>
                    <a:pt x="975190" y="4800188"/>
                  </a:lnTo>
                  <a:lnTo>
                    <a:pt x="971172" y="4804227"/>
                  </a:lnTo>
                  <a:lnTo>
                    <a:pt x="961262" y="4804227"/>
                  </a:lnTo>
                  <a:lnTo>
                    <a:pt x="957242" y="4800188"/>
                  </a:lnTo>
                  <a:lnTo>
                    <a:pt x="957242" y="4790317"/>
                  </a:lnTo>
                  <a:close/>
                  <a:moveTo>
                    <a:pt x="721963" y="4786279"/>
                  </a:moveTo>
                  <a:lnTo>
                    <a:pt x="731873" y="4786279"/>
                  </a:lnTo>
                  <a:lnTo>
                    <a:pt x="735892" y="4790317"/>
                  </a:lnTo>
                  <a:lnTo>
                    <a:pt x="735892" y="4800188"/>
                  </a:lnTo>
                  <a:lnTo>
                    <a:pt x="731873" y="4804227"/>
                  </a:lnTo>
                  <a:lnTo>
                    <a:pt x="721963" y="4804227"/>
                  </a:lnTo>
                  <a:lnTo>
                    <a:pt x="717944" y="4800188"/>
                  </a:lnTo>
                  <a:lnTo>
                    <a:pt x="717944" y="4790317"/>
                  </a:lnTo>
                  <a:close/>
                  <a:moveTo>
                    <a:pt x="482651" y="4786279"/>
                  </a:moveTo>
                  <a:lnTo>
                    <a:pt x="492561" y="4786279"/>
                  </a:lnTo>
                  <a:lnTo>
                    <a:pt x="496580" y="4790317"/>
                  </a:lnTo>
                  <a:lnTo>
                    <a:pt x="496580" y="4800188"/>
                  </a:lnTo>
                  <a:lnTo>
                    <a:pt x="492561" y="4804227"/>
                  </a:lnTo>
                  <a:lnTo>
                    <a:pt x="482651" y="4804227"/>
                  </a:lnTo>
                  <a:lnTo>
                    <a:pt x="478632" y="4800188"/>
                  </a:lnTo>
                  <a:lnTo>
                    <a:pt x="478632" y="4790317"/>
                  </a:lnTo>
                  <a:close/>
                  <a:moveTo>
                    <a:pt x="243338" y="4786279"/>
                  </a:moveTo>
                  <a:lnTo>
                    <a:pt x="253247" y="4786279"/>
                  </a:lnTo>
                  <a:lnTo>
                    <a:pt x="257266" y="4790317"/>
                  </a:lnTo>
                  <a:lnTo>
                    <a:pt x="257266" y="4800188"/>
                  </a:lnTo>
                  <a:lnTo>
                    <a:pt x="253247" y="4804227"/>
                  </a:lnTo>
                  <a:lnTo>
                    <a:pt x="243338" y="4804227"/>
                  </a:lnTo>
                  <a:lnTo>
                    <a:pt x="239318" y="4800188"/>
                  </a:lnTo>
                  <a:lnTo>
                    <a:pt x="239318" y="4790317"/>
                  </a:lnTo>
                  <a:close/>
                  <a:moveTo>
                    <a:pt x="4024" y="4786279"/>
                  </a:moveTo>
                  <a:lnTo>
                    <a:pt x="13934" y="4786279"/>
                  </a:lnTo>
                  <a:lnTo>
                    <a:pt x="17954" y="4790317"/>
                  </a:lnTo>
                  <a:lnTo>
                    <a:pt x="17954" y="4800188"/>
                  </a:lnTo>
                  <a:lnTo>
                    <a:pt x="13934" y="4804227"/>
                  </a:lnTo>
                  <a:lnTo>
                    <a:pt x="4024" y="4804227"/>
                  </a:lnTo>
                  <a:lnTo>
                    <a:pt x="5" y="4800188"/>
                  </a:lnTo>
                  <a:lnTo>
                    <a:pt x="5" y="4790317"/>
                  </a:lnTo>
                  <a:close/>
                  <a:moveTo>
                    <a:pt x="2157819" y="4546999"/>
                  </a:moveTo>
                  <a:lnTo>
                    <a:pt x="2167729" y="4546999"/>
                  </a:lnTo>
                  <a:lnTo>
                    <a:pt x="2171748" y="4551038"/>
                  </a:lnTo>
                  <a:lnTo>
                    <a:pt x="2171748" y="4560909"/>
                  </a:lnTo>
                  <a:lnTo>
                    <a:pt x="2167729" y="4564948"/>
                  </a:lnTo>
                  <a:lnTo>
                    <a:pt x="2157819" y="4564948"/>
                  </a:lnTo>
                  <a:lnTo>
                    <a:pt x="2153801" y="4560909"/>
                  </a:lnTo>
                  <a:lnTo>
                    <a:pt x="2153801" y="4551038"/>
                  </a:lnTo>
                  <a:close/>
                  <a:moveTo>
                    <a:pt x="1918510" y="4546999"/>
                  </a:moveTo>
                  <a:lnTo>
                    <a:pt x="1928421" y="4546999"/>
                  </a:lnTo>
                  <a:lnTo>
                    <a:pt x="1932440" y="4551038"/>
                  </a:lnTo>
                  <a:lnTo>
                    <a:pt x="1932440" y="4560909"/>
                  </a:lnTo>
                  <a:lnTo>
                    <a:pt x="1928421" y="4564948"/>
                  </a:lnTo>
                  <a:lnTo>
                    <a:pt x="1918510" y="4564948"/>
                  </a:lnTo>
                  <a:lnTo>
                    <a:pt x="1914492" y="4560909"/>
                  </a:lnTo>
                  <a:lnTo>
                    <a:pt x="1914492" y="4551038"/>
                  </a:lnTo>
                  <a:close/>
                  <a:moveTo>
                    <a:pt x="1679206" y="4546999"/>
                  </a:moveTo>
                  <a:lnTo>
                    <a:pt x="1689116" y="4546999"/>
                  </a:lnTo>
                  <a:lnTo>
                    <a:pt x="1693134" y="4551038"/>
                  </a:lnTo>
                  <a:lnTo>
                    <a:pt x="1693134" y="4560909"/>
                  </a:lnTo>
                  <a:lnTo>
                    <a:pt x="1689116" y="4564948"/>
                  </a:lnTo>
                  <a:lnTo>
                    <a:pt x="1679206" y="4564948"/>
                  </a:lnTo>
                  <a:lnTo>
                    <a:pt x="1675187" y="4560909"/>
                  </a:lnTo>
                  <a:lnTo>
                    <a:pt x="1675187" y="4551038"/>
                  </a:lnTo>
                  <a:close/>
                  <a:moveTo>
                    <a:pt x="1439890" y="4546999"/>
                  </a:moveTo>
                  <a:lnTo>
                    <a:pt x="1449800" y="4546999"/>
                  </a:lnTo>
                  <a:lnTo>
                    <a:pt x="1453819" y="4551038"/>
                  </a:lnTo>
                  <a:lnTo>
                    <a:pt x="1453819" y="4560909"/>
                  </a:lnTo>
                  <a:lnTo>
                    <a:pt x="1449800" y="4564948"/>
                  </a:lnTo>
                  <a:lnTo>
                    <a:pt x="1439890" y="4564948"/>
                  </a:lnTo>
                  <a:lnTo>
                    <a:pt x="1435871" y="4560909"/>
                  </a:lnTo>
                  <a:lnTo>
                    <a:pt x="1435871" y="4551038"/>
                  </a:lnTo>
                  <a:close/>
                  <a:moveTo>
                    <a:pt x="1200575" y="4546999"/>
                  </a:moveTo>
                  <a:lnTo>
                    <a:pt x="1210485" y="4546999"/>
                  </a:lnTo>
                  <a:lnTo>
                    <a:pt x="1214504" y="4551038"/>
                  </a:lnTo>
                  <a:lnTo>
                    <a:pt x="1214504" y="4560909"/>
                  </a:lnTo>
                  <a:lnTo>
                    <a:pt x="1210485" y="4564948"/>
                  </a:lnTo>
                  <a:lnTo>
                    <a:pt x="1200575" y="4564948"/>
                  </a:lnTo>
                  <a:lnTo>
                    <a:pt x="1196556" y="4560909"/>
                  </a:lnTo>
                  <a:lnTo>
                    <a:pt x="1196556" y="4551038"/>
                  </a:lnTo>
                  <a:close/>
                  <a:moveTo>
                    <a:pt x="961262" y="4546999"/>
                  </a:moveTo>
                  <a:lnTo>
                    <a:pt x="971172" y="4546999"/>
                  </a:lnTo>
                  <a:lnTo>
                    <a:pt x="975191" y="4551038"/>
                  </a:lnTo>
                  <a:lnTo>
                    <a:pt x="975191" y="4560909"/>
                  </a:lnTo>
                  <a:lnTo>
                    <a:pt x="971172" y="4564948"/>
                  </a:lnTo>
                  <a:lnTo>
                    <a:pt x="961262" y="4564948"/>
                  </a:lnTo>
                  <a:lnTo>
                    <a:pt x="957243" y="4560909"/>
                  </a:lnTo>
                  <a:lnTo>
                    <a:pt x="957243" y="4551038"/>
                  </a:lnTo>
                  <a:close/>
                  <a:moveTo>
                    <a:pt x="9572438" y="4546948"/>
                  </a:moveTo>
                  <a:lnTo>
                    <a:pt x="9582349" y="4546948"/>
                  </a:lnTo>
                  <a:lnTo>
                    <a:pt x="9586368" y="4550987"/>
                  </a:lnTo>
                  <a:lnTo>
                    <a:pt x="9586368" y="4560858"/>
                  </a:lnTo>
                  <a:lnTo>
                    <a:pt x="9582349" y="4564897"/>
                  </a:lnTo>
                  <a:lnTo>
                    <a:pt x="9572438" y="4564897"/>
                  </a:lnTo>
                  <a:lnTo>
                    <a:pt x="9568419" y="4560858"/>
                  </a:lnTo>
                  <a:lnTo>
                    <a:pt x="9568419" y="4550987"/>
                  </a:lnTo>
                  <a:close/>
                  <a:moveTo>
                    <a:pt x="9333125" y="4546948"/>
                  </a:moveTo>
                  <a:lnTo>
                    <a:pt x="9343036" y="4546948"/>
                  </a:lnTo>
                  <a:lnTo>
                    <a:pt x="9347055" y="4550987"/>
                  </a:lnTo>
                  <a:lnTo>
                    <a:pt x="9347055" y="4560858"/>
                  </a:lnTo>
                  <a:lnTo>
                    <a:pt x="9343036" y="4564897"/>
                  </a:lnTo>
                  <a:lnTo>
                    <a:pt x="9333125" y="4564897"/>
                  </a:lnTo>
                  <a:lnTo>
                    <a:pt x="9329106" y="4560858"/>
                  </a:lnTo>
                  <a:lnTo>
                    <a:pt x="9329106" y="4550987"/>
                  </a:lnTo>
                  <a:close/>
                  <a:moveTo>
                    <a:pt x="9093811" y="4546948"/>
                  </a:moveTo>
                  <a:lnTo>
                    <a:pt x="9103722" y="4546948"/>
                  </a:lnTo>
                  <a:lnTo>
                    <a:pt x="9107741" y="4550987"/>
                  </a:lnTo>
                  <a:lnTo>
                    <a:pt x="9107741" y="4560858"/>
                  </a:lnTo>
                  <a:lnTo>
                    <a:pt x="9103722" y="4564897"/>
                  </a:lnTo>
                  <a:lnTo>
                    <a:pt x="9093811" y="4564897"/>
                  </a:lnTo>
                  <a:lnTo>
                    <a:pt x="9089792" y="4560858"/>
                  </a:lnTo>
                  <a:lnTo>
                    <a:pt x="9089792" y="4550987"/>
                  </a:lnTo>
                  <a:close/>
                  <a:moveTo>
                    <a:pt x="8854496" y="4546948"/>
                  </a:moveTo>
                  <a:lnTo>
                    <a:pt x="8864407" y="4546948"/>
                  </a:lnTo>
                  <a:lnTo>
                    <a:pt x="8868426" y="4550987"/>
                  </a:lnTo>
                  <a:lnTo>
                    <a:pt x="8868426" y="4560858"/>
                  </a:lnTo>
                  <a:lnTo>
                    <a:pt x="8864407" y="4564897"/>
                  </a:lnTo>
                  <a:lnTo>
                    <a:pt x="8854496" y="4564897"/>
                  </a:lnTo>
                  <a:lnTo>
                    <a:pt x="8850477" y="4560858"/>
                  </a:lnTo>
                  <a:lnTo>
                    <a:pt x="8850477" y="4550987"/>
                  </a:lnTo>
                  <a:close/>
                  <a:moveTo>
                    <a:pt x="8615184" y="4546948"/>
                  </a:moveTo>
                  <a:lnTo>
                    <a:pt x="8625095" y="4546948"/>
                  </a:lnTo>
                  <a:lnTo>
                    <a:pt x="8629114" y="4550987"/>
                  </a:lnTo>
                  <a:lnTo>
                    <a:pt x="8629114" y="4560858"/>
                  </a:lnTo>
                  <a:lnTo>
                    <a:pt x="8625095" y="4564897"/>
                  </a:lnTo>
                  <a:lnTo>
                    <a:pt x="8615184" y="4564897"/>
                  </a:lnTo>
                  <a:lnTo>
                    <a:pt x="8611165" y="4560858"/>
                  </a:lnTo>
                  <a:lnTo>
                    <a:pt x="8611165" y="4550987"/>
                  </a:lnTo>
                  <a:close/>
                  <a:moveTo>
                    <a:pt x="8375869" y="4546948"/>
                  </a:moveTo>
                  <a:lnTo>
                    <a:pt x="8385779" y="4546948"/>
                  </a:lnTo>
                  <a:lnTo>
                    <a:pt x="8389799" y="4550987"/>
                  </a:lnTo>
                  <a:lnTo>
                    <a:pt x="8389799" y="4560858"/>
                  </a:lnTo>
                  <a:lnTo>
                    <a:pt x="8385779" y="4564897"/>
                  </a:lnTo>
                  <a:lnTo>
                    <a:pt x="8375869" y="4564897"/>
                  </a:lnTo>
                  <a:lnTo>
                    <a:pt x="8371850" y="4560858"/>
                  </a:lnTo>
                  <a:lnTo>
                    <a:pt x="8371850" y="4550987"/>
                  </a:lnTo>
                  <a:close/>
                  <a:moveTo>
                    <a:pt x="8136553" y="4546948"/>
                  </a:moveTo>
                  <a:lnTo>
                    <a:pt x="8146464" y="4546948"/>
                  </a:lnTo>
                  <a:lnTo>
                    <a:pt x="8150483" y="4550987"/>
                  </a:lnTo>
                  <a:lnTo>
                    <a:pt x="8150483" y="4560858"/>
                  </a:lnTo>
                  <a:lnTo>
                    <a:pt x="8146464" y="4564897"/>
                  </a:lnTo>
                  <a:lnTo>
                    <a:pt x="8136553" y="4564897"/>
                  </a:lnTo>
                  <a:lnTo>
                    <a:pt x="8132534" y="4560858"/>
                  </a:lnTo>
                  <a:lnTo>
                    <a:pt x="8132534" y="4550987"/>
                  </a:lnTo>
                  <a:close/>
                  <a:moveTo>
                    <a:pt x="7897241" y="4546948"/>
                  </a:moveTo>
                  <a:lnTo>
                    <a:pt x="7907151" y="4546948"/>
                  </a:lnTo>
                  <a:lnTo>
                    <a:pt x="7911170" y="4550987"/>
                  </a:lnTo>
                  <a:lnTo>
                    <a:pt x="7911170" y="4560858"/>
                  </a:lnTo>
                  <a:lnTo>
                    <a:pt x="7907151" y="4564897"/>
                  </a:lnTo>
                  <a:lnTo>
                    <a:pt x="7897241" y="4564897"/>
                  </a:lnTo>
                  <a:lnTo>
                    <a:pt x="7893222" y="4560858"/>
                  </a:lnTo>
                  <a:lnTo>
                    <a:pt x="7893222" y="4550987"/>
                  </a:lnTo>
                  <a:close/>
                  <a:moveTo>
                    <a:pt x="7657926" y="4546948"/>
                  </a:moveTo>
                  <a:lnTo>
                    <a:pt x="7667836" y="4546948"/>
                  </a:lnTo>
                  <a:lnTo>
                    <a:pt x="7671855" y="4550987"/>
                  </a:lnTo>
                  <a:lnTo>
                    <a:pt x="7671855" y="4560858"/>
                  </a:lnTo>
                  <a:lnTo>
                    <a:pt x="7667836" y="4564897"/>
                  </a:lnTo>
                  <a:lnTo>
                    <a:pt x="7657926" y="4564897"/>
                  </a:lnTo>
                  <a:lnTo>
                    <a:pt x="7653906" y="4560858"/>
                  </a:lnTo>
                  <a:lnTo>
                    <a:pt x="7653906" y="4550987"/>
                  </a:lnTo>
                  <a:close/>
                  <a:moveTo>
                    <a:pt x="7418611" y="4546948"/>
                  </a:moveTo>
                  <a:lnTo>
                    <a:pt x="7428521" y="4546948"/>
                  </a:lnTo>
                  <a:lnTo>
                    <a:pt x="7432540" y="4550987"/>
                  </a:lnTo>
                  <a:lnTo>
                    <a:pt x="7432540" y="4560858"/>
                  </a:lnTo>
                  <a:lnTo>
                    <a:pt x="7428521" y="4564897"/>
                  </a:lnTo>
                  <a:lnTo>
                    <a:pt x="7418611" y="4564897"/>
                  </a:lnTo>
                  <a:lnTo>
                    <a:pt x="7414592" y="4560858"/>
                  </a:lnTo>
                  <a:lnTo>
                    <a:pt x="7414592" y="4550987"/>
                  </a:lnTo>
                  <a:close/>
                  <a:moveTo>
                    <a:pt x="7179298" y="4546948"/>
                  </a:moveTo>
                  <a:lnTo>
                    <a:pt x="7189209" y="4546948"/>
                  </a:lnTo>
                  <a:lnTo>
                    <a:pt x="7193228" y="4550987"/>
                  </a:lnTo>
                  <a:lnTo>
                    <a:pt x="7193228" y="4560858"/>
                  </a:lnTo>
                  <a:lnTo>
                    <a:pt x="7189209" y="4564897"/>
                  </a:lnTo>
                  <a:lnTo>
                    <a:pt x="7179298" y="4564897"/>
                  </a:lnTo>
                  <a:lnTo>
                    <a:pt x="7175279" y="4560858"/>
                  </a:lnTo>
                  <a:lnTo>
                    <a:pt x="7175279" y="4550987"/>
                  </a:lnTo>
                  <a:close/>
                  <a:moveTo>
                    <a:pt x="6939983" y="4546948"/>
                  </a:moveTo>
                  <a:lnTo>
                    <a:pt x="6949894" y="4546948"/>
                  </a:lnTo>
                  <a:lnTo>
                    <a:pt x="6953913" y="4550987"/>
                  </a:lnTo>
                  <a:lnTo>
                    <a:pt x="6953913" y="4560858"/>
                  </a:lnTo>
                  <a:lnTo>
                    <a:pt x="6949894" y="4564897"/>
                  </a:lnTo>
                  <a:lnTo>
                    <a:pt x="6939983" y="4564897"/>
                  </a:lnTo>
                  <a:lnTo>
                    <a:pt x="6935964" y="4560858"/>
                  </a:lnTo>
                  <a:lnTo>
                    <a:pt x="6935964" y="4550987"/>
                  </a:lnTo>
                  <a:close/>
                  <a:moveTo>
                    <a:pt x="6700670" y="4546948"/>
                  </a:moveTo>
                  <a:lnTo>
                    <a:pt x="6710581" y="4546948"/>
                  </a:lnTo>
                  <a:lnTo>
                    <a:pt x="6714600" y="4550987"/>
                  </a:lnTo>
                  <a:lnTo>
                    <a:pt x="6714600" y="4560858"/>
                  </a:lnTo>
                  <a:lnTo>
                    <a:pt x="6710581" y="4564897"/>
                  </a:lnTo>
                  <a:lnTo>
                    <a:pt x="6700670" y="4564897"/>
                  </a:lnTo>
                  <a:lnTo>
                    <a:pt x="6696651" y="4560858"/>
                  </a:lnTo>
                  <a:lnTo>
                    <a:pt x="6696651" y="4550987"/>
                  </a:lnTo>
                  <a:close/>
                  <a:moveTo>
                    <a:pt x="6461356" y="4546948"/>
                  </a:moveTo>
                  <a:lnTo>
                    <a:pt x="6471266" y="4546948"/>
                  </a:lnTo>
                  <a:lnTo>
                    <a:pt x="6475285" y="4550987"/>
                  </a:lnTo>
                  <a:lnTo>
                    <a:pt x="6475285" y="4560858"/>
                  </a:lnTo>
                  <a:lnTo>
                    <a:pt x="6471266" y="4564897"/>
                  </a:lnTo>
                  <a:lnTo>
                    <a:pt x="6461356" y="4564897"/>
                  </a:lnTo>
                  <a:lnTo>
                    <a:pt x="6457337" y="4560858"/>
                  </a:lnTo>
                  <a:lnTo>
                    <a:pt x="6457337" y="4550987"/>
                  </a:lnTo>
                  <a:close/>
                  <a:moveTo>
                    <a:pt x="6222042" y="4546948"/>
                  </a:moveTo>
                  <a:lnTo>
                    <a:pt x="6231952" y="4546948"/>
                  </a:lnTo>
                  <a:lnTo>
                    <a:pt x="6235971" y="4550987"/>
                  </a:lnTo>
                  <a:lnTo>
                    <a:pt x="6235971" y="4560858"/>
                  </a:lnTo>
                  <a:lnTo>
                    <a:pt x="6231952" y="4564897"/>
                  </a:lnTo>
                  <a:lnTo>
                    <a:pt x="6222042" y="4564897"/>
                  </a:lnTo>
                  <a:lnTo>
                    <a:pt x="6218023" y="4560858"/>
                  </a:lnTo>
                  <a:lnTo>
                    <a:pt x="6218023" y="4550987"/>
                  </a:lnTo>
                  <a:close/>
                  <a:moveTo>
                    <a:pt x="5982729" y="4546948"/>
                  </a:moveTo>
                  <a:lnTo>
                    <a:pt x="5992639" y="4546948"/>
                  </a:lnTo>
                  <a:lnTo>
                    <a:pt x="5996658" y="4550987"/>
                  </a:lnTo>
                  <a:lnTo>
                    <a:pt x="5996658" y="4560858"/>
                  </a:lnTo>
                  <a:lnTo>
                    <a:pt x="5992639" y="4564897"/>
                  </a:lnTo>
                  <a:lnTo>
                    <a:pt x="5982729" y="4564897"/>
                  </a:lnTo>
                  <a:lnTo>
                    <a:pt x="5978710" y="4560858"/>
                  </a:lnTo>
                  <a:lnTo>
                    <a:pt x="5978710" y="4550987"/>
                  </a:lnTo>
                  <a:close/>
                  <a:moveTo>
                    <a:pt x="5743412" y="4546948"/>
                  </a:moveTo>
                  <a:lnTo>
                    <a:pt x="5753323" y="4546948"/>
                  </a:lnTo>
                  <a:lnTo>
                    <a:pt x="5757342" y="4550987"/>
                  </a:lnTo>
                  <a:lnTo>
                    <a:pt x="5757342" y="4560858"/>
                  </a:lnTo>
                  <a:lnTo>
                    <a:pt x="5753323" y="4564897"/>
                  </a:lnTo>
                  <a:lnTo>
                    <a:pt x="5743412" y="4564897"/>
                  </a:lnTo>
                  <a:lnTo>
                    <a:pt x="5739393" y="4560858"/>
                  </a:lnTo>
                  <a:lnTo>
                    <a:pt x="5739393" y="4550987"/>
                  </a:lnTo>
                  <a:close/>
                  <a:moveTo>
                    <a:pt x="5504099" y="4546948"/>
                  </a:moveTo>
                  <a:lnTo>
                    <a:pt x="5514010" y="4546948"/>
                  </a:lnTo>
                  <a:lnTo>
                    <a:pt x="5518029" y="4550987"/>
                  </a:lnTo>
                  <a:lnTo>
                    <a:pt x="5518029" y="4560858"/>
                  </a:lnTo>
                  <a:lnTo>
                    <a:pt x="5514010" y="4564897"/>
                  </a:lnTo>
                  <a:lnTo>
                    <a:pt x="5504099" y="4564897"/>
                  </a:lnTo>
                  <a:lnTo>
                    <a:pt x="5500080" y="4560858"/>
                  </a:lnTo>
                  <a:lnTo>
                    <a:pt x="5500080" y="4550987"/>
                  </a:lnTo>
                  <a:close/>
                  <a:moveTo>
                    <a:pt x="5264784" y="4546948"/>
                  </a:moveTo>
                  <a:lnTo>
                    <a:pt x="5274694" y="4546948"/>
                  </a:lnTo>
                  <a:lnTo>
                    <a:pt x="5278713" y="4550987"/>
                  </a:lnTo>
                  <a:lnTo>
                    <a:pt x="5278713" y="4560858"/>
                  </a:lnTo>
                  <a:lnTo>
                    <a:pt x="5274694" y="4564897"/>
                  </a:lnTo>
                  <a:lnTo>
                    <a:pt x="5264784" y="4564897"/>
                  </a:lnTo>
                  <a:lnTo>
                    <a:pt x="5260765" y="4560858"/>
                  </a:lnTo>
                  <a:lnTo>
                    <a:pt x="5260765" y="4550987"/>
                  </a:lnTo>
                  <a:close/>
                  <a:moveTo>
                    <a:pt x="5025470" y="4546948"/>
                  </a:moveTo>
                  <a:lnTo>
                    <a:pt x="5035381" y="4546948"/>
                  </a:lnTo>
                  <a:lnTo>
                    <a:pt x="5039400" y="4550987"/>
                  </a:lnTo>
                  <a:lnTo>
                    <a:pt x="5039400" y="4560858"/>
                  </a:lnTo>
                  <a:lnTo>
                    <a:pt x="5035381" y="4564897"/>
                  </a:lnTo>
                  <a:lnTo>
                    <a:pt x="5025470" y="4564897"/>
                  </a:lnTo>
                  <a:lnTo>
                    <a:pt x="5021451" y="4560858"/>
                  </a:lnTo>
                  <a:lnTo>
                    <a:pt x="5021451" y="4550987"/>
                  </a:lnTo>
                  <a:close/>
                  <a:moveTo>
                    <a:pt x="4786241" y="4546948"/>
                  </a:moveTo>
                  <a:lnTo>
                    <a:pt x="4796152" y="4546948"/>
                  </a:lnTo>
                  <a:lnTo>
                    <a:pt x="4800171" y="4550987"/>
                  </a:lnTo>
                  <a:lnTo>
                    <a:pt x="4800171" y="4560858"/>
                  </a:lnTo>
                  <a:lnTo>
                    <a:pt x="4796152" y="4564897"/>
                  </a:lnTo>
                  <a:lnTo>
                    <a:pt x="4786241" y="4564897"/>
                  </a:lnTo>
                  <a:lnTo>
                    <a:pt x="4782224" y="4560858"/>
                  </a:lnTo>
                  <a:lnTo>
                    <a:pt x="4782224" y="4550987"/>
                  </a:lnTo>
                  <a:close/>
                  <a:moveTo>
                    <a:pt x="4546929" y="4546948"/>
                  </a:moveTo>
                  <a:lnTo>
                    <a:pt x="4556840" y="4546948"/>
                  </a:lnTo>
                  <a:lnTo>
                    <a:pt x="4560859" y="4550987"/>
                  </a:lnTo>
                  <a:lnTo>
                    <a:pt x="4560859" y="4560858"/>
                  </a:lnTo>
                  <a:lnTo>
                    <a:pt x="4556840" y="4564897"/>
                  </a:lnTo>
                  <a:lnTo>
                    <a:pt x="4546929" y="4564897"/>
                  </a:lnTo>
                  <a:lnTo>
                    <a:pt x="4542910" y="4560858"/>
                  </a:lnTo>
                  <a:lnTo>
                    <a:pt x="4542910" y="4550987"/>
                  </a:lnTo>
                  <a:close/>
                  <a:moveTo>
                    <a:pt x="4307612" y="4546948"/>
                  </a:moveTo>
                  <a:lnTo>
                    <a:pt x="4317523" y="4546948"/>
                  </a:lnTo>
                  <a:lnTo>
                    <a:pt x="4321543" y="4550987"/>
                  </a:lnTo>
                  <a:lnTo>
                    <a:pt x="4321543" y="4560858"/>
                  </a:lnTo>
                  <a:lnTo>
                    <a:pt x="4317523" y="4564897"/>
                  </a:lnTo>
                  <a:lnTo>
                    <a:pt x="4307612" y="4564897"/>
                  </a:lnTo>
                  <a:lnTo>
                    <a:pt x="4303595" y="4560858"/>
                  </a:lnTo>
                  <a:lnTo>
                    <a:pt x="4303595" y="4550987"/>
                  </a:lnTo>
                  <a:close/>
                  <a:moveTo>
                    <a:pt x="4068297" y="4546948"/>
                  </a:moveTo>
                  <a:lnTo>
                    <a:pt x="4078210" y="4546948"/>
                  </a:lnTo>
                  <a:lnTo>
                    <a:pt x="4082229" y="4550987"/>
                  </a:lnTo>
                  <a:lnTo>
                    <a:pt x="4082229" y="4560858"/>
                  </a:lnTo>
                  <a:lnTo>
                    <a:pt x="4078210" y="4564897"/>
                  </a:lnTo>
                  <a:lnTo>
                    <a:pt x="4068297" y="4564897"/>
                  </a:lnTo>
                  <a:lnTo>
                    <a:pt x="4064278" y="4560858"/>
                  </a:lnTo>
                  <a:lnTo>
                    <a:pt x="4064278" y="4550987"/>
                  </a:lnTo>
                  <a:close/>
                  <a:moveTo>
                    <a:pt x="3828990" y="4546948"/>
                  </a:moveTo>
                  <a:lnTo>
                    <a:pt x="3838899" y="4546948"/>
                  </a:lnTo>
                  <a:lnTo>
                    <a:pt x="3842917" y="4550987"/>
                  </a:lnTo>
                  <a:lnTo>
                    <a:pt x="3842917" y="4560858"/>
                  </a:lnTo>
                  <a:lnTo>
                    <a:pt x="3838899" y="4564897"/>
                  </a:lnTo>
                  <a:lnTo>
                    <a:pt x="3828990" y="4564897"/>
                  </a:lnTo>
                  <a:lnTo>
                    <a:pt x="3824971" y="4560858"/>
                  </a:lnTo>
                  <a:lnTo>
                    <a:pt x="3824971" y="4550987"/>
                  </a:lnTo>
                  <a:close/>
                  <a:moveTo>
                    <a:pt x="3589676" y="4546948"/>
                  </a:moveTo>
                  <a:lnTo>
                    <a:pt x="3599585" y="4546948"/>
                  </a:lnTo>
                  <a:lnTo>
                    <a:pt x="3603604" y="4550987"/>
                  </a:lnTo>
                  <a:lnTo>
                    <a:pt x="3603604" y="4560858"/>
                  </a:lnTo>
                  <a:lnTo>
                    <a:pt x="3599585" y="4564897"/>
                  </a:lnTo>
                  <a:lnTo>
                    <a:pt x="3589676" y="4564897"/>
                  </a:lnTo>
                  <a:lnTo>
                    <a:pt x="3585657" y="4560858"/>
                  </a:lnTo>
                  <a:lnTo>
                    <a:pt x="3585657" y="4550987"/>
                  </a:lnTo>
                  <a:close/>
                  <a:moveTo>
                    <a:pt x="3350359" y="4546948"/>
                  </a:moveTo>
                  <a:lnTo>
                    <a:pt x="3360268" y="4546948"/>
                  </a:lnTo>
                  <a:lnTo>
                    <a:pt x="3364287" y="4550987"/>
                  </a:lnTo>
                  <a:lnTo>
                    <a:pt x="3364287" y="4560858"/>
                  </a:lnTo>
                  <a:lnTo>
                    <a:pt x="3360268" y="4564897"/>
                  </a:lnTo>
                  <a:lnTo>
                    <a:pt x="3350359" y="4564897"/>
                  </a:lnTo>
                  <a:lnTo>
                    <a:pt x="3346340" y="4560858"/>
                  </a:lnTo>
                  <a:lnTo>
                    <a:pt x="3346340" y="4550987"/>
                  </a:lnTo>
                  <a:close/>
                  <a:moveTo>
                    <a:pt x="3111048" y="4546948"/>
                  </a:moveTo>
                  <a:lnTo>
                    <a:pt x="3120959" y="4546948"/>
                  </a:lnTo>
                  <a:lnTo>
                    <a:pt x="3124977" y="4550987"/>
                  </a:lnTo>
                  <a:lnTo>
                    <a:pt x="3124977" y="4560858"/>
                  </a:lnTo>
                  <a:lnTo>
                    <a:pt x="3120959" y="4564897"/>
                  </a:lnTo>
                  <a:lnTo>
                    <a:pt x="3111048" y="4564897"/>
                  </a:lnTo>
                  <a:lnTo>
                    <a:pt x="3107029" y="4560858"/>
                  </a:lnTo>
                  <a:lnTo>
                    <a:pt x="3107029" y="4550987"/>
                  </a:lnTo>
                  <a:close/>
                  <a:moveTo>
                    <a:pt x="2871737" y="4546948"/>
                  </a:moveTo>
                  <a:lnTo>
                    <a:pt x="2881646" y="4546948"/>
                  </a:lnTo>
                  <a:lnTo>
                    <a:pt x="2885666" y="4550987"/>
                  </a:lnTo>
                  <a:lnTo>
                    <a:pt x="2885666" y="4560858"/>
                  </a:lnTo>
                  <a:lnTo>
                    <a:pt x="2881646" y="4564897"/>
                  </a:lnTo>
                  <a:lnTo>
                    <a:pt x="2871737" y="4564897"/>
                  </a:lnTo>
                  <a:lnTo>
                    <a:pt x="2867717" y="4560858"/>
                  </a:lnTo>
                  <a:lnTo>
                    <a:pt x="2867717" y="4550987"/>
                  </a:lnTo>
                  <a:close/>
                  <a:moveTo>
                    <a:pt x="2632423" y="4546948"/>
                  </a:moveTo>
                  <a:lnTo>
                    <a:pt x="2642334" y="4546948"/>
                  </a:lnTo>
                  <a:lnTo>
                    <a:pt x="2646352" y="4550987"/>
                  </a:lnTo>
                  <a:lnTo>
                    <a:pt x="2646352" y="4560858"/>
                  </a:lnTo>
                  <a:lnTo>
                    <a:pt x="2642334" y="4564897"/>
                  </a:lnTo>
                  <a:lnTo>
                    <a:pt x="2632423" y="4564897"/>
                  </a:lnTo>
                  <a:lnTo>
                    <a:pt x="2628404" y="4560858"/>
                  </a:lnTo>
                  <a:lnTo>
                    <a:pt x="2628404" y="4550987"/>
                  </a:lnTo>
                  <a:close/>
                  <a:moveTo>
                    <a:pt x="2393104" y="4546948"/>
                  </a:moveTo>
                  <a:lnTo>
                    <a:pt x="2403015" y="4546948"/>
                  </a:lnTo>
                  <a:lnTo>
                    <a:pt x="2407034" y="4550987"/>
                  </a:lnTo>
                  <a:lnTo>
                    <a:pt x="2407034" y="4560858"/>
                  </a:lnTo>
                  <a:lnTo>
                    <a:pt x="2403015" y="4564897"/>
                  </a:lnTo>
                  <a:lnTo>
                    <a:pt x="2393104" y="4564897"/>
                  </a:lnTo>
                  <a:lnTo>
                    <a:pt x="2389087" y="4560858"/>
                  </a:lnTo>
                  <a:lnTo>
                    <a:pt x="2389087" y="4550987"/>
                  </a:lnTo>
                  <a:close/>
                  <a:moveTo>
                    <a:pt x="721964" y="4546948"/>
                  </a:moveTo>
                  <a:lnTo>
                    <a:pt x="731874" y="4546948"/>
                  </a:lnTo>
                  <a:lnTo>
                    <a:pt x="735893" y="4550987"/>
                  </a:lnTo>
                  <a:lnTo>
                    <a:pt x="735893" y="4560858"/>
                  </a:lnTo>
                  <a:lnTo>
                    <a:pt x="731874" y="4564897"/>
                  </a:lnTo>
                  <a:lnTo>
                    <a:pt x="721964" y="4564897"/>
                  </a:lnTo>
                  <a:lnTo>
                    <a:pt x="717945" y="4560858"/>
                  </a:lnTo>
                  <a:lnTo>
                    <a:pt x="717945" y="4550987"/>
                  </a:lnTo>
                  <a:close/>
                  <a:moveTo>
                    <a:pt x="482651" y="4546948"/>
                  </a:moveTo>
                  <a:lnTo>
                    <a:pt x="492562" y="4546948"/>
                  </a:lnTo>
                  <a:lnTo>
                    <a:pt x="496581" y="4550987"/>
                  </a:lnTo>
                  <a:lnTo>
                    <a:pt x="496581" y="4560858"/>
                  </a:lnTo>
                  <a:lnTo>
                    <a:pt x="492562" y="4564897"/>
                  </a:lnTo>
                  <a:lnTo>
                    <a:pt x="482651" y="4564897"/>
                  </a:lnTo>
                  <a:lnTo>
                    <a:pt x="478632" y="4560858"/>
                  </a:lnTo>
                  <a:lnTo>
                    <a:pt x="478632" y="4550987"/>
                  </a:lnTo>
                  <a:close/>
                  <a:moveTo>
                    <a:pt x="243338" y="4546948"/>
                  </a:moveTo>
                  <a:lnTo>
                    <a:pt x="253248" y="4546948"/>
                  </a:lnTo>
                  <a:lnTo>
                    <a:pt x="257267" y="4550987"/>
                  </a:lnTo>
                  <a:lnTo>
                    <a:pt x="257267" y="4560858"/>
                  </a:lnTo>
                  <a:lnTo>
                    <a:pt x="253248" y="4564897"/>
                  </a:lnTo>
                  <a:lnTo>
                    <a:pt x="243338" y="4564897"/>
                  </a:lnTo>
                  <a:lnTo>
                    <a:pt x="239319" y="4560858"/>
                  </a:lnTo>
                  <a:lnTo>
                    <a:pt x="239319" y="4550987"/>
                  </a:lnTo>
                  <a:close/>
                  <a:moveTo>
                    <a:pt x="4025" y="4546948"/>
                  </a:moveTo>
                  <a:lnTo>
                    <a:pt x="13935" y="4546948"/>
                  </a:lnTo>
                  <a:lnTo>
                    <a:pt x="17954" y="4550987"/>
                  </a:lnTo>
                  <a:lnTo>
                    <a:pt x="17954" y="4560858"/>
                  </a:lnTo>
                  <a:lnTo>
                    <a:pt x="13935" y="4564897"/>
                  </a:lnTo>
                  <a:lnTo>
                    <a:pt x="4025" y="4564897"/>
                  </a:lnTo>
                  <a:lnTo>
                    <a:pt x="6" y="4560858"/>
                  </a:lnTo>
                  <a:lnTo>
                    <a:pt x="6" y="4550987"/>
                  </a:lnTo>
                  <a:close/>
                  <a:moveTo>
                    <a:pt x="2157819" y="4307669"/>
                  </a:moveTo>
                  <a:lnTo>
                    <a:pt x="2167729" y="4307669"/>
                  </a:lnTo>
                  <a:lnTo>
                    <a:pt x="2171749" y="4311708"/>
                  </a:lnTo>
                  <a:lnTo>
                    <a:pt x="2171749" y="4321579"/>
                  </a:lnTo>
                  <a:lnTo>
                    <a:pt x="2167729" y="4325618"/>
                  </a:lnTo>
                  <a:lnTo>
                    <a:pt x="2157819" y="4325618"/>
                  </a:lnTo>
                  <a:lnTo>
                    <a:pt x="2153801" y="4321579"/>
                  </a:lnTo>
                  <a:lnTo>
                    <a:pt x="2153801" y="4311708"/>
                  </a:lnTo>
                  <a:close/>
                  <a:moveTo>
                    <a:pt x="1918511" y="4307669"/>
                  </a:moveTo>
                  <a:lnTo>
                    <a:pt x="1928421" y="4307669"/>
                  </a:lnTo>
                  <a:lnTo>
                    <a:pt x="1932440" y="4311708"/>
                  </a:lnTo>
                  <a:lnTo>
                    <a:pt x="1932440" y="4321579"/>
                  </a:lnTo>
                  <a:lnTo>
                    <a:pt x="1928421" y="4325618"/>
                  </a:lnTo>
                  <a:lnTo>
                    <a:pt x="1918511" y="4325618"/>
                  </a:lnTo>
                  <a:lnTo>
                    <a:pt x="1914492" y="4321579"/>
                  </a:lnTo>
                  <a:lnTo>
                    <a:pt x="1914492" y="4311708"/>
                  </a:lnTo>
                  <a:close/>
                  <a:moveTo>
                    <a:pt x="1679206" y="4307669"/>
                  </a:moveTo>
                  <a:lnTo>
                    <a:pt x="1689117" y="4307669"/>
                  </a:lnTo>
                  <a:lnTo>
                    <a:pt x="1693136" y="4311708"/>
                  </a:lnTo>
                  <a:lnTo>
                    <a:pt x="1693136" y="4321579"/>
                  </a:lnTo>
                  <a:lnTo>
                    <a:pt x="1689117" y="4325618"/>
                  </a:lnTo>
                  <a:lnTo>
                    <a:pt x="1679206" y="4325618"/>
                  </a:lnTo>
                  <a:lnTo>
                    <a:pt x="1675188" y="4321579"/>
                  </a:lnTo>
                  <a:lnTo>
                    <a:pt x="1675188" y="4311708"/>
                  </a:lnTo>
                  <a:close/>
                  <a:moveTo>
                    <a:pt x="1439891" y="4307669"/>
                  </a:moveTo>
                  <a:lnTo>
                    <a:pt x="1449801" y="4307669"/>
                  </a:lnTo>
                  <a:lnTo>
                    <a:pt x="1453819" y="4311708"/>
                  </a:lnTo>
                  <a:lnTo>
                    <a:pt x="1453819" y="4321579"/>
                  </a:lnTo>
                  <a:lnTo>
                    <a:pt x="1449801" y="4325618"/>
                  </a:lnTo>
                  <a:lnTo>
                    <a:pt x="1439891" y="4325618"/>
                  </a:lnTo>
                  <a:lnTo>
                    <a:pt x="1435871" y="4321579"/>
                  </a:lnTo>
                  <a:lnTo>
                    <a:pt x="1435871" y="4311708"/>
                  </a:lnTo>
                  <a:close/>
                  <a:moveTo>
                    <a:pt x="1200575" y="4307669"/>
                  </a:moveTo>
                  <a:lnTo>
                    <a:pt x="1210486" y="4307669"/>
                  </a:lnTo>
                  <a:lnTo>
                    <a:pt x="1214505" y="4311708"/>
                  </a:lnTo>
                  <a:lnTo>
                    <a:pt x="1214505" y="4321579"/>
                  </a:lnTo>
                  <a:lnTo>
                    <a:pt x="1210486" y="4325618"/>
                  </a:lnTo>
                  <a:lnTo>
                    <a:pt x="1200575" y="4325618"/>
                  </a:lnTo>
                  <a:lnTo>
                    <a:pt x="1196556" y="4321579"/>
                  </a:lnTo>
                  <a:lnTo>
                    <a:pt x="1196556" y="4311708"/>
                  </a:lnTo>
                  <a:close/>
                  <a:moveTo>
                    <a:pt x="961263" y="4307669"/>
                  </a:moveTo>
                  <a:lnTo>
                    <a:pt x="971173" y="4307669"/>
                  </a:lnTo>
                  <a:lnTo>
                    <a:pt x="975191" y="4311708"/>
                  </a:lnTo>
                  <a:lnTo>
                    <a:pt x="975191" y="4321579"/>
                  </a:lnTo>
                  <a:lnTo>
                    <a:pt x="971173" y="4325618"/>
                  </a:lnTo>
                  <a:lnTo>
                    <a:pt x="961263" y="4325618"/>
                  </a:lnTo>
                  <a:lnTo>
                    <a:pt x="957244" y="4321579"/>
                  </a:lnTo>
                  <a:lnTo>
                    <a:pt x="957244" y="4311708"/>
                  </a:lnTo>
                  <a:close/>
                  <a:moveTo>
                    <a:pt x="9572438" y="4307617"/>
                  </a:moveTo>
                  <a:lnTo>
                    <a:pt x="9582349" y="4307617"/>
                  </a:lnTo>
                  <a:lnTo>
                    <a:pt x="9586368" y="4311656"/>
                  </a:lnTo>
                  <a:lnTo>
                    <a:pt x="9586368" y="4321527"/>
                  </a:lnTo>
                  <a:lnTo>
                    <a:pt x="9582349" y="4325566"/>
                  </a:lnTo>
                  <a:lnTo>
                    <a:pt x="9572438" y="4325566"/>
                  </a:lnTo>
                  <a:lnTo>
                    <a:pt x="9568419" y="4321527"/>
                  </a:lnTo>
                  <a:lnTo>
                    <a:pt x="9568419" y="4311656"/>
                  </a:lnTo>
                  <a:close/>
                  <a:moveTo>
                    <a:pt x="9333125" y="4307617"/>
                  </a:moveTo>
                  <a:lnTo>
                    <a:pt x="9343036" y="4307617"/>
                  </a:lnTo>
                  <a:lnTo>
                    <a:pt x="9347055" y="4311656"/>
                  </a:lnTo>
                  <a:lnTo>
                    <a:pt x="9347055" y="4321527"/>
                  </a:lnTo>
                  <a:lnTo>
                    <a:pt x="9343036" y="4325566"/>
                  </a:lnTo>
                  <a:lnTo>
                    <a:pt x="9333125" y="4325566"/>
                  </a:lnTo>
                  <a:lnTo>
                    <a:pt x="9329106" y="4321527"/>
                  </a:lnTo>
                  <a:lnTo>
                    <a:pt x="9329106" y="4311656"/>
                  </a:lnTo>
                  <a:close/>
                  <a:moveTo>
                    <a:pt x="9093811" y="4307617"/>
                  </a:moveTo>
                  <a:lnTo>
                    <a:pt x="9103722" y="4307617"/>
                  </a:lnTo>
                  <a:lnTo>
                    <a:pt x="9107741" y="4311656"/>
                  </a:lnTo>
                  <a:lnTo>
                    <a:pt x="9107741" y="4321527"/>
                  </a:lnTo>
                  <a:lnTo>
                    <a:pt x="9103722" y="4325566"/>
                  </a:lnTo>
                  <a:lnTo>
                    <a:pt x="9093811" y="4325566"/>
                  </a:lnTo>
                  <a:lnTo>
                    <a:pt x="9089792" y="4321527"/>
                  </a:lnTo>
                  <a:lnTo>
                    <a:pt x="9089792" y="4311656"/>
                  </a:lnTo>
                  <a:close/>
                  <a:moveTo>
                    <a:pt x="8854496" y="4307617"/>
                  </a:moveTo>
                  <a:lnTo>
                    <a:pt x="8864407" y="4307617"/>
                  </a:lnTo>
                  <a:lnTo>
                    <a:pt x="8868426" y="4311656"/>
                  </a:lnTo>
                  <a:lnTo>
                    <a:pt x="8868426" y="4321527"/>
                  </a:lnTo>
                  <a:lnTo>
                    <a:pt x="8864407" y="4325566"/>
                  </a:lnTo>
                  <a:lnTo>
                    <a:pt x="8854496" y="4325566"/>
                  </a:lnTo>
                  <a:lnTo>
                    <a:pt x="8850477" y="4321527"/>
                  </a:lnTo>
                  <a:lnTo>
                    <a:pt x="8850477" y="4311656"/>
                  </a:lnTo>
                  <a:close/>
                  <a:moveTo>
                    <a:pt x="8615184" y="4307617"/>
                  </a:moveTo>
                  <a:lnTo>
                    <a:pt x="8625095" y="4307617"/>
                  </a:lnTo>
                  <a:lnTo>
                    <a:pt x="8629114" y="4311656"/>
                  </a:lnTo>
                  <a:lnTo>
                    <a:pt x="8629114" y="4321527"/>
                  </a:lnTo>
                  <a:lnTo>
                    <a:pt x="8625095" y="4325566"/>
                  </a:lnTo>
                  <a:lnTo>
                    <a:pt x="8615184" y="4325566"/>
                  </a:lnTo>
                  <a:lnTo>
                    <a:pt x="8611165" y="4321527"/>
                  </a:lnTo>
                  <a:lnTo>
                    <a:pt x="8611165" y="4311656"/>
                  </a:lnTo>
                  <a:close/>
                  <a:moveTo>
                    <a:pt x="8375869" y="4307617"/>
                  </a:moveTo>
                  <a:lnTo>
                    <a:pt x="8385779" y="4307617"/>
                  </a:lnTo>
                  <a:lnTo>
                    <a:pt x="8389799" y="4311656"/>
                  </a:lnTo>
                  <a:lnTo>
                    <a:pt x="8389799" y="4321527"/>
                  </a:lnTo>
                  <a:lnTo>
                    <a:pt x="8385779" y="4325566"/>
                  </a:lnTo>
                  <a:lnTo>
                    <a:pt x="8375869" y="4325566"/>
                  </a:lnTo>
                  <a:lnTo>
                    <a:pt x="8371850" y="4321527"/>
                  </a:lnTo>
                  <a:lnTo>
                    <a:pt x="8371850" y="4311656"/>
                  </a:lnTo>
                  <a:close/>
                  <a:moveTo>
                    <a:pt x="8136553" y="4307617"/>
                  </a:moveTo>
                  <a:lnTo>
                    <a:pt x="8146464" y="4307617"/>
                  </a:lnTo>
                  <a:lnTo>
                    <a:pt x="8150483" y="4311656"/>
                  </a:lnTo>
                  <a:lnTo>
                    <a:pt x="8150483" y="4321527"/>
                  </a:lnTo>
                  <a:lnTo>
                    <a:pt x="8146464" y="4325566"/>
                  </a:lnTo>
                  <a:lnTo>
                    <a:pt x="8136553" y="4325566"/>
                  </a:lnTo>
                  <a:lnTo>
                    <a:pt x="8132534" y="4321527"/>
                  </a:lnTo>
                  <a:lnTo>
                    <a:pt x="8132534" y="4311656"/>
                  </a:lnTo>
                  <a:close/>
                  <a:moveTo>
                    <a:pt x="7897241" y="4307617"/>
                  </a:moveTo>
                  <a:lnTo>
                    <a:pt x="7907151" y="4307617"/>
                  </a:lnTo>
                  <a:lnTo>
                    <a:pt x="7911170" y="4311656"/>
                  </a:lnTo>
                  <a:lnTo>
                    <a:pt x="7911170" y="4321527"/>
                  </a:lnTo>
                  <a:lnTo>
                    <a:pt x="7907151" y="4325566"/>
                  </a:lnTo>
                  <a:lnTo>
                    <a:pt x="7897241" y="4325566"/>
                  </a:lnTo>
                  <a:lnTo>
                    <a:pt x="7893222" y="4321527"/>
                  </a:lnTo>
                  <a:lnTo>
                    <a:pt x="7893222" y="4311656"/>
                  </a:lnTo>
                  <a:close/>
                  <a:moveTo>
                    <a:pt x="7657926" y="4307617"/>
                  </a:moveTo>
                  <a:lnTo>
                    <a:pt x="7667836" y="4307617"/>
                  </a:lnTo>
                  <a:lnTo>
                    <a:pt x="7671855" y="4311656"/>
                  </a:lnTo>
                  <a:lnTo>
                    <a:pt x="7671855" y="4321527"/>
                  </a:lnTo>
                  <a:lnTo>
                    <a:pt x="7667836" y="4325566"/>
                  </a:lnTo>
                  <a:lnTo>
                    <a:pt x="7657926" y="4325566"/>
                  </a:lnTo>
                  <a:lnTo>
                    <a:pt x="7653906" y="4321527"/>
                  </a:lnTo>
                  <a:lnTo>
                    <a:pt x="7653906" y="4311656"/>
                  </a:lnTo>
                  <a:close/>
                  <a:moveTo>
                    <a:pt x="7418611" y="4307617"/>
                  </a:moveTo>
                  <a:lnTo>
                    <a:pt x="7428521" y="4307617"/>
                  </a:lnTo>
                  <a:lnTo>
                    <a:pt x="7432540" y="4311656"/>
                  </a:lnTo>
                  <a:lnTo>
                    <a:pt x="7432540" y="4321527"/>
                  </a:lnTo>
                  <a:lnTo>
                    <a:pt x="7428521" y="4325566"/>
                  </a:lnTo>
                  <a:lnTo>
                    <a:pt x="7418611" y="4325566"/>
                  </a:lnTo>
                  <a:lnTo>
                    <a:pt x="7414592" y="4321527"/>
                  </a:lnTo>
                  <a:lnTo>
                    <a:pt x="7414592" y="4311656"/>
                  </a:lnTo>
                  <a:close/>
                  <a:moveTo>
                    <a:pt x="7179298" y="4307617"/>
                  </a:moveTo>
                  <a:lnTo>
                    <a:pt x="7189209" y="4307617"/>
                  </a:lnTo>
                  <a:lnTo>
                    <a:pt x="7193228" y="4311656"/>
                  </a:lnTo>
                  <a:lnTo>
                    <a:pt x="7193228" y="4321527"/>
                  </a:lnTo>
                  <a:lnTo>
                    <a:pt x="7189209" y="4325566"/>
                  </a:lnTo>
                  <a:lnTo>
                    <a:pt x="7179298" y="4325566"/>
                  </a:lnTo>
                  <a:lnTo>
                    <a:pt x="7175279" y="4321527"/>
                  </a:lnTo>
                  <a:lnTo>
                    <a:pt x="7175279" y="4311656"/>
                  </a:lnTo>
                  <a:close/>
                  <a:moveTo>
                    <a:pt x="6939983" y="4307617"/>
                  </a:moveTo>
                  <a:lnTo>
                    <a:pt x="6949894" y="4307617"/>
                  </a:lnTo>
                  <a:lnTo>
                    <a:pt x="6953913" y="4311656"/>
                  </a:lnTo>
                  <a:lnTo>
                    <a:pt x="6953913" y="4321527"/>
                  </a:lnTo>
                  <a:lnTo>
                    <a:pt x="6949894" y="4325566"/>
                  </a:lnTo>
                  <a:lnTo>
                    <a:pt x="6939983" y="4325566"/>
                  </a:lnTo>
                  <a:lnTo>
                    <a:pt x="6935964" y="4321527"/>
                  </a:lnTo>
                  <a:lnTo>
                    <a:pt x="6935964" y="4311656"/>
                  </a:lnTo>
                  <a:close/>
                  <a:moveTo>
                    <a:pt x="6700670" y="4307617"/>
                  </a:moveTo>
                  <a:lnTo>
                    <a:pt x="6710581" y="4307617"/>
                  </a:lnTo>
                  <a:lnTo>
                    <a:pt x="6714600" y="4311656"/>
                  </a:lnTo>
                  <a:lnTo>
                    <a:pt x="6714600" y="4321527"/>
                  </a:lnTo>
                  <a:lnTo>
                    <a:pt x="6710581" y="4325566"/>
                  </a:lnTo>
                  <a:lnTo>
                    <a:pt x="6700670" y="4325566"/>
                  </a:lnTo>
                  <a:lnTo>
                    <a:pt x="6696651" y="4321527"/>
                  </a:lnTo>
                  <a:lnTo>
                    <a:pt x="6696651" y="4311656"/>
                  </a:lnTo>
                  <a:close/>
                  <a:moveTo>
                    <a:pt x="6461356" y="4307617"/>
                  </a:moveTo>
                  <a:lnTo>
                    <a:pt x="6471266" y="4307617"/>
                  </a:lnTo>
                  <a:lnTo>
                    <a:pt x="6475285" y="4311656"/>
                  </a:lnTo>
                  <a:lnTo>
                    <a:pt x="6475285" y="4321527"/>
                  </a:lnTo>
                  <a:lnTo>
                    <a:pt x="6471266" y="4325566"/>
                  </a:lnTo>
                  <a:lnTo>
                    <a:pt x="6461356" y="4325566"/>
                  </a:lnTo>
                  <a:lnTo>
                    <a:pt x="6457337" y="4321527"/>
                  </a:lnTo>
                  <a:lnTo>
                    <a:pt x="6457337" y="4311656"/>
                  </a:lnTo>
                  <a:close/>
                  <a:moveTo>
                    <a:pt x="6222042" y="4307617"/>
                  </a:moveTo>
                  <a:lnTo>
                    <a:pt x="6231952" y="4307617"/>
                  </a:lnTo>
                  <a:lnTo>
                    <a:pt x="6235971" y="4311656"/>
                  </a:lnTo>
                  <a:lnTo>
                    <a:pt x="6235971" y="4321527"/>
                  </a:lnTo>
                  <a:lnTo>
                    <a:pt x="6231952" y="4325566"/>
                  </a:lnTo>
                  <a:lnTo>
                    <a:pt x="6222042" y="4325566"/>
                  </a:lnTo>
                  <a:lnTo>
                    <a:pt x="6218023" y="4321527"/>
                  </a:lnTo>
                  <a:lnTo>
                    <a:pt x="6218023" y="4311656"/>
                  </a:lnTo>
                  <a:close/>
                  <a:moveTo>
                    <a:pt x="5982729" y="4307617"/>
                  </a:moveTo>
                  <a:lnTo>
                    <a:pt x="5992639" y="4307617"/>
                  </a:lnTo>
                  <a:lnTo>
                    <a:pt x="5996658" y="4311656"/>
                  </a:lnTo>
                  <a:lnTo>
                    <a:pt x="5996658" y="4321527"/>
                  </a:lnTo>
                  <a:lnTo>
                    <a:pt x="5992639" y="4325566"/>
                  </a:lnTo>
                  <a:lnTo>
                    <a:pt x="5982729" y="4325566"/>
                  </a:lnTo>
                  <a:lnTo>
                    <a:pt x="5978710" y="4321527"/>
                  </a:lnTo>
                  <a:lnTo>
                    <a:pt x="5978710" y="4311656"/>
                  </a:lnTo>
                  <a:close/>
                  <a:moveTo>
                    <a:pt x="5743412" y="4307617"/>
                  </a:moveTo>
                  <a:lnTo>
                    <a:pt x="5753323" y="4307617"/>
                  </a:lnTo>
                  <a:lnTo>
                    <a:pt x="5757342" y="4311656"/>
                  </a:lnTo>
                  <a:lnTo>
                    <a:pt x="5757342" y="4321527"/>
                  </a:lnTo>
                  <a:lnTo>
                    <a:pt x="5753323" y="4325566"/>
                  </a:lnTo>
                  <a:lnTo>
                    <a:pt x="5743412" y="4325566"/>
                  </a:lnTo>
                  <a:lnTo>
                    <a:pt x="5739393" y="4321527"/>
                  </a:lnTo>
                  <a:lnTo>
                    <a:pt x="5739393" y="4311656"/>
                  </a:lnTo>
                  <a:close/>
                  <a:moveTo>
                    <a:pt x="5504099" y="4307617"/>
                  </a:moveTo>
                  <a:lnTo>
                    <a:pt x="5514010" y="4307617"/>
                  </a:lnTo>
                  <a:lnTo>
                    <a:pt x="5518029" y="4311656"/>
                  </a:lnTo>
                  <a:lnTo>
                    <a:pt x="5518029" y="4321527"/>
                  </a:lnTo>
                  <a:lnTo>
                    <a:pt x="5514010" y="4325566"/>
                  </a:lnTo>
                  <a:lnTo>
                    <a:pt x="5504099" y="4325566"/>
                  </a:lnTo>
                  <a:lnTo>
                    <a:pt x="5500080" y="4321527"/>
                  </a:lnTo>
                  <a:lnTo>
                    <a:pt x="5500080" y="4311656"/>
                  </a:lnTo>
                  <a:close/>
                  <a:moveTo>
                    <a:pt x="5264784" y="4307617"/>
                  </a:moveTo>
                  <a:lnTo>
                    <a:pt x="5274694" y="4307617"/>
                  </a:lnTo>
                  <a:lnTo>
                    <a:pt x="5278713" y="4311656"/>
                  </a:lnTo>
                  <a:lnTo>
                    <a:pt x="5278713" y="4321527"/>
                  </a:lnTo>
                  <a:lnTo>
                    <a:pt x="5274694" y="4325566"/>
                  </a:lnTo>
                  <a:lnTo>
                    <a:pt x="5264784" y="4325566"/>
                  </a:lnTo>
                  <a:lnTo>
                    <a:pt x="5260765" y="4321527"/>
                  </a:lnTo>
                  <a:lnTo>
                    <a:pt x="5260765" y="4311656"/>
                  </a:lnTo>
                  <a:close/>
                  <a:moveTo>
                    <a:pt x="5025470" y="4307617"/>
                  </a:moveTo>
                  <a:lnTo>
                    <a:pt x="5035381" y="4307617"/>
                  </a:lnTo>
                  <a:lnTo>
                    <a:pt x="5039400" y="4311656"/>
                  </a:lnTo>
                  <a:lnTo>
                    <a:pt x="5039400" y="4321527"/>
                  </a:lnTo>
                  <a:lnTo>
                    <a:pt x="5035381" y="4325566"/>
                  </a:lnTo>
                  <a:lnTo>
                    <a:pt x="5025470" y="4325566"/>
                  </a:lnTo>
                  <a:lnTo>
                    <a:pt x="5021451" y="4321527"/>
                  </a:lnTo>
                  <a:lnTo>
                    <a:pt x="5021451" y="4311656"/>
                  </a:lnTo>
                  <a:close/>
                  <a:moveTo>
                    <a:pt x="4786241" y="4307617"/>
                  </a:moveTo>
                  <a:lnTo>
                    <a:pt x="4796152" y="4307617"/>
                  </a:lnTo>
                  <a:lnTo>
                    <a:pt x="4800171" y="4311656"/>
                  </a:lnTo>
                  <a:lnTo>
                    <a:pt x="4800171" y="4321527"/>
                  </a:lnTo>
                  <a:lnTo>
                    <a:pt x="4796152" y="4325566"/>
                  </a:lnTo>
                  <a:lnTo>
                    <a:pt x="4786241" y="4325566"/>
                  </a:lnTo>
                  <a:lnTo>
                    <a:pt x="4782224" y="4321527"/>
                  </a:lnTo>
                  <a:lnTo>
                    <a:pt x="4782224" y="4311656"/>
                  </a:lnTo>
                  <a:close/>
                  <a:moveTo>
                    <a:pt x="4546929" y="4307617"/>
                  </a:moveTo>
                  <a:lnTo>
                    <a:pt x="4556840" y="4307617"/>
                  </a:lnTo>
                  <a:lnTo>
                    <a:pt x="4560859" y="4311656"/>
                  </a:lnTo>
                  <a:lnTo>
                    <a:pt x="4560859" y="4321527"/>
                  </a:lnTo>
                  <a:lnTo>
                    <a:pt x="4556840" y="4325566"/>
                  </a:lnTo>
                  <a:lnTo>
                    <a:pt x="4546929" y="4325566"/>
                  </a:lnTo>
                  <a:lnTo>
                    <a:pt x="4542910" y="4321527"/>
                  </a:lnTo>
                  <a:lnTo>
                    <a:pt x="4542910" y="4311656"/>
                  </a:lnTo>
                  <a:close/>
                  <a:moveTo>
                    <a:pt x="4307612" y="4307617"/>
                  </a:moveTo>
                  <a:lnTo>
                    <a:pt x="4317523" y="4307617"/>
                  </a:lnTo>
                  <a:lnTo>
                    <a:pt x="4321543" y="4311656"/>
                  </a:lnTo>
                  <a:lnTo>
                    <a:pt x="4321543" y="4321527"/>
                  </a:lnTo>
                  <a:lnTo>
                    <a:pt x="4317523" y="4325566"/>
                  </a:lnTo>
                  <a:lnTo>
                    <a:pt x="4307612" y="4325566"/>
                  </a:lnTo>
                  <a:lnTo>
                    <a:pt x="4303595" y="4321527"/>
                  </a:lnTo>
                  <a:lnTo>
                    <a:pt x="4303595" y="4311656"/>
                  </a:lnTo>
                  <a:close/>
                  <a:moveTo>
                    <a:pt x="4068297" y="4307617"/>
                  </a:moveTo>
                  <a:lnTo>
                    <a:pt x="4078210" y="4307617"/>
                  </a:lnTo>
                  <a:lnTo>
                    <a:pt x="4082229" y="4311656"/>
                  </a:lnTo>
                  <a:lnTo>
                    <a:pt x="4082229" y="4321527"/>
                  </a:lnTo>
                  <a:lnTo>
                    <a:pt x="4078210" y="4325566"/>
                  </a:lnTo>
                  <a:lnTo>
                    <a:pt x="4068297" y="4325566"/>
                  </a:lnTo>
                  <a:lnTo>
                    <a:pt x="4064278" y="4321527"/>
                  </a:lnTo>
                  <a:lnTo>
                    <a:pt x="4064278" y="4311656"/>
                  </a:lnTo>
                  <a:close/>
                  <a:moveTo>
                    <a:pt x="3828990" y="4307617"/>
                  </a:moveTo>
                  <a:lnTo>
                    <a:pt x="3838899" y="4307617"/>
                  </a:lnTo>
                  <a:lnTo>
                    <a:pt x="3842917" y="4311656"/>
                  </a:lnTo>
                  <a:lnTo>
                    <a:pt x="3842917" y="4321527"/>
                  </a:lnTo>
                  <a:lnTo>
                    <a:pt x="3838899" y="4325566"/>
                  </a:lnTo>
                  <a:lnTo>
                    <a:pt x="3828990" y="4325566"/>
                  </a:lnTo>
                  <a:lnTo>
                    <a:pt x="3824971" y="4321527"/>
                  </a:lnTo>
                  <a:lnTo>
                    <a:pt x="3824971" y="4311656"/>
                  </a:lnTo>
                  <a:close/>
                  <a:moveTo>
                    <a:pt x="3589676" y="4307617"/>
                  </a:moveTo>
                  <a:lnTo>
                    <a:pt x="3599585" y="4307617"/>
                  </a:lnTo>
                  <a:lnTo>
                    <a:pt x="3603604" y="4311656"/>
                  </a:lnTo>
                  <a:lnTo>
                    <a:pt x="3603604" y="4321527"/>
                  </a:lnTo>
                  <a:lnTo>
                    <a:pt x="3599585" y="4325566"/>
                  </a:lnTo>
                  <a:lnTo>
                    <a:pt x="3589676" y="4325566"/>
                  </a:lnTo>
                  <a:lnTo>
                    <a:pt x="3585657" y="4321527"/>
                  </a:lnTo>
                  <a:lnTo>
                    <a:pt x="3585657" y="4311656"/>
                  </a:lnTo>
                  <a:close/>
                  <a:moveTo>
                    <a:pt x="3350359" y="4307617"/>
                  </a:moveTo>
                  <a:lnTo>
                    <a:pt x="3360268" y="4307617"/>
                  </a:lnTo>
                  <a:lnTo>
                    <a:pt x="3364287" y="4311656"/>
                  </a:lnTo>
                  <a:lnTo>
                    <a:pt x="3364287" y="4321527"/>
                  </a:lnTo>
                  <a:lnTo>
                    <a:pt x="3360268" y="4325566"/>
                  </a:lnTo>
                  <a:lnTo>
                    <a:pt x="3350359" y="4325566"/>
                  </a:lnTo>
                  <a:lnTo>
                    <a:pt x="3346340" y="4321527"/>
                  </a:lnTo>
                  <a:lnTo>
                    <a:pt x="3346340" y="4311656"/>
                  </a:lnTo>
                  <a:close/>
                  <a:moveTo>
                    <a:pt x="3111048" y="4307617"/>
                  </a:moveTo>
                  <a:lnTo>
                    <a:pt x="3120959" y="4307617"/>
                  </a:lnTo>
                  <a:lnTo>
                    <a:pt x="3124977" y="4311656"/>
                  </a:lnTo>
                  <a:lnTo>
                    <a:pt x="3124977" y="4321527"/>
                  </a:lnTo>
                  <a:lnTo>
                    <a:pt x="3120959" y="4325566"/>
                  </a:lnTo>
                  <a:lnTo>
                    <a:pt x="3111048" y="4325566"/>
                  </a:lnTo>
                  <a:lnTo>
                    <a:pt x="3107029" y="4321527"/>
                  </a:lnTo>
                  <a:lnTo>
                    <a:pt x="3107029" y="4311656"/>
                  </a:lnTo>
                  <a:close/>
                  <a:moveTo>
                    <a:pt x="2871737" y="4307617"/>
                  </a:moveTo>
                  <a:lnTo>
                    <a:pt x="2881646" y="4307617"/>
                  </a:lnTo>
                  <a:lnTo>
                    <a:pt x="2885666" y="4311656"/>
                  </a:lnTo>
                  <a:lnTo>
                    <a:pt x="2885666" y="4321527"/>
                  </a:lnTo>
                  <a:lnTo>
                    <a:pt x="2881646" y="4325566"/>
                  </a:lnTo>
                  <a:lnTo>
                    <a:pt x="2871737" y="4325566"/>
                  </a:lnTo>
                  <a:lnTo>
                    <a:pt x="2867717" y="4321527"/>
                  </a:lnTo>
                  <a:lnTo>
                    <a:pt x="2867717" y="4311656"/>
                  </a:lnTo>
                  <a:close/>
                  <a:moveTo>
                    <a:pt x="2632423" y="4307617"/>
                  </a:moveTo>
                  <a:lnTo>
                    <a:pt x="2642334" y="4307617"/>
                  </a:lnTo>
                  <a:lnTo>
                    <a:pt x="2646352" y="4311656"/>
                  </a:lnTo>
                  <a:lnTo>
                    <a:pt x="2646352" y="4321527"/>
                  </a:lnTo>
                  <a:lnTo>
                    <a:pt x="2642334" y="4325566"/>
                  </a:lnTo>
                  <a:lnTo>
                    <a:pt x="2632423" y="4325566"/>
                  </a:lnTo>
                  <a:lnTo>
                    <a:pt x="2628404" y="4321527"/>
                  </a:lnTo>
                  <a:lnTo>
                    <a:pt x="2628404" y="4311656"/>
                  </a:lnTo>
                  <a:close/>
                  <a:moveTo>
                    <a:pt x="2393104" y="4307617"/>
                  </a:moveTo>
                  <a:lnTo>
                    <a:pt x="2403015" y="4307617"/>
                  </a:lnTo>
                  <a:lnTo>
                    <a:pt x="2407034" y="4311656"/>
                  </a:lnTo>
                  <a:lnTo>
                    <a:pt x="2407034" y="4321527"/>
                  </a:lnTo>
                  <a:lnTo>
                    <a:pt x="2403015" y="4325566"/>
                  </a:lnTo>
                  <a:lnTo>
                    <a:pt x="2393104" y="4325566"/>
                  </a:lnTo>
                  <a:lnTo>
                    <a:pt x="2389087" y="4321527"/>
                  </a:lnTo>
                  <a:lnTo>
                    <a:pt x="2389087" y="4311656"/>
                  </a:lnTo>
                  <a:close/>
                  <a:moveTo>
                    <a:pt x="721965" y="4307617"/>
                  </a:moveTo>
                  <a:lnTo>
                    <a:pt x="731874" y="4307617"/>
                  </a:lnTo>
                  <a:lnTo>
                    <a:pt x="735893" y="4311656"/>
                  </a:lnTo>
                  <a:lnTo>
                    <a:pt x="735893" y="4321527"/>
                  </a:lnTo>
                  <a:lnTo>
                    <a:pt x="731874" y="4325566"/>
                  </a:lnTo>
                  <a:lnTo>
                    <a:pt x="721965" y="4325566"/>
                  </a:lnTo>
                  <a:lnTo>
                    <a:pt x="717945" y="4321527"/>
                  </a:lnTo>
                  <a:lnTo>
                    <a:pt x="717945" y="4311656"/>
                  </a:lnTo>
                  <a:close/>
                  <a:moveTo>
                    <a:pt x="482652" y="4307617"/>
                  </a:moveTo>
                  <a:lnTo>
                    <a:pt x="492562" y="4307617"/>
                  </a:lnTo>
                  <a:lnTo>
                    <a:pt x="496581" y="4311656"/>
                  </a:lnTo>
                  <a:lnTo>
                    <a:pt x="496581" y="4321527"/>
                  </a:lnTo>
                  <a:lnTo>
                    <a:pt x="492562" y="4325566"/>
                  </a:lnTo>
                  <a:lnTo>
                    <a:pt x="482652" y="4325566"/>
                  </a:lnTo>
                  <a:lnTo>
                    <a:pt x="478633" y="4321527"/>
                  </a:lnTo>
                  <a:lnTo>
                    <a:pt x="478633" y="4311656"/>
                  </a:lnTo>
                  <a:close/>
                  <a:moveTo>
                    <a:pt x="243339" y="4307617"/>
                  </a:moveTo>
                  <a:lnTo>
                    <a:pt x="253249" y="4307617"/>
                  </a:lnTo>
                  <a:lnTo>
                    <a:pt x="257268" y="4311656"/>
                  </a:lnTo>
                  <a:lnTo>
                    <a:pt x="257268" y="4321527"/>
                  </a:lnTo>
                  <a:lnTo>
                    <a:pt x="253249" y="4325566"/>
                  </a:lnTo>
                  <a:lnTo>
                    <a:pt x="243339" y="4325566"/>
                  </a:lnTo>
                  <a:lnTo>
                    <a:pt x="239320" y="4321527"/>
                  </a:lnTo>
                  <a:lnTo>
                    <a:pt x="239320" y="4311656"/>
                  </a:lnTo>
                  <a:close/>
                  <a:moveTo>
                    <a:pt x="4025" y="4307617"/>
                  </a:moveTo>
                  <a:lnTo>
                    <a:pt x="13936" y="4307617"/>
                  </a:lnTo>
                  <a:lnTo>
                    <a:pt x="17955" y="4311656"/>
                  </a:lnTo>
                  <a:lnTo>
                    <a:pt x="17955" y="4321527"/>
                  </a:lnTo>
                  <a:lnTo>
                    <a:pt x="13936" y="4325566"/>
                  </a:lnTo>
                  <a:lnTo>
                    <a:pt x="4025" y="4325566"/>
                  </a:lnTo>
                  <a:lnTo>
                    <a:pt x="7" y="4321527"/>
                  </a:lnTo>
                  <a:lnTo>
                    <a:pt x="7" y="4311656"/>
                  </a:lnTo>
                  <a:close/>
                  <a:moveTo>
                    <a:pt x="9572438" y="4068339"/>
                  </a:moveTo>
                  <a:lnTo>
                    <a:pt x="9582349" y="4068339"/>
                  </a:lnTo>
                  <a:lnTo>
                    <a:pt x="9586368" y="4072377"/>
                  </a:lnTo>
                  <a:lnTo>
                    <a:pt x="9586368" y="4082248"/>
                  </a:lnTo>
                  <a:lnTo>
                    <a:pt x="9582349" y="4086287"/>
                  </a:lnTo>
                  <a:lnTo>
                    <a:pt x="9572438" y="4086287"/>
                  </a:lnTo>
                  <a:lnTo>
                    <a:pt x="9568419" y="4082248"/>
                  </a:lnTo>
                  <a:lnTo>
                    <a:pt x="9568419" y="4072377"/>
                  </a:lnTo>
                  <a:close/>
                  <a:moveTo>
                    <a:pt x="9333125" y="4068339"/>
                  </a:moveTo>
                  <a:lnTo>
                    <a:pt x="9343036" y="4068339"/>
                  </a:lnTo>
                  <a:lnTo>
                    <a:pt x="9347055" y="4072377"/>
                  </a:lnTo>
                  <a:lnTo>
                    <a:pt x="9347055" y="4082248"/>
                  </a:lnTo>
                  <a:lnTo>
                    <a:pt x="9343036" y="4086287"/>
                  </a:lnTo>
                  <a:lnTo>
                    <a:pt x="9333125" y="4086287"/>
                  </a:lnTo>
                  <a:lnTo>
                    <a:pt x="9329106" y="4082248"/>
                  </a:lnTo>
                  <a:lnTo>
                    <a:pt x="9329106" y="4072377"/>
                  </a:lnTo>
                  <a:close/>
                  <a:moveTo>
                    <a:pt x="9093811" y="4068339"/>
                  </a:moveTo>
                  <a:lnTo>
                    <a:pt x="9103722" y="4068339"/>
                  </a:lnTo>
                  <a:lnTo>
                    <a:pt x="9107741" y="4072377"/>
                  </a:lnTo>
                  <a:lnTo>
                    <a:pt x="9107741" y="4082248"/>
                  </a:lnTo>
                  <a:lnTo>
                    <a:pt x="9103722" y="4086287"/>
                  </a:lnTo>
                  <a:lnTo>
                    <a:pt x="9093811" y="4086287"/>
                  </a:lnTo>
                  <a:lnTo>
                    <a:pt x="9089792" y="4082248"/>
                  </a:lnTo>
                  <a:lnTo>
                    <a:pt x="9089792" y="4072377"/>
                  </a:lnTo>
                  <a:close/>
                  <a:moveTo>
                    <a:pt x="8854496" y="4068339"/>
                  </a:moveTo>
                  <a:lnTo>
                    <a:pt x="8864407" y="4068339"/>
                  </a:lnTo>
                  <a:lnTo>
                    <a:pt x="8868426" y="4072377"/>
                  </a:lnTo>
                  <a:lnTo>
                    <a:pt x="8868426" y="4082248"/>
                  </a:lnTo>
                  <a:lnTo>
                    <a:pt x="8864407" y="4086287"/>
                  </a:lnTo>
                  <a:lnTo>
                    <a:pt x="8854496" y="4086287"/>
                  </a:lnTo>
                  <a:lnTo>
                    <a:pt x="8850477" y="4082248"/>
                  </a:lnTo>
                  <a:lnTo>
                    <a:pt x="8850477" y="4072377"/>
                  </a:lnTo>
                  <a:close/>
                  <a:moveTo>
                    <a:pt x="8615184" y="4068339"/>
                  </a:moveTo>
                  <a:lnTo>
                    <a:pt x="8625095" y="4068339"/>
                  </a:lnTo>
                  <a:lnTo>
                    <a:pt x="8629114" y="4072377"/>
                  </a:lnTo>
                  <a:lnTo>
                    <a:pt x="8629114" y="4082248"/>
                  </a:lnTo>
                  <a:lnTo>
                    <a:pt x="8625095" y="4086287"/>
                  </a:lnTo>
                  <a:lnTo>
                    <a:pt x="8615184" y="4086287"/>
                  </a:lnTo>
                  <a:lnTo>
                    <a:pt x="8611165" y="4082248"/>
                  </a:lnTo>
                  <a:lnTo>
                    <a:pt x="8611165" y="4072377"/>
                  </a:lnTo>
                  <a:close/>
                  <a:moveTo>
                    <a:pt x="8375869" y="4068339"/>
                  </a:moveTo>
                  <a:lnTo>
                    <a:pt x="8385779" y="4068339"/>
                  </a:lnTo>
                  <a:lnTo>
                    <a:pt x="8389799" y="4072377"/>
                  </a:lnTo>
                  <a:lnTo>
                    <a:pt x="8389799" y="4082248"/>
                  </a:lnTo>
                  <a:lnTo>
                    <a:pt x="8385779" y="4086287"/>
                  </a:lnTo>
                  <a:lnTo>
                    <a:pt x="8375869" y="4086287"/>
                  </a:lnTo>
                  <a:lnTo>
                    <a:pt x="8371850" y="4082248"/>
                  </a:lnTo>
                  <a:lnTo>
                    <a:pt x="8371850" y="4072377"/>
                  </a:lnTo>
                  <a:close/>
                  <a:moveTo>
                    <a:pt x="8136553" y="4068339"/>
                  </a:moveTo>
                  <a:lnTo>
                    <a:pt x="8146464" y="4068339"/>
                  </a:lnTo>
                  <a:lnTo>
                    <a:pt x="8150483" y="4072377"/>
                  </a:lnTo>
                  <a:lnTo>
                    <a:pt x="8150483" y="4082248"/>
                  </a:lnTo>
                  <a:lnTo>
                    <a:pt x="8146464" y="4086287"/>
                  </a:lnTo>
                  <a:lnTo>
                    <a:pt x="8136553" y="4086287"/>
                  </a:lnTo>
                  <a:lnTo>
                    <a:pt x="8132534" y="4082248"/>
                  </a:lnTo>
                  <a:lnTo>
                    <a:pt x="8132534" y="4072377"/>
                  </a:lnTo>
                  <a:close/>
                  <a:moveTo>
                    <a:pt x="7897241" y="4068339"/>
                  </a:moveTo>
                  <a:lnTo>
                    <a:pt x="7907151" y="4068339"/>
                  </a:lnTo>
                  <a:lnTo>
                    <a:pt x="7911170" y="4072377"/>
                  </a:lnTo>
                  <a:lnTo>
                    <a:pt x="7911170" y="4082248"/>
                  </a:lnTo>
                  <a:lnTo>
                    <a:pt x="7907151" y="4086287"/>
                  </a:lnTo>
                  <a:lnTo>
                    <a:pt x="7897241" y="4086287"/>
                  </a:lnTo>
                  <a:lnTo>
                    <a:pt x="7893222" y="4082248"/>
                  </a:lnTo>
                  <a:lnTo>
                    <a:pt x="7893222" y="4072377"/>
                  </a:lnTo>
                  <a:close/>
                  <a:moveTo>
                    <a:pt x="7657926" y="4068339"/>
                  </a:moveTo>
                  <a:lnTo>
                    <a:pt x="7667836" y="4068339"/>
                  </a:lnTo>
                  <a:lnTo>
                    <a:pt x="7671855" y="4072377"/>
                  </a:lnTo>
                  <a:lnTo>
                    <a:pt x="7671855" y="4082248"/>
                  </a:lnTo>
                  <a:lnTo>
                    <a:pt x="7667836" y="4086287"/>
                  </a:lnTo>
                  <a:lnTo>
                    <a:pt x="7657926" y="4086287"/>
                  </a:lnTo>
                  <a:lnTo>
                    <a:pt x="7653906" y="4082248"/>
                  </a:lnTo>
                  <a:lnTo>
                    <a:pt x="7653906" y="4072377"/>
                  </a:lnTo>
                  <a:close/>
                  <a:moveTo>
                    <a:pt x="7418611" y="4068339"/>
                  </a:moveTo>
                  <a:lnTo>
                    <a:pt x="7428521" y="4068339"/>
                  </a:lnTo>
                  <a:lnTo>
                    <a:pt x="7432540" y="4072377"/>
                  </a:lnTo>
                  <a:lnTo>
                    <a:pt x="7432540" y="4082248"/>
                  </a:lnTo>
                  <a:lnTo>
                    <a:pt x="7428521" y="4086287"/>
                  </a:lnTo>
                  <a:lnTo>
                    <a:pt x="7418611" y="4086287"/>
                  </a:lnTo>
                  <a:lnTo>
                    <a:pt x="7414592" y="4082248"/>
                  </a:lnTo>
                  <a:lnTo>
                    <a:pt x="7414592" y="4072377"/>
                  </a:lnTo>
                  <a:close/>
                  <a:moveTo>
                    <a:pt x="7179298" y="4068339"/>
                  </a:moveTo>
                  <a:lnTo>
                    <a:pt x="7189209" y="4068339"/>
                  </a:lnTo>
                  <a:lnTo>
                    <a:pt x="7193228" y="4072377"/>
                  </a:lnTo>
                  <a:lnTo>
                    <a:pt x="7193228" y="4082248"/>
                  </a:lnTo>
                  <a:lnTo>
                    <a:pt x="7189209" y="4086287"/>
                  </a:lnTo>
                  <a:lnTo>
                    <a:pt x="7179298" y="4086287"/>
                  </a:lnTo>
                  <a:lnTo>
                    <a:pt x="7175279" y="4082248"/>
                  </a:lnTo>
                  <a:lnTo>
                    <a:pt x="7175279" y="4072377"/>
                  </a:lnTo>
                  <a:close/>
                  <a:moveTo>
                    <a:pt x="6939983" y="4068339"/>
                  </a:moveTo>
                  <a:lnTo>
                    <a:pt x="6949894" y="4068339"/>
                  </a:lnTo>
                  <a:lnTo>
                    <a:pt x="6953913" y="4072377"/>
                  </a:lnTo>
                  <a:lnTo>
                    <a:pt x="6953913" y="4082248"/>
                  </a:lnTo>
                  <a:lnTo>
                    <a:pt x="6949894" y="4086287"/>
                  </a:lnTo>
                  <a:lnTo>
                    <a:pt x="6939983" y="4086287"/>
                  </a:lnTo>
                  <a:lnTo>
                    <a:pt x="6935964" y="4082248"/>
                  </a:lnTo>
                  <a:lnTo>
                    <a:pt x="6935964" y="4072377"/>
                  </a:lnTo>
                  <a:close/>
                  <a:moveTo>
                    <a:pt x="6700670" y="4068339"/>
                  </a:moveTo>
                  <a:lnTo>
                    <a:pt x="6710581" y="4068339"/>
                  </a:lnTo>
                  <a:lnTo>
                    <a:pt x="6714600" y="4072377"/>
                  </a:lnTo>
                  <a:lnTo>
                    <a:pt x="6714600" y="4082248"/>
                  </a:lnTo>
                  <a:lnTo>
                    <a:pt x="6710581" y="4086287"/>
                  </a:lnTo>
                  <a:lnTo>
                    <a:pt x="6700670" y="4086287"/>
                  </a:lnTo>
                  <a:lnTo>
                    <a:pt x="6696651" y="4082248"/>
                  </a:lnTo>
                  <a:lnTo>
                    <a:pt x="6696651" y="4072377"/>
                  </a:lnTo>
                  <a:close/>
                  <a:moveTo>
                    <a:pt x="6461356" y="4068339"/>
                  </a:moveTo>
                  <a:lnTo>
                    <a:pt x="6471266" y="4068339"/>
                  </a:lnTo>
                  <a:lnTo>
                    <a:pt x="6475285" y="4072377"/>
                  </a:lnTo>
                  <a:lnTo>
                    <a:pt x="6475285" y="4082248"/>
                  </a:lnTo>
                  <a:lnTo>
                    <a:pt x="6471266" y="4086287"/>
                  </a:lnTo>
                  <a:lnTo>
                    <a:pt x="6461356" y="4086287"/>
                  </a:lnTo>
                  <a:lnTo>
                    <a:pt x="6457337" y="4082248"/>
                  </a:lnTo>
                  <a:lnTo>
                    <a:pt x="6457337" y="4072377"/>
                  </a:lnTo>
                  <a:close/>
                  <a:moveTo>
                    <a:pt x="6222042" y="4068339"/>
                  </a:moveTo>
                  <a:lnTo>
                    <a:pt x="6231952" y="4068339"/>
                  </a:lnTo>
                  <a:lnTo>
                    <a:pt x="6235971" y="4072377"/>
                  </a:lnTo>
                  <a:lnTo>
                    <a:pt x="6235971" y="4082248"/>
                  </a:lnTo>
                  <a:lnTo>
                    <a:pt x="6231952" y="4086287"/>
                  </a:lnTo>
                  <a:lnTo>
                    <a:pt x="6222042" y="4086287"/>
                  </a:lnTo>
                  <a:lnTo>
                    <a:pt x="6218023" y="4082248"/>
                  </a:lnTo>
                  <a:lnTo>
                    <a:pt x="6218023" y="4072377"/>
                  </a:lnTo>
                  <a:close/>
                  <a:moveTo>
                    <a:pt x="5982729" y="4068339"/>
                  </a:moveTo>
                  <a:lnTo>
                    <a:pt x="5992639" y="4068339"/>
                  </a:lnTo>
                  <a:lnTo>
                    <a:pt x="5996658" y="4072377"/>
                  </a:lnTo>
                  <a:lnTo>
                    <a:pt x="5996658" y="4082248"/>
                  </a:lnTo>
                  <a:lnTo>
                    <a:pt x="5992639" y="4086287"/>
                  </a:lnTo>
                  <a:lnTo>
                    <a:pt x="5982729" y="4086287"/>
                  </a:lnTo>
                  <a:lnTo>
                    <a:pt x="5978710" y="4082248"/>
                  </a:lnTo>
                  <a:lnTo>
                    <a:pt x="5978710" y="4072377"/>
                  </a:lnTo>
                  <a:close/>
                  <a:moveTo>
                    <a:pt x="5743412" y="4068339"/>
                  </a:moveTo>
                  <a:lnTo>
                    <a:pt x="5753323" y="4068339"/>
                  </a:lnTo>
                  <a:lnTo>
                    <a:pt x="5757342" y="4072377"/>
                  </a:lnTo>
                  <a:lnTo>
                    <a:pt x="5757342" y="4082248"/>
                  </a:lnTo>
                  <a:lnTo>
                    <a:pt x="5753323" y="4086287"/>
                  </a:lnTo>
                  <a:lnTo>
                    <a:pt x="5743412" y="4086287"/>
                  </a:lnTo>
                  <a:lnTo>
                    <a:pt x="5739393" y="4082248"/>
                  </a:lnTo>
                  <a:lnTo>
                    <a:pt x="5739393" y="4072377"/>
                  </a:lnTo>
                  <a:close/>
                  <a:moveTo>
                    <a:pt x="5504099" y="4068339"/>
                  </a:moveTo>
                  <a:lnTo>
                    <a:pt x="5514010" y="4068339"/>
                  </a:lnTo>
                  <a:lnTo>
                    <a:pt x="5518029" y="4072377"/>
                  </a:lnTo>
                  <a:lnTo>
                    <a:pt x="5518029" y="4082248"/>
                  </a:lnTo>
                  <a:lnTo>
                    <a:pt x="5514010" y="4086287"/>
                  </a:lnTo>
                  <a:lnTo>
                    <a:pt x="5504099" y="4086287"/>
                  </a:lnTo>
                  <a:lnTo>
                    <a:pt x="5500080" y="4082248"/>
                  </a:lnTo>
                  <a:lnTo>
                    <a:pt x="5500080" y="4072377"/>
                  </a:lnTo>
                  <a:close/>
                  <a:moveTo>
                    <a:pt x="5264784" y="4068339"/>
                  </a:moveTo>
                  <a:lnTo>
                    <a:pt x="5274694" y="4068339"/>
                  </a:lnTo>
                  <a:lnTo>
                    <a:pt x="5278713" y="4072377"/>
                  </a:lnTo>
                  <a:lnTo>
                    <a:pt x="5278713" y="4082248"/>
                  </a:lnTo>
                  <a:lnTo>
                    <a:pt x="5274694" y="4086287"/>
                  </a:lnTo>
                  <a:lnTo>
                    <a:pt x="5264784" y="4086287"/>
                  </a:lnTo>
                  <a:lnTo>
                    <a:pt x="5260765" y="4082248"/>
                  </a:lnTo>
                  <a:lnTo>
                    <a:pt x="5260765" y="4072377"/>
                  </a:lnTo>
                  <a:close/>
                  <a:moveTo>
                    <a:pt x="5025470" y="4068339"/>
                  </a:moveTo>
                  <a:lnTo>
                    <a:pt x="5035381" y="4068339"/>
                  </a:lnTo>
                  <a:lnTo>
                    <a:pt x="5039400" y="4072377"/>
                  </a:lnTo>
                  <a:lnTo>
                    <a:pt x="5039400" y="4082248"/>
                  </a:lnTo>
                  <a:lnTo>
                    <a:pt x="5035381" y="4086287"/>
                  </a:lnTo>
                  <a:lnTo>
                    <a:pt x="5025470" y="4086287"/>
                  </a:lnTo>
                  <a:lnTo>
                    <a:pt x="5021451" y="4082248"/>
                  </a:lnTo>
                  <a:lnTo>
                    <a:pt x="5021451" y="4072377"/>
                  </a:lnTo>
                  <a:close/>
                  <a:moveTo>
                    <a:pt x="4786241" y="4068339"/>
                  </a:moveTo>
                  <a:lnTo>
                    <a:pt x="4796152" y="4068339"/>
                  </a:lnTo>
                  <a:lnTo>
                    <a:pt x="4800171" y="4072377"/>
                  </a:lnTo>
                  <a:lnTo>
                    <a:pt x="4800171" y="4082248"/>
                  </a:lnTo>
                  <a:lnTo>
                    <a:pt x="4796152" y="4086287"/>
                  </a:lnTo>
                  <a:lnTo>
                    <a:pt x="4786241" y="4086287"/>
                  </a:lnTo>
                  <a:lnTo>
                    <a:pt x="4782224" y="4082248"/>
                  </a:lnTo>
                  <a:lnTo>
                    <a:pt x="4782224" y="4072377"/>
                  </a:lnTo>
                  <a:close/>
                  <a:moveTo>
                    <a:pt x="4546929" y="4068339"/>
                  </a:moveTo>
                  <a:lnTo>
                    <a:pt x="4556840" y="4068339"/>
                  </a:lnTo>
                  <a:lnTo>
                    <a:pt x="4560859" y="4072377"/>
                  </a:lnTo>
                  <a:lnTo>
                    <a:pt x="4560859" y="4082248"/>
                  </a:lnTo>
                  <a:lnTo>
                    <a:pt x="4556840" y="4086287"/>
                  </a:lnTo>
                  <a:lnTo>
                    <a:pt x="4546929" y="4086287"/>
                  </a:lnTo>
                  <a:lnTo>
                    <a:pt x="4542910" y="4082248"/>
                  </a:lnTo>
                  <a:lnTo>
                    <a:pt x="4542910" y="4072377"/>
                  </a:lnTo>
                  <a:close/>
                  <a:moveTo>
                    <a:pt x="4307612" y="4068339"/>
                  </a:moveTo>
                  <a:lnTo>
                    <a:pt x="4317523" y="4068339"/>
                  </a:lnTo>
                  <a:lnTo>
                    <a:pt x="4321543" y="4072377"/>
                  </a:lnTo>
                  <a:lnTo>
                    <a:pt x="4321543" y="4082248"/>
                  </a:lnTo>
                  <a:lnTo>
                    <a:pt x="4317523" y="4086287"/>
                  </a:lnTo>
                  <a:lnTo>
                    <a:pt x="4307612" y="4086287"/>
                  </a:lnTo>
                  <a:lnTo>
                    <a:pt x="4303595" y="4082248"/>
                  </a:lnTo>
                  <a:lnTo>
                    <a:pt x="4303595" y="4072377"/>
                  </a:lnTo>
                  <a:close/>
                  <a:moveTo>
                    <a:pt x="4068297" y="4068339"/>
                  </a:moveTo>
                  <a:lnTo>
                    <a:pt x="4078210" y="4068339"/>
                  </a:lnTo>
                  <a:lnTo>
                    <a:pt x="4082229" y="4072377"/>
                  </a:lnTo>
                  <a:lnTo>
                    <a:pt x="4082229" y="4082248"/>
                  </a:lnTo>
                  <a:lnTo>
                    <a:pt x="4078210" y="4086287"/>
                  </a:lnTo>
                  <a:lnTo>
                    <a:pt x="4068297" y="4086287"/>
                  </a:lnTo>
                  <a:lnTo>
                    <a:pt x="4064278" y="4082248"/>
                  </a:lnTo>
                  <a:lnTo>
                    <a:pt x="4064278" y="4072377"/>
                  </a:lnTo>
                  <a:close/>
                  <a:moveTo>
                    <a:pt x="3828990" y="4068339"/>
                  </a:moveTo>
                  <a:lnTo>
                    <a:pt x="3838899" y="4068339"/>
                  </a:lnTo>
                  <a:lnTo>
                    <a:pt x="3842917" y="4072377"/>
                  </a:lnTo>
                  <a:lnTo>
                    <a:pt x="3842917" y="4082248"/>
                  </a:lnTo>
                  <a:lnTo>
                    <a:pt x="3838899" y="4086287"/>
                  </a:lnTo>
                  <a:lnTo>
                    <a:pt x="3828990" y="4086287"/>
                  </a:lnTo>
                  <a:lnTo>
                    <a:pt x="3824971" y="4082248"/>
                  </a:lnTo>
                  <a:lnTo>
                    <a:pt x="3824971" y="4072377"/>
                  </a:lnTo>
                  <a:close/>
                  <a:moveTo>
                    <a:pt x="3589676" y="4068339"/>
                  </a:moveTo>
                  <a:lnTo>
                    <a:pt x="3599585" y="4068339"/>
                  </a:lnTo>
                  <a:lnTo>
                    <a:pt x="3603604" y="4072377"/>
                  </a:lnTo>
                  <a:lnTo>
                    <a:pt x="3603604" y="4082248"/>
                  </a:lnTo>
                  <a:lnTo>
                    <a:pt x="3599585" y="4086287"/>
                  </a:lnTo>
                  <a:lnTo>
                    <a:pt x="3589676" y="4086287"/>
                  </a:lnTo>
                  <a:lnTo>
                    <a:pt x="3585657" y="4082248"/>
                  </a:lnTo>
                  <a:lnTo>
                    <a:pt x="3585657" y="4072377"/>
                  </a:lnTo>
                  <a:close/>
                  <a:moveTo>
                    <a:pt x="3350359" y="4068339"/>
                  </a:moveTo>
                  <a:lnTo>
                    <a:pt x="3360268" y="4068339"/>
                  </a:lnTo>
                  <a:lnTo>
                    <a:pt x="3364287" y="4072377"/>
                  </a:lnTo>
                  <a:lnTo>
                    <a:pt x="3364287" y="4082248"/>
                  </a:lnTo>
                  <a:lnTo>
                    <a:pt x="3360268" y="4086287"/>
                  </a:lnTo>
                  <a:lnTo>
                    <a:pt x="3350359" y="4086287"/>
                  </a:lnTo>
                  <a:lnTo>
                    <a:pt x="3346340" y="4082248"/>
                  </a:lnTo>
                  <a:lnTo>
                    <a:pt x="3346340" y="4072377"/>
                  </a:lnTo>
                  <a:close/>
                  <a:moveTo>
                    <a:pt x="3111048" y="4068339"/>
                  </a:moveTo>
                  <a:lnTo>
                    <a:pt x="3120959" y="4068339"/>
                  </a:lnTo>
                  <a:lnTo>
                    <a:pt x="3124977" y="4072377"/>
                  </a:lnTo>
                  <a:lnTo>
                    <a:pt x="3124977" y="4082248"/>
                  </a:lnTo>
                  <a:lnTo>
                    <a:pt x="3120959" y="4086287"/>
                  </a:lnTo>
                  <a:lnTo>
                    <a:pt x="3111048" y="4086287"/>
                  </a:lnTo>
                  <a:lnTo>
                    <a:pt x="3107029" y="4082248"/>
                  </a:lnTo>
                  <a:lnTo>
                    <a:pt x="3107029" y="4072377"/>
                  </a:lnTo>
                  <a:close/>
                  <a:moveTo>
                    <a:pt x="2871737" y="4068339"/>
                  </a:moveTo>
                  <a:lnTo>
                    <a:pt x="2881646" y="4068339"/>
                  </a:lnTo>
                  <a:lnTo>
                    <a:pt x="2885666" y="4072377"/>
                  </a:lnTo>
                  <a:lnTo>
                    <a:pt x="2885666" y="4082248"/>
                  </a:lnTo>
                  <a:lnTo>
                    <a:pt x="2881646" y="4086287"/>
                  </a:lnTo>
                  <a:lnTo>
                    <a:pt x="2871737" y="4086287"/>
                  </a:lnTo>
                  <a:lnTo>
                    <a:pt x="2867717" y="4082248"/>
                  </a:lnTo>
                  <a:lnTo>
                    <a:pt x="2867717" y="4072377"/>
                  </a:lnTo>
                  <a:close/>
                  <a:moveTo>
                    <a:pt x="2632423" y="4068339"/>
                  </a:moveTo>
                  <a:lnTo>
                    <a:pt x="2642334" y="4068339"/>
                  </a:lnTo>
                  <a:lnTo>
                    <a:pt x="2646352" y="4072377"/>
                  </a:lnTo>
                  <a:lnTo>
                    <a:pt x="2646352" y="4082248"/>
                  </a:lnTo>
                  <a:lnTo>
                    <a:pt x="2642334" y="4086287"/>
                  </a:lnTo>
                  <a:lnTo>
                    <a:pt x="2632423" y="4086287"/>
                  </a:lnTo>
                  <a:lnTo>
                    <a:pt x="2628404" y="4082248"/>
                  </a:lnTo>
                  <a:lnTo>
                    <a:pt x="2628404" y="4072377"/>
                  </a:lnTo>
                  <a:close/>
                  <a:moveTo>
                    <a:pt x="2393104" y="4068339"/>
                  </a:moveTo>
                  <a:lnTo>
                    <a:pt x="2403015" y="4068339"/>
                  </a:lnTo>
                  <a:lnTo>
                    <a:pt x="2407034" y="4072377"/>
                  </a:lnTo>
                  <a:lnTo>
                    <a:pt x="2407034" y="4082248"/>
                  </a:lnTo>
                  <a:lnTo>
                    <a:pt x="2403015" y="4086287"/>
                  </a:lnTo>
                  <a:lnTo>
                    <a:pt x="2393104" y="4086287"/>
                  </a:lnTo>
                  <a:lnTo>
                    <a:pt x="2389087" y="4082248"/>
                  </a:lnTo>
                  <a:lnTo>
                    <a:pt x="2389087" y="4072377"/>
                  </a:lnTo>
                  <a:close/>
                  <a:moveTo>
                    <a:pt x="2157819" y="4068339"/>
                  </a:moveTo>
                  <a:lnTo>
                    <a:pt x="2167729" y="4068339"/>
                  </a:lnTo>
                  <a:lnTo>
                    <a:pt x="2171749" y="4072377"/>
                  </a:lnTo>
                  <a:lnTo>
                    <a:pt x="2171749" y="4082248"/>
                  </a:lnTo>
                  <a:lnTo>
                    <a:pt x="2167729" y="4086287"/>
                  </a:lnTo>
                  <a:lnTo>
                    <a:pt x="2157819" y="4086287"/>
                  </a:lnTo>
                  <a:lnTo>
                    <a:pt x="2153801" y="4082248"/>
                  </a:lnTo>
                  <a:lnTo>
                    <a:pt x="2153801" y="4072377"/>
                  </a:lnTo>
                  <a:close/>
                  <a:moveTo>
                    <a:pt x="1918511" y="4068339"/>
                  </a:moveTo>
                  <a:lnTo>
                    <a:pt x="1928421" y="4068339"/>
                  </a:lnTo>
                  <a:lnTo>
                    <a:pt x="1932440" y="4072377"/>
                  </a:lnTo>
                  <a:lnTo>
                    <a:pt x="1932440" y="4082248"/>
                  </a:lnTo>
                  <a:lnTo>
                    <a:pt x="1928421" y="4086287"/>
                  </a:lnTo>
                  <a:lnTo>
                    <a:pt x="1918511" y="4086287"/>
                  </a:lnTo>
                  <a:lnTo>
                    <a:pt x="1914492" y="4082248"/>
                  </a:lnTo>
                  <a:lnTo>
                    <a:pt x="1914492" y="4072377"/>
                  </a:lnTo>
                  <a:close/>
                  <a:moveTo>
                    <a:pt x="1679207" y="4068339"/>
                  </a:moveTo>
                  <a:lnTo>
                    <a:pt x="1689117" y="4068339"/>
                  </a:lnTo>
                  <a:lnTo>
                    <a:pt x="1693137" y="4072377"/>
                  </a:lnTo>
                  <a:lnTo>
                    <a:pt x="1693137" y="4082248"/>
                  </a:lnTo>
                  <a:lnTo>
                    <a:pt x="1689117" y="4086287"/>
                  </a:lnTo>
                  <a:lnTo>
                    <a:pt x="1679207" y="4086287"/>
                  </a:lnTo>
                  <a:lnTo>
                    <a:pt x="1675189" y="4082248"/>
                  </a:lnTo>
                  <a:lnTo>
                    <a:pt x="1675189" y="4072377"/>
                  </a:lnTo>
                  <a:close/>
                  <a:moveTo>
                    <a:pt x="1439891" y="4068339"/>
                  </a:moveTo>
                  <a:lnTo>
                    <a:pt x="1449802" y="4068339"/>
                  </a:lnTo>
                  <a:lnTo>
                    <a:pt x="1453820" y="4072377"/>
                  </a:lnTo>
                  <a:lnTo>
                    <a:pt x="1453820" y="4082248"/>
                  </a:lnTo>
                  <a:lnTo>
                    <a:pt x="1449802" y="4086287"/>
                  </a:lnTo>
                  <a:lnTo>
                    <a:pt x="1439891" y="4086287"/>
                  </a:lnTo>
                  <a:lnTo>
                    <a:pt x="1435873" y="4082248"/>
                  </a:lnTo>
                  <a:lnTo>
                    <a:pt x="1435873" y="4072377"/>
                  </a:lnTo>
                  <a:close/>
                  <a:moveTo>
                    <a:pt x="1200576" y="4068339"/>
                  </a:moveTo>
                  <a:lnTo>
                    <a:pt x="1210486" y="4068339"/>
                  </a:lnTo>
                  <a:lnTo>
                    <a:pt x="1214505" y="4072377"/>
                  </a:lnTo>
                  <a:lnTo>
                    <a:pt x="1214505" y="4082248"/>
                  </a:lnTo>
                  <a:lnTo>
                    <a:pt x="1210486" y="4086287"/>
                  </a:lnTo>
                  <a:lnTo>
                    <a:pt x="1200576" y="4086287"/>
                  </a:lnTo>
                  <a:lnTo>
                    <a:pt x="1196558" y="4082248"/>
                  </a:lnTo>
                  <a:lnTo>
                    <a:pt x="1196558" y="4072377"/>
                  </a:lnTo>
                  <a:close/>
                  <a:moveTo>
                    <a:pt x="961263" y="4068339"/>
                  </a:moveTo>
                  <a:lnTo>
                    <a:pt x="971174" y="4068339"/>
                  </a:lnTo>
                  <a:lnTo>
                    <a:pt x="975192" y="4072377"/>
                  </a:lnTo>
                  <a:lnTo>
                    <a:pt x="975192" y="4082248"/>
                  </a:lnTo>
                  <a:lnTo>
                    <a:pt x="971174" y="4086287"/>
                  </a:lnTo>
                  <a:lnTo>
                    <a:pt x="961263" y="4086287"/>
                  </a:lnTo>
                  <a:lnTo>
                    <a:pt x="957244" y="4082248"/>
                  </a:lnTo>
                  <a:lnTo>
                    <a:pt x="957244" y="4072377"/>
                  </a:lnTo>
                  <a:close/>
                  <a:moveTo>
                    <a:pt x="721965" y="4068339"/>
                  </a:moveTo>
                  <a:lnTo>
                    <a:pt x="731876" y="4068339"/>
                  </a:lnTo>
                  <a:lnTo>
                    <a:pt x="735894" y="4072377"/>
                  </a:lnTo>
                  <a:lnTo>
                    <a:pt x="735894" y="4082248"/>
                  </a:lnTo>
                  <a:lnTo>
                    <a:pt x="731876" y="4086287"/>
                  </a:lnTo>
                  <a:lnTo>
                    <a:pt x="721965" y="4086287"/>
                  </a:lnTo>
                  <a:lnTo>
                    <a:pt x="717946" y="4082248"/>
                  </a:lnTo>
                  <a:lnTo>
                    <a:pt x="717946" y="4072377"/>
                  </a:lnTo>
                  <a:close/>
                  <a:moveTo>
                    <a:pt x="482653" y="4068339"/>
                  </a:moveTo>
                  <a:lnTo>
                    <a:pt x="492563" y="4068339"/>
                  </a:lnTo>
                  <a:lnTo>
                    <a:pt x="496583" y="4072377"/>
                  </a:lnTo>
                  <a:lnTo>
                    <a:pt x="496583" y="4082248"/>
                  </a:lnTo>
                  <a:lnTo>
                    <a:pt x="492563" y="4086287"/>
                  </a:lnTo>
                  <a:lnTo>
                    <a:pt x="482653" y="4086287"/>
                  </a:lnTo>
                  <a:lnTo>
                    <a:pt x="478634" y="4082248"/>
                  </a:lnTo>
                  <a:lnTo>
                    <a:pt x="478634" y="4072377"/>
                  </a:lnTo>
                  <a:close/>
                  <a:moveTo>
                    <a:pt x="243339" y="4068339"/>
                  </a:moveTo>
                  <a:lnTo>
                    <a:pt x="253250" y="4068339"/>
                  </a:lnTo>
                  <a:lnTo>
                    <a:pt x="257269" y="4072377"/>
                  </a:lnTo>
                  <a:lnTo>
                    <a:pt x="257269" y="4082248"/>
                  </a:lnTo>
                  <a:lnTo>
                    <a:pt x="253250" y="4086287"/>
                  </a:lnTo>
                  <a:lnTo>
                    <a:pt x="243339" y="4086287"/>
                  </a:lnTo>
                  <a:lnTo>
                    <a:pt x="239320" y="4082248"/>
                  </a:lnTo>
                  <a:lnTo>
                    <a:pt x="239320" y="4072377"/>
                  </a:lnTo>
                  <a:close/>
                  <a:moveTo>
                    <a:pt x="4026" y="4068339"/>
                  </a:moveTo>
                  <a:lnTo>
                    <a:pt x="13936" y="4068339"/>
                  </a:lnTo>
                  <a:lnTo>
                    <a:pt x="17956" y="4072377"/>
                  </a:lnTo>
                  <a:lnTo>
                    <a:pt x="17956" y="4082248"/>
                  </a:lnTo>
                  <a:lnTo>
                    <a:pt x="13936" y="4086287"/>
                  </a:lnTo>
                  <a:lnTo>
                    <a:pt x="4026" y="4086287"/>
                  </a:lnTo>
                  <a:lnTo>
                    <a:pt x="7" y="4082248"/>
                  </a:lnTo>
                  <a:lnTo>
                    <a:pt x="7" y="4072377"/>
                  </a:lnTo>
                  <a:close/>
                  <a:moveTo>
                    <a:pt x="2157820" y="3829058"/>
                  </a:moveTo>
                  <a:lnTo>
                    <a:pt x="2167731" y="3829058"/>
                  </a:lnTo>
                  <a:lnTo>
                    <a:pt x="2171749" y="3833097"/>
                  </a:lnTo>
                  <a:lnTo>
                    <a:pt x="2171749" y="3842968"/>
                  </a:lnTo>
                  <a:lnTo>
                    <a:pt x="2167731" y="3847007"/>
                  </a:lnTo>
                  <a:lnTo>
                    <a:pt x="2157820" y="3847007"/>
                  </a:lnTo>
                  <a:lnTo>
                    <a:pt x="2153801" y="3842968"/>
                  </a:lnTo>
                  <a:lnTo>
                    <a:pt x="2153801" y="3833097"/>
                  </a:lnTo>
                  <a:close/>
                  <a:moveTo>
                    <a:pt x="1918511" y="3829058"/>
                  </a:moveTo>
                  <a:lnTo>
                    <a:pt x="1928421" y="3829058"/>
                  </a:lnTo>
                  <a:lnTo>
                    <a:pt x="1932440" y="3833097"/>
                  </a:lnTo>
                  <a:lnTo>
                    <a:pt x="1932440" y="3842968"/>
                  </a:lnTo>
                  <a:lnTo>
                    <a:pt x="1928421" y="3847007"/>
                  </a:lnTo>
                  <a:lnTo>
                    <a:pt x="1918511" y="3847007"/>
                  </a:lnTo>
                  <a:lnTo>
                    <a:pt x="1914493" y="3842968"/>
                  </a:lnTo>
                  <a:lnTo>
                    <a:pt x="1914493" y="3833097"/>
                  </a:lnTo>
                  <a:close/>
                  <a:moveTo>
                    <a:pt x="1679209" y="3829058"/>
                  </a:moveTo>
                  <a:lnTo>
                    <a:pt x="1689118" y="3829058"/>
                  </a:lnTo>
                  <a:lnTo>
                    <a:pt x="1693137" y="3833097"/>
                  </a:lnTo>
                  <a:lnTo>
                    <a:pt x="1693137" y="3842968"/>
                  </a:lnTo>
                  <a:lnTo>
                    <a:pt x="1689118" y="3847007"/>
                  </a:lnTo>
                  <a:lnTo>
                    <a:pt x="1679209" y="3847007"/>
                  </a:lnTo>
                  <a:lnTo>
                    <a:pt x="1675189" y="3842968"/>
                  </a:lnTo>
                  <a:lnTo>
                    <a:pt x="1675189" y="3833097"/>
                  </a:lnTo>
                  <a:close/>
                  <a:moveTo>
                    <a:pt x="1439892" y="3829058"/>
                  </a:moveTo>
                  <a:lnTo>
                    <a:pt x="1449802" y="3829058"/>
                  </a:lnTo>
                  <a:lnTo>
                    <a:pt x="1453820" y="3833097"/>
                  </a:lnTo>
                  <a:lnTo>
                    <a:pt x="1453820" y="3842968"/>
                  </a:lnTo>
                  <a:lnTo>
                    <a:pt x="1449802" y="3847007"/>
                  </a:lnTo>
                  <a:lnTo>
                    <a:pt x="1439892" y="3847007"/>
                  </a:lnTo>
                  <a:lnTo>
                    <a:pt x="1435874" y="3842968"/>
                  </a:lnTo>
                  <a:lnTo>
                    <a:pt x="1435874" y="3833097"/>
                  </a:lnTo>
                  <a:close/>
                  <a:moveTo>
                    <a:pt x="1200577" y="3829058"/>
                  </a:moveTo>
                  <a:lnTo>
                    <a:pt x="1210487" y="3829058"/>
                  </a:lnTo>
                  <a:lnTo>
                    <a:pt x="1214506" y="3833097"/>
                  </a:lnTo>
                  <a:lnTo>
                    <a:pt x="1214506" y="3842968"/>
                  </a:lnTo>
                  <a:lnTo>
                    <a:pt x="1210487" y="3847007"/>
                  </a:lnTo>
                  <a:lnTo>
                    <a:pt x="1200577" y="3847007"/>
                  </a:lnTo>
                  <a:lnTo>
                    <a:pt x="1196558" y="3842968"/>
                  </a:lnTo>
                  <a:lnTo>
                    <a:pt x="1196558" y="3833097"/>
                  </a:lnTo>
                  <a:close/>
                  <a:moveTo>
                    <a:pt x="961264" y="3829058"/>
                  </a:moveTo>
                  <a:lnTo>
                    <a:pt x="971174" y="3829058"/>
                  </a:lnTo>
                  <a:lnTo>
                    <a:pt x="975193" y="3833097"/>
                  </a:lnTo>
                  <a:lnTo>
                    <a:pt x="975193" y="3842968"/>
                  </a:lnTo>
                  <a:lnTo>
                    <a:pt x="971174" y="3847007"/>
                  </a:lnTo>
                  <a:lnTo>
                    <a:pt x="961264" y="3847007"/>
                  </a:lnTo>
                  <a:lnTo>
                    <a:pt x="957245" y="3842968"/>
                  </a:lnTo>
                  <a:lnTo>
                    <a:pt x="957245" y="3833097"/>
                  </a:lnTo>
                  <a:close/>
                  <a:moveTo>
                    <a:pt x="9572438" y="3829008"/>
                  </a:moveTo>
                  <a:lnTo>
                    <a:pt x="9582349" y="3829008"/>
                  </a:lnTo>
                  <a:lnTo>
                    <a:pt x="9586368" y="3833046"/>
                  </a:lnTo>
                  <a:lnTo>
                    <a:pt x="9586368" y="3842917"/>
                  </a:lnTo>
                  <a:lnTo>
                    <a:pt x="9582349" y="3846956"/>
                  </a:lnTo>
                  <a:lnTo>
                    <a:pt x="9572438" y="3846956"/>
                  </a:lnTo>
                  <a:lnTo>
                    <a:pt x="9568419" y="3842917"/>
                  </a:lnTo>
                  <a:lnTo>
                    <a:pt x="9568419" y="3833046"/>
                  </a:lnTo>
                  <a:close/>
                  <a:moveTo>
                    <a:pt x="9333125" y="3829008"/>
                  </a:moveTo>
                  <a:lnTo>
                    <a:pt x="9343036" y="3829008"/>
                  </a:lnTo>
                  <a:lnTo>
                    <a:pt x="9347055" y="3833046"/>
                  </a:lnTo>
                  <a:lnTo>
                    <a:pt x="9347055" y="3842917"/>
                  </a:lnTo>
                  <a:lnTo>
                    <a:pt x="9343036" y="3846956"/>
                  </a:lnTo>
                  <a:lnTo>
                    <a:pt x="9333125" y="3846956"/>
                  </a:lnTo>
                  <a:lnTo>
                    <a:pt x="9329106" y="3842917"/>
                  </a:lnTo>
                  <a:lnTo>
                    <a:pt x="9329106" y="3833046"/>
                  </a:lnTo>
                  <a:close/>
                  <a:moveTo>
                    <a:pt x="9093811" y="3829008"/>
                  </a:moveTo>
                  <a:lnTo>
                    <a:pt x="9103722" y="3829008"/>
                  </a:lnTo>
                  <a:lnTo>
                    <a:pt x="9107741" y="3833046"/>
                  </a:lnTo>
                  <a:lnTo>
                    <a:pt x="9107741" y="3842917"/>
                  </a:lnTo>
                  <a:lnTo>
                    <a:pt x="9103722" y="3846956"/>
                  </a:lnTo>
                  <a:lnTo>
                    <a:pt x="9093811" y="3846956"/>
                  </a:lnTo>
                  <a:lnTo>
                    <a:pt x="9089792" y="3842917"/>
                  </a:lnTo>
                  <a:lnTo>
                    <a:pt x="9089792" y="3833046"/>
                  </a:lnTo>
                  <a:close/>
                  <a:moveTo>
                    <a:pt x="8854496" y="3829008"/>
                  </a:moveTo>
                  <a:lnTo>
                    <a:pt x="8864407" y="3829008"/>
                  </a:lnTo>
                  <a:lnTo>
                    <a:pt x="8868426" y="3833046"/>
                  </a:lnTo>
                  <a:lnTo>
                    <a:pt x="8868426" y="3842917"/>
                  </a:lnTo>
                  <a:lnTo>
                    <a:pt x="8864407" y="3846956"/>
                  </a:lnTo>
                  <a:lnTo>
                    <a:pt x="8854496" y="3846956"/>
                  </a:lnTo>
                  <a:lnTo>
                    <a:pt x="8850477" y="3842917"/>
                  </a:lnTo>
                  <a:lnTo>
                    <a:pt x="8850477" y="3833046"/>
                  </a:lnTo>
                  <a:close/>
                  <a:moveTo>
                    <a:pt x="8615184" y="3829008"/>
                  </a:moveTo>
                  <a:lnTo>
                    <a:pt x="8625095" y="3829008"/>
                  </a:lnTo>
                  <a:lnTo>
                    <a:pt x="8629114" y="3833046"/>
                  </a:lnTo>
                  <a:lnTo>
                    <a:pt x="8629114" y="3842917"/>
                  </a:lnTo>
                  <a:lnTo>
                    <a:pt x="8625095" y="3846956"/>
                  </a:lnTo>
                  <a:lnTo>
                    <a:pt x="8615184" y="3846956"/>
                  </a:lnTo>
                  <a:lnTo>
                    <a:pt x="8611165" y="3842917"/>
                  </a:lnTo>
                  <a:lnTo>
                    <a:pt x="8611165" y="3833046"/>
                  </a:lnTo>
                  <a:close/>
                  <a:moveTo>
                    <a:pt x="8375869" y="3829008"/>
                  </a:moveTo>
                  <a:lnTo>
                    <a:pt x="8385779" y="3829008"/>
                  </a:lnTo>
                  <a:lnTo>
                    <a:pt x="8389799" y="3833046"/>
                  </a:lnTo>
                  <a:lnTo>
                    <a:pt x="8389799" y="3842917"/>
                  </a:lnTo>
                  <a:lnTo>
                    <a:pt x="8385779" y="3846956"/>
                  </a:lnTo>
                  <a:lnTo>
                    <a:pt x="8375869" y="3846956"/>
                  </a:lnTo>
                  <a:lnTo>
                    <a:pt x="8371850" y="3842917"/>
                  </a:lnTo>
                  <a:lnTo>
                    <a:pt x="8371850" y="3833046"/>
                  </a:lnTo>
                  <a:close/>
                  <a:moveTo>
                    <a:pt x="8136553" y="3829008"/>
                  </a:moveTo>
                  <a:lnTo>
                    <a:pt x="8146464" y="3829008"/>
                  </a:lnTo>
                  <a:lnTo>
                    <a:pt x="8150483" y="3833046"/>
                  </a:lnTo>
                  <a:lnTo>
                    <a:pt x="8150483" y="3842917"/>
                  </a:lnTo>
                  <a:lnTo>
                    <a:pt x="8146464" y="3846956"/>
                  </a:lnTo>
                  <a:lnTo>
                    <a:pt x="8136553" y="3846956"/>
                  </a:lnTo>
                  <a:lnTo>
                    <a:pt x="8132534" y="3842917"/>
                  </a:lnTo>
                  <a:lnTo>
                    <a:pt x="8132534" y="3833046"/>
                  </a:lnTo>
                  <a:close/>
                  <a:moveTo>
                    <a:pt x="7897241" y="3829008"/>
                  </a:moveTo>
                  <a:lnTo>
                    <a:pt x="7907151" y="3829008"/>
                  </a:lnTo>
                  <a:lnTo>
                    <a:pt x="7911170" y="3833046"/>
                  </a:lnTo>
                  <a:lnTo>
                    <a:pt x="7911170" y="3842917"/>
                  </a:lnTo>
                  <a:lnTo>
                    <a:pt x="7907151" y="3846956"/>
                  </a:lnTo>
                  <a:lnTo>
                    <a:pt x="7897241" y="3846956"/>
                  </a:lnTo>
                  <a:lnTo>
                    <a:pt x="7893222" y="3842917"/>
                  </a:lnTo>
                  <a:lnTo>
                    <a:pt x="7893222" y="3833046"/>
                  </a:lnTo>
                  <a:close/>
                  <a:moveTo>
                    <a:pt x="7657926" y="3829008"/>
                  </a:moveTo>
                  <a:lnTo>
                    <a:pt x="7667836" y="3829008"/>
                  </a:lnTo>
                  <a:lnTo>
                    <a:pt x="7671855" y="3833046"/>
                  </a:lnTo>
                  <a:lnTo>
                    <a:pt x="7671855" y="3842917"/>
                  </a:lnTo>
                  <a:lnTo>
                    <a:pt x="7667836" y="3846956"/>
                  </a:lnTo>
                  <a:lnTo>
                    <a:pt x="7657926" y="3846956"/>
                  </a:lnTo>
                  <a:lnTo>
                    <a:pt x="7653906" y="3842917"/>
                  </a:lnTo>
                  <a:lnTo>
                    <a:pt x="7653906" y="3833046"/>
                  </a:lnTo>
                  <a:close/>
                  <a:moveTo>
                    <a:pt x="7418611" y="3829008"/>
                  </a:moveTo>
                  <a:lnTo>
                    <a:pt x="7428521" y="3829008"/>
                  </a:lnTo>
                  <a:lnTo>
                    <a:pt x="7432540" y="3833046"/>
                  </a:lnTo>
                  <a:lnTo>
                    <a:pt x="7432540" y="3842917"/>
                  </a:lnTo>
                  <a:lnTo>
                    <a:pt x="7428521" y="3846956"/>
                  </a:lnTo>
                  <a:lnTo>
                    <a:pt x="7418611" y="3846956"/>
                  </a:lnTo>
                  <a:lnTo>
                    <a:pt x="7414592" y="3842917"/>
                  </a:lnTo>
                  <a:lnTo>
                    <a:pt x="7414592" y="3833046"/>
                  </a:lnTo>
                  <a:close/>
                  <a:moveTo>
                    <a:pt x="7179298" y="3829008"/>
                  </a:moveTo>
                  <a:lnTo>
                    <a:pt x="7189209" y="3829008"/>
                  </a:lnTo>
                  <a:lnTo>
                    <a:pt x="7193228" y="3833046"/>
                  </a:lnTo>
                  <a:lnTo>
                    <a:pt x="7193228" y="3842917"/>
                  </a:lnTo>
                  <a:lnTo>
                    <a:pt x="7189209" y="3846956"/>
                  </a:lnTo>
                  <a:lnTo>
                    <a:pt x="7179298" y="3846956"/>
                  </a:lnTo>
                  <a:lnTo>
                    <a:pt x="7175279" y="3842917"/>
                  </a:lnTo>
                  <a:lnTo>
                    <a:pt x="7175279" y="3833046"/>
                  </a:lnTo>
                  <a:close/>
                  <a:moveTo>
                    <a:pt x="6939983" y="3829008"/>
                  </a:moveTo>
                  <a:lnTo>
                    <a:pt x="6949894" y="3829008"/>
                  </a:lnTo>
                  <a:lnTo>
                    <a:pt x="6953913" y="3833046"/>
                  </a:lnTo>
                  <a:lnTo>
                    <a:pt x="6953913" y="3842917"/>
                  </a:lnTo>
                  <a:lnTo>
                    <a:pt x="6949894" y="3846956"/>
                  </a:lnTo>
                  <a:lnTo>
                    <a:pt x="6939983" y="3846956"/>
                  </a:lnTo>
                  <a:lnTo>
                    <a:pt x="6935964" y="3842917"/>
                  </a:lnTo>
                  <a:lnTo>
                    <a:pt x="6935964" y="3833046"/>
                  </a:lnTo>
                  <a:close/>
                  <a:moveTo>
                    <a:pt x="6700670" y="3829008"/>
                  </a:moveTo>
                  <a:lnTo>
                    <a:pt x="6710581" y="3829008"/>
                  </a:lnTo>
                  <a:lnTo>
                    <a:pt x="6714600" y="3833046"/>
                  </a:lnTo>
                  <a:lnTo>
                    <a:pt x="6714600" y="3842917"/>
                  </a:lnTo>
                  <a:lnTo>
                    <a:pt x="6710581" y="3846956"/>
                  </a:lnTo>
                  <a:lnTo>
                    <a:pt x="6700670" y="3846956"/>
                  </a:lnTo>
                  <a:lnTo>
                    <a:pt x="6696651" y="3842917"/>
                  </a:lnTo>
                  <a:lnTo>
                    <a:pt x="6696651" y="3833046"/>
                  </a:lnTo>
                  <a:close/>
                  <a:moveTo>
                    <a:pt x="6461356" y="3829008"/>
                  </a:moveTo>
                  <a:lnTo>
                    <a:pt x="6471266" y="3829008"/>
                  </a:lnTo>
                  <a:lnTo>
                    <a:pt x="6475285" y="3833046"/>
                  </a:lnTo>
                  <a:lnTo>
                    <a:pt x="6475285" y="3842917"/>
                  </a:lnTo>
                  <a:lnTo>
                    <a:pt x="6471266" y="3846956"/>
                  </a:lnTo>
                  <a:lnTo>
                    <a:pt x="6461356" y="3846956"/>
                  </a:lnTo>
                  <a:lnTo>
                    <a:pt x="6457337" y="3842917"/>
                  </a:lnTo>
                  <a:lnTo>
                    <a:pt x="6457337" y="3833046"/>
                  </a:lnTo>
                  <a:close/>
                  <a:moveTo>
                    <a:pt x="6222042" y="3829008"/>
                  </a:moveTo>
                  <a:lnTo>
                    <a:pt x="6231952" y="3829008"/>
                  </a:lnTo>
                  <a:lnTo>
                    <a:pt x="6235971" y="3833046"/>
                  </a:lnTo>
                  <a:lnTo>
                    <a:pt x="6235971" y="3842917"/>
                  </a:lnTo>
                  <a:lnTo>
                    <a:pt x="6231952" y="3846956"/>
                  </a:lnTo>
                  <a:lnTo>
                    <a:pt x="6222042" y="3846956"/>
                  </a:lnTo>
                  <a:lnTo>
                    <a:pt x="6218023" y="3842917"/>
                  </a:lnTo>
                  <a:lnTo>
                    <a:pt x="6218023" y="3833046"/>
                  </a:lnTo>
                  <a:close/>
                  <a:moveTo>
                    <a:pt x="5982729" y="3829008"/>
                  </a:moveTo>
                  <a:lnTo>
                    <a:pt x="5992639" y="3829008"/>
                  </a:lnTo>
                  <a:lnTo>
                    <a:pt x="5996658" y="3833046"/>
                  </a:lnTo>
                  <a:lnTo>
                    <a:pt x="5996658" y="3842917"/>
                  </a:lnTo>
                  <a:lnTo>
                    <a:pt x="5992639" y="3846956"/>
                  </a:lnTo>
                  <a:lnTo>
                    <a:pt x="5982729" y="3846956"/>
                  </a:lnTo>
                  <a:lnTo>
                    <a:pt x="5978710" y="3842917"/>
                  </a:lnTo>
                  <a:lnTo>
                    <a:pt x="5978710" y="3833046"/>
                  </a:lnTo>
                  <a:close/>
                  <a:moveTo>
                    <a:pt x="5743412" y="3829008"/>
                  </a:moveTo>
                  <a:lnTo>
                    <a:pt x="5753323" y="3829008"/>
                  </a:lnTo>
                  <a:lnTo>
                    <a:pt x="5757342" y="3833046"/>
                  </a:lnTo>
                  <a:lnTo>
                    <a:pt x="5757342" y="3842917"/>
                  </a:lnTo>
                  <a:lnTo>
                    <a:pt x="5753323" y="3846956"/>
                  </a:lnTo>
                  <a:lnTo>
                    <a:pt x="5743412" y="3846956"/>
                  </a:lnTo>
                  <a:lnTo>
                    <a:pt x="5739393" y="3842917"/>
                  </a:lnTo>
                  <a:lnTo>
                    <a:pt x="5739393" y="3833046"/>
                  </a:lnTo>
                  <a:close/>
                  <a:moveTo>
                    <a:pt x="5504099" y="3829008"/>
                  </a:moveTo>
                  <a:lnTo>
                    <a:pt x="5514010" y="3829008"/>
                  </a:lnTo>
                  <a:lnTo>
                    <a:pt x="5518029" y="3833046"/>
                  </a:lnTo>
                  <a:lnTo>
                    <a:pt x="5518029" y="3842917"/>
                  </a:lnTo>
                  <a:lnTo>
                    <a:pt x="5514010" y="3846956"/>
                  </a:lnTo>
                  <a:lnTo>
                    <a:pt x="5504099" y="3846956"/>
                  </a:lnTo>
                  <a:lnTo>
                    <a:pt x="5500080" y="3842917"/>
                  </a:lnTo>
                  <a:lnTo>
                    <a:pt x="5500080" y="3833046"/>
                  </a:lnTo>
                  <a:close/>
                  <a:moveTo>
                    <a:pt x="5264784" y="3829008"/>
                  </a:moveTo>
                  <a:lnTo>
                    <a:pt x="5274694" y="3829008"/>
                  </a:lnTo>
                  <a:lnTo>
                    <a:pt x="5278713" y="3833046"/>
                  </a:lnTo>
                  <a:lnTo>
                    <a:pt x="5278713" y="3842917"/>
                  </a:lnTo>
                  <a:lnTo>
                    <a:pt x="5274694" y="3846956"/>
                  </a:lnTo>
                  <a:lnTo>
                    <a:pt x="5264784" y="3846956"/>
                  </a:lnTo>
                  <a:lnTo>
                    <a:pt x="5260765" y="3842917"/>
                  </a:lnTo>
                  <a:lnTo>
                    <a:pt x="5260765" y="3833046"/>
                  </a:lnTo>
                  <a:close/>
                  <a:moveTo>
                    <a:pt x="5025470" y="3829008"/>
                  </a:moveTo>
                  <a:lnTo>
                    <a:pt x="5035381" y="3829008"/>
                  </a:lnTo>
                  <a:lnTo>
                    <a:pt x="5039400" y="3833046"/>
                  </a:lnTo>
                  <a:lnTo>
                    <a:pt x="5039400" y="3842917"/>
                  </a:lnTo>
                  <a:lnTo>
                    <a:pt x="5035381" y="3846956"/>
                  </a:lnTo>
                  <a:lnTo>
                    <a:pt x="5025470" y="3846956"/>
                  </a:lnTo>
                  <a:lnTo>
                    <a:pt x="5021451" y="3842917"/>
                  </a:lnTo>
                  <a:lnTo>
                    <a:pt x="5021451" y="3833046"/>
                  </a:lnTo>
                  <a:close/>
                  <a:moveTo>
                    <a:pt x="4786241" y="3829008"/>
                  </a:moveTo>
                  <a:lnTo>
                    <a:pt x="4796152" y="3829008"/>
                  </a:lnTo>
                  <a:lnTo>
                    <a:pt x="4800171" y="3833046"/>
                  </a:lnTo>
                  <a:lnTo>
                    <a:pt x="4800171" y="3842917"/>
                  </a:lnTo>
                  <a:lnTo>
                    <a:pt x="4796152" y="3846956"/>
                  </a:lnTo>
                  <a:lnTo>
                    <a:pt x="4786241" y="3846956"/>
                  </a:lnTo>
                  <a:lnTo>
                    <a:pt x="4782224" y="3842917"/>
                  </a:lnTo>
                  <a:lnTo>
                    <a:pt x="4782224" y="3833046"/>
                  </a:lnTo>
                  <a:close/>
                  <a:moveTo>
                    <a:pt x="4546929" y="3829008"/>
                  </a:moveTo>
                  <a:lnTo>
                    <a:pt x="4556840" y="3829008"/>
                  </a:lnTo>
                  <a:lnTo>
                    <a:pt x="4560859" y="3833046"/>
                  </a:lnTo>
                  <a:lnTo>
                    <a:pt x="4560859" y="3842917"/>
                  </a:lnTo>
                  <a:lnTo>
                    <a:pt x="4556840" y="3846956"/>
                  </a:lnTo>
                  <a:lnTo>
                    <a:pt x="4546929" y="3846956"/>
                  </a:lnTo>
                  <a:lnTo>
                    <a:pt x="4542910" y="3842917"/>
                  </a:lnTo>
                  <a:lnTo>
                    <a:pt x="4542910" y="3833046"/>
                  </a:lnTo>
                  <a:close/>
                  <a:moveTo>
                    <a:pt x="4307612" y="3829008"/>
                  </a:moveTo>
                  <a:lnTo>
                    <a:pt x="4317523" y="3829008"/>
                  </a:lnTo>
                  <a:lnTo>
                    <a:pt x="4321543" y="3833046"/>
                  </a:lnTo>
                  <a:lnTo>
                    <a:pt x="4321543" y="3842917"/>
                  </a:lnTo>
                  <a:lnTo>
                    <a:pt x="4317523" y="3846956"/>
                  </a:lnTo>
                  <a:lnTo>
                    <a:pt x="4307612" y="3846956"/>
                  </a:lnTo>
                  <a:lnTo>
                    <a:pt x="4303595" y="3842917"/>
                  </a:lnTo>
                  <a:lnTo>
                    <a:pt x="4303595" y="3833046"/>
                  </a:lnTo>
                  <a:close/>
                  <a:moveTo>
                    <a:pt x="4068297" y="3829008"/>
                  </a:moveTo>
                  <a:lnTo>
                    <a:pt x="4078210" y="3829008"/>
                  </a:lnTo>
                  <a:lnTo>
                    <a:pt x="4082229" y="3833046"/>
                  </a:lnTo>
                  <a:lnTo>
                    <a:pt x="4082229" y="3842917"/>
                  </a:lnTo>
                  <a:lnTo>
                    <a:pt x="4078210" y="3846956"/>
                  </a:lnTo>
                  <a:lnTo>
                    <a:pt x="4068297" y="3846956"/>
                  </a:lnTo>
                  <a:lnTo>
                    <a:pt x="4064278" y="3842917"/>
                  </a:lnTo>
                  <a:lnTo>
                    <a:pt x="4064278" y="3833046"/>
                  </a:lnTo>
                  <a:close/>
                  <a:moveTo>
                    <a:pt x="3828990" y="3829008"/>
                  </a:moveTo>
                  <a:lnTo>
                    <a:pt x="3838899" y="3829008"/>
                  </a:lnTo>
                  <a:lnTo>
                    <a:pt x="3842917" y="3833046"/>
                  </a:lnTo>
                  <a:lnTo>
                    <a:pt x="3842917" y="3842917"/>
                  </a:lnTo>
                  <a:lnTo>
                    <a:pt x="3838899" y="3846956"/>
                  </a:lnTo>
                  <a:lnTo>
                    <a:pt x="3828990" y="3846956"/>
                  </a:lnTo>
                  <a:lnTo>
                    <a:pt x="3824971" y="3842917"/>
                  </a:lnTo>
                  <a:lnTo>
                    <a:pt x="3824971" y="3833046"/>
                  </a:lnTo>
                  <a:close/>
                  <a:moveTo>
                    <a:pt x="3589676" y="3829008"/>
                  </a:moveTo>
                  <a:lnTo>
                    <a:pt x="3599585" y="3829008"/>
                  </a:lnTo>
                  <a:lnTo>
                    <a:pt x="3603604" y="3833046"/>
                  </a:lnTo>
                  <a:lnTo>
                    <a:pt x="3603604" y="3842917"/>
                  </a:lnTo>
                  <a:lnTo>
                    <a:pt x="3599585" y="3846956"/>
                  </a:lnTo>
                  <a:lnTo>
                    <a:pt x="3589676" y="3846956"/>
                  </a:lnTo>
                  <a:lnTo>
                    <a:pt x="3585657" y="3842917"/>
                  </a:lnTo>
                  <a:lnTo>
                    <a:pt x="3585657" y="3833046"/>
                  </a:lnTo>
                  <a:close/>
                  <a:moveTo>
                    <a:pt x="3350359" y="3829008"/>
                  </a:moveTo>
                  <a:lnTo>
                    <a:pt x="3360268" y="3829008"/>
                  </a:lnTo>
                  <a:lnTo>
                    <a:pt x="3364287" y="3833046"/>
                  </a:lnTo>
                  <a:lnTo>
                    <a:pt x="3364287" y="3842917"/>
                  </a:lnTo>
                  <a:lnTo>
                    <a:pt x="3360268" y="3846956"/>
                  </a:lnTo>
                  <a:lnTo>
                    <a:pt x="3350359" y="3846956"/>
                  </a:lnTo>
                  <a:lnTo>
                    <a:pt x="3346340" y="3842917"/>
                  </a:lnTo>
                  <a:lnTo>
                    <a:pt x="3346340" y="3833046"/>
                  </a:lnTo>
                  <a:close/>
                  <a:moveTo>
                    <a:pt x="3111048" y="3829008"/>
                  </a:moveTo>
                  <a:lnTo>
                    <a:pt x="3120959" y="3829008"/>
                  </a:lnTo>
                  <a:lnTo>
                    <a:pt x="3124977" y="3833046"/>
                  </a:lnTo>
                  <a:lnTo>
                    <a:pt x="3124977" y="3842917"/>
                  </a:lnTo>
                  <a:lnTo>
                    <a:pt x="3120959" y="3846956"/>
                  </a:lnTo>
                  <a:lnTo>
                    <a:pt x="3111048" y="3846956"/>
                  </a:lnTo>
                  <a:lnTo>
                    <a:pt x="3107029" y="3842917"/>
                  </a:lnTo>
                  <a:lnTo>
                    <a:pt x="3107029" y="3833046"/>
                  </a:lnTo>
                  <a:close/>
                  <a:moveTo>
                    <a:pt x="2871737" y="3829008"/>
                  </a:moveTo>
                  <a:lnTo>
                    <a:pt x="2881646" y="3829008"/>
                  </a:lnTo>
                  <a:lnTo>
                    <a:pt x="2885666" y="3833046"/>
                  </a:lnTo>
                  <a:lnTo>
                    <a:pt x="2885666" y="3842917"/>
                  </a:lnTo>
                  <a:lnTo>
                    <a:pt x="2881646" y="3846956"/>
                  </a:lnTo>
                  <a:lnTo>
                    <a:pt x="2871737" y="3846956"/>
                  </a:lnTo>
                  <a:lnTo>
                    <a:pt x="2867717" y="3842917"/>
                  </a:lnTo>
                  <a:lnTo>
                    <a:pt x="2867717" y="3833046"/>
                  </a:lnTo>
                  <a:close/>
                  <a:moveTo>
                    <a:pt x="2632423" y="3829008"/>
                  </a:moveTo>
                  <a:lnTo>
                    <a:pt x="2642334" y="3829008"/>
                  </a:lnTo>
                  <a:lnTo>
                    <a:pt x="2646352" y="3833046"/>
                  </a:lnTo>
                  <a:lnTo>
                    <a:pt x="2646352" y="3842917"/>
                  </a:lnTo>
                  <a:lnTo>
                    <a:pt x="2642334" y="3846956"/>
                  </a:lnTo>
                  <a:lnTo>
                    <a:pt x="2632423" y="3846956"/>
                  </a:lnTo>
                  <a:lnTo>
                    <a:pt x="2628404" y="3842917"/>
                  </a:lnTo>
                  <a:lnTo>
                    <a:pt x="2628404" y="3833046"/>
                  </a:lnTo>
                  <a:close/>
                  <a:moveTo>
                    <a:pt x="2393104" y="3829008"/>
                  </a:moveTo>
                  <a:lnTo>
                    <a:pt x="2403015" y="3829008"/>
                  </a:lnTo>
                  <a:lnTo>
                    <a:pt x="2407034" y="3833046"/>
                  </a:lnTo>
                  <a:lnTo>
                    <a:pt x="2407034" y="3842917"/>
                  </a:lnTo>
                  <a:lnTo>
                    <a:pt x="2403015" y="3846956"/>
                  </a:lnTo>
                  <a:lnTo>
                    <a:pt x="2393104" y="3846956"/>
                  </a:lnTo>
                  <a:lnTo>
                    <a:pt x="2389087" y="3842917"/>
                  </a:lnTo>
                  <a:lnTo>
                    <a:pt x="2389087" y="3833046"/>
                  </a:lnTo>
                  <a:close/>
                  <a:moveTo>
                    <a:pt x="721966" y="3829008"/>
                  </a:moveTo>
                  <a:lnTo>
                    <a:pt x="731876" y="3829008"/>
                  </a:lnTo>
                  <a:lnTo>
                    <a:pt x="735895" y="3833046"/>
                  </a:lnTo>
                  <a:lnTo>
                    <a:pt x="735895" y="3842917"/>
                  </a:lnTo>
                  <a:lnTo>
                    <a:pt x="731876" y="3846956"/>
                  </a:lnTo>
                  <a:lnTo>
                    <a:pt x="721966" y="3846956"/>
                  </a:lnTo>
                  <a:lnTo>
                    <a:pt x="717947" y="3842917"/>
                  </a:lnTo>
                  <a:lnTo>
                    <a:pt x="717947" y="3833046"/>
                  </a:lnTo>
                  <a:close/>
                  <a:moveTo>
                    <a:pt x="482654" y="3829008"/>
                  </a:moveTo>
                  <a:lnTo>
                    <a:pt x="492564" y="3829008"/>
                  </a:lnTo>
                  <a:lnTo>
                    <a:pt x="496583" y="3833046"/>
                  </a:lnTo>
                  <a:lnTo>
                    <a:pt x="496583" y="3842917"/>
                  </a:lnTo>
                  <a:lnTo>
                    <a:pt x="492564" y="3846956"/>
                  </a:lnTo>
                  <a:lnTo>
                    <a:pt x="482654" y="3846956"/>
                  </a:lnTo>
                  <a:lnTo>
                    <a:pt x="478635" y="3842917"/>
                  </a:lnTo>
                  <a:lnTo>
                    <a:pt x="478635" y="3833046"/>
                  </a:lnTo>
                  <a:close/>
                  <a:moveTo>
                    <a:pt x="243340" y="3829008"/>
                  </a:moveTo>
                  <a:lnTo>
                    <a:pt x="253250" y="3829008"/>
                  </a:lnTo>
                  <a:lnTo>
                    <a:pt x="257269" y="3833046"/>
                  </a:lnTo>
                  <a:lnTo>
                    <a:pt x="257269" y="3842917"/>
                  </a:lnTo>
                  <a:lnTo>
                    <a:pt x="253250" y="3846956"/>
                  </a:lnTo>
                  <a:lnTo>
                    <a:pt x="243340" y="3846956"/>
                  </a:lnTo>
                  <a:lnTo>
                    <a:pt x="239321" y="3842917"/>
                  </a:lnTo>
                  <a:lnTo>
                    <a:pt x="239321" y="3833046"/>
                  </a:lnTo>
                  <a:close/>
                  <a:moveTo>
                    <a:pt x="4027" y="3829008"/>
                  </a:moveTo>
                  <a:lnTo>
                    <a:pt x="13937" y="3829008"/>
                  </a:lnTo>
                  <a:lnTo>
                    <a:pt x="17956" y="3833046"/>
                  </a:lnTo>
                  <a:lnTo>
                    <a:pt x="17956" y="3842917"/>
                  </a:lnTo>
                  <a:lnTo>
                    <a:pt x="13937" y="3846956"/>
                  </a:lnTo>
                  <a:lnTo>
                    <a:pt x="4027" y="3846956"/>
                  </a:lnTo>
                  <a:lnTo>
                    <a:pt x="8" y="3842917"/>
                  </a:lnTo>
                  <a:lnTo>
                    <a:pt x="8" y="3833046"/>
                  </a:lnTo>
                  <a:close/>
                  <a:moveTo>
                    <a:pt x="2157820" y="3589728"/>
                  </a:moveTo>
                  <a:lnTo>
                    <a:pt x="2167731" y="3589728"/>
                  </a:lnTo>
                  <a:lnTo>
                    <a:pt x="2171749" y="3593767"/>
                  </a:lnTo>
                  <a:lnTo>
                    <a:pt x="2171749" y="3603637"/>
                  </a:lnTo>
                  <a:lnTo>
                    <a:pt x="2167731" y="3607676"/>
                  </a:lnTo>
                  <a:lnTo>
                    <a:pt x="2157820" y="3607676"/>
                  </a:lnTo>
                  <a:lnTo>
                    <a:pt x="2153801" y="3603637"/>
                  </a:lnTo>
                  <a:lnTo>
                    <a:pt x="2153801" y="3593767"/>
                  </a:lnTo>
                  <a:close/>
                  <a:moveTo>
                    <a:pt x="1918511" y="3589728"/>
                  </a:moveTo>
                  <a:lnTo>
                    <a:pt x="1928421" y="3589728"/>
                  </a:lnTo>
                  <a:lnTo>
                    <a:pt x="1932441" y="3593767"/>
                  </a:lnTo>
                  <a:lnTo>
                    <a:pt x="1932441" y="3603637"/>
                  </a:lnTo>
                  <a:lnTo>
                    <a:pt x="1928421" y="3607676"/>
                  </a:lnTo>
                  <a:lnTo>
                    <a:pt x="1918511" y="3607676"/>
                  </a:lnTo>
                  <a:lnTo>
                    <a:pt x="1914493" y="3603637"/>
                  </a:lnTo>
                  <a:lnTo>
                    <a:pt x="1914493" y="3593767"/>
                  </a:lnTo>
                  <a:close/>
                  <a:moveTo>
                    <a:pt x="1679209" y="3589728"/>
                  </a:moveTo>
                  <a:lnTo>
                    <a:pt x="1689118" y="3589728"/>
                  </a:lnTo>
                  <a:lnTo>
                    <a:pt x="1693138" y="3593767"/>
                  </a:lnTo>
                  <a:lnTo>
                    <a:pt x="1693138" y="3603637"/>
                  </a:lnTo>
                  <a:lnTo>
                    <a:pt x="1689118" y="3607676"/>
                  </a:lnTo>
                  <a:lnTo>
                    <a:pt x="1679209" y="3607676"/>
                  </a:lnTo>
                  <a:lnTo>
                    <a:pt x="1675190" y="3603637"/>
                  </a:lnTo>
                  <a:lnTo>
                    <a:pt x="1675190" y="3593767"/>
                  </a:lnTo>
                  <a:close/>
                  <a:moveTo>
                    <a:pt x="1439892" y="3589728"/>
                  </a:moveTo>
                  <a:lnTo>
                    <a:pt x="1449803" y="3589728"/>
                  </a:lnTo>
                  <a:lnTo>
                    <a:pt x="1453822" y="3593767"/>
                  </a:lnTo>
                  <a:lnTo>
                    <a:pt x="1453822" y="3603637"/>
                  </a:lnTo>
                  <a:lnTo>
                    <a:pt x="1449803" y="3607676"/>
                  </a:lnTo>
                  <a:lnTo>
                    <a:pt x="1439892" y="3607676"/>
                  </a:lnTo>
                  <a:lnTo>
                    <a:pt x="1435874" y="3603637"/>
                  </a:lnTo>
                  <a:lnTo>
                    <a:pt x="1435874" y="3593767"/>
                  </a:lnTo>
                  <a:close/>
                  <a:moveTo>
                    <a:pt x="1200577" y="3589728"/>
                  </a:moveTo>
                  <a:lnTo>
                    <a:pt x="1210488" y="3589728"/>
                  </a:lnTo>
                  <a:lnTo>
                    <a:pt x="1214506" y="3593767"/>
                  </a:lnTo>
                  <a:lnTo>
                    <a:pt x="1214506" y="3603637"/>
                  </a:lnTo>
                  <a:lnTo>
                    <a:pt x="1210488" y="3607676"/>
                  </a:lnTo>
                  <a:lnTo>
                    <a:pt x="1200577" y="3607676"/>
                  </a:lnTo>
                  <a:lnTo>
                    <a:pt x="1196559" y="3603637"/>
                  </a:lnTo>
                  <a:lnTo>
                    <a:pt x="1196559" y="3593767"/>
                  </a:lnTo>
                  <a:close/>
                  <a:moveTo>
                    <a:pt x="961265" y="3589728"/>
                  </a:moveTo>
                  <a:lnTo>
                    <a:pt x="971175" y="3589728"/>
                  </a:lnTo>
                  <a:lnTo>
                    <a:pt x="975193" y="3593767"/>
                  </a:lnTo>
                  <a:lnTo>
                    <a:pt x="975193" y="3603637"/>
                  </a:lnTo>
                  <a:lnTo>
                    <a:pt x="971175" y="3607676"/>
                  </a:lnTo>
                  <a:lnTo>
                    <a:pt x="961265" y="3607676"/>
                  </a:lnTo>
                  <a:lnTo>
                    <a:pt x="957246" y="3603637"/>
                  </a:lnTo>
                  <a:lnTo>
                    <a:pt x="957246" y="3593767"/>
                  </a:lnTo>
                  <a:close/>
                  <a:moveTo>
                    <a:pt x="9572438" y="3589677"/>
                  </a:moveTo>
                  <a:lnTo>
                    <a:pt x="9582349" y="3589677"/>
                  </a:lnTo>
                  <a:lnTo>
                    <a:pt x="9586368" y="3593716"/>
                  </a:lnTo>
                  <a:lnTo>
                    <a:pt x="9586368" y="3603586"/>
                  </a:lnTo>
                  <a:lnTo>
                    <a:pt x="9582349" y="3607625"/>
                  </a:lnTo>
                  <a:lnTo>
                    <a:pt x="9572438" y="3607625"/>
                  </a:lnTo>
                  <a:lnTo>
                    <a:pt x="9568419" y="3603586"/>
                  </a:lnTo>
                  <a:lnTo>
                    <a:pt x="9568419" y="3593716"/>
                  </a:lnTo>
                  <a:close/>
                  <a:moveTo>
                    <a:pt x="9333125" y="3589677"/>
                  </a:moveTo>
                  <a:lnTo>
                    <a:pt x="9343036" y="3589677"/>
                  </a:lnTo>
                  <a:lnTo>
                    <a:pt x="9347055" y="3593716"/>
                  </a:lnTo>
                  <a:lnTo>
                    <a:pt x="9347055" y="3603586"/>
                  </a:lnTo>
                  <a:lnTo>
                    <a:pt x="9343036" y="3607625"/>
                  </a:lnTo>
                  <a:lnTo>
                    <a:pt x="9333125" y="3607625"/>
                  </a:lnTo>
                  <a:lnTo>
                    <a:pt x="9329106" y="3603586"/>
                  </a:lnTo>
                  <a:lnTo>
                    <a:pt x="9329106" y="3593716"/>
                  </a:lnTo>
                  <a:close/>
                  <a:moveTo>
                    <a:pt x="9093811" y="3589677"/>
                  </a:moveTo>
                  <a:lnTo>
                    <a:pt x="9103722" y="3589677"/>
                  </a:lnTo>
                  <a:lnTo>
                    <a:pt x="9107741" y="3593716"/>
                  </a:lnTo>
                  <a:lnTo>
                    <a:pt x="9107741" y="3603586"/>
                  </a:lnTo>
                  <a:lnTo>
                    <a:pt x="9103722" y="3607625"/>
                  </a:lnTo>
                  <a:lnTo>
                    <a:pt x="9093811" y="3607625"/>
                  </a:lnTo>
                  <a:lnTo>
                    <a:pt x="9089792" y="3603586"/>
                  </a:lnTo>
                  <a:lnTo>
                    <a:pt x="9089792" y="3593716"/>
                  </a:lnTo>
                  <a:close/>
                  <a:moveTo>
                    <a:pt x="8854496" y="3589677"/>
                  </a:moveTo>
                  <a:lnTo>
                    <a:pt x="8864407" y="3589677"/>
                  </a:lnTo>
                  <a:lnTo>
                    <a:pt x="8868426" y="3593716"/>
                  </a:lnTo>
                  <a:lnTo>
                    <a:pt x="8868426" y="3603586"/>
                  </a:lnTo>
                  <a:lnTo>
                    <a:pt x="8864407" y="3607625"/>
                  </a:lnTo>
                  <a:lnTo>
                    <a:pt x="8854496" y="3607625"/>
                  </a:lnTo>
                  <a:lnTo>
                    <a:pt x="8850477" y="3603586"/>
                  </a:lnTo>
                  <a:lnTo>
                    <a:pt x="8850477" y="3593716"/>
                  </a:lnTo>
                  <a:close/>
                  <a:moveTo>
                    <a:pt x="8615184" y="3589677"/>
                  </a:moveTo>
                  <a:lnTo>
                    <a:pt x="8625095" y="3589677"/>
                  </a:lnTo>
                  <a:lnTo>
                    <a:pt x="8629114" y="3593716"/>
                  </a:lnTo>
                  <a:lnTo>
                    <a:pt x="8629114" y="3603586"/>
                  </a:lnTo>
                  <a:lnTo>
                    <a:pt x="8625095" y="3607625"/>
                  </a:lnTo>
                  <a:lnTo>
                    <a:pt x="8615184" y="3607625"/>
                  </a:lnTo>
                  <a:lnTo>
                    <a:pt x="8611165" y="3603586"/>
                  </a:lnTo>
                  <a:lnTo>
                    <a:pt x="8611165" y="3593716"/>
                  </a:lnTo>
                  <a:close/>
                  <a:moveTo>
                    <a:pt x="8375869" y="3589677"/>
                  </a:moveTo>
                  <a:lnTo>
                    <a:pt x="8385779" y="3589677"/>
                  </a:lnTo>
                  <a:lnTo>
                    <a:pt x="8389799" y="3593716"/>
                  </a:lnTo>
                  <a:lnTo>
                    <a:pt x="8389799" y="3603586"/>
                  </a:lnTo>
                  <a:lnTo>
                    <a:pt x="8385779" y="3607625"/>
                  </a:lnTo>
                  <a:lnTo>
                    <a:pt x="8375869" y="3607625"/>
                  </a:lnTo>
                  <a:lnTo>
                    <a:pt x="8371850" y="3603586"/>
                  </a:lnTo>
                  <a:lnTo>
                    <a:pt x="8371850" y="3593716"/>
                  </a:lnTo>
                  <a:close/>
                  <a:moveTo>
                    <a:pt x="8136553" y="3589677"/>
                  </a:moveTo>
                  <a:lnTo>
                    <a:pt x="8146464" y="3589677"/>
                  </a:lnTo>
                  <a:lnTo>
                    <a:pt x="8150483" y="3593716"/>
                  </a:lnTo>
                  <a:lnTo>
                    <a:pt x="8150483" y="3603586"/>
                  </a:lnTo>
                  <a:lnTo>
                    <a:pt x="8146464" y="3607625"/>
                  </a:lnTo>
                  <a:lnTo>
                    <a:pt x="8136553" y="3607625"/>
                  </a:lnTo>
                  <a:lnTo>
                    <a:pt x="8132534" y="3603586"/>
                  </a:lnTo>
                  <a:lnTo>
                    <a:pt x="8132534" y="3593716"/>
                  </a:lnTo>
                  <a:close/>
                  <a:moveTo>
                    <a:pt x="7897241" y="3589677"/>
                  </a:moveTo>
                  <a:lnTo>
                    <a:pt x="7907151" y="3589677"/>
                  </a:lnTo>
                  <a:lnTo>
                    <a:pt x="7911170" y="3593716"/>
                  </a:lnTo>
                  <a:lnTo>
                    <a:pt x="7911170" y="3603586"/>
                  </a:lnTo>
                  <a:lnTo>
                    <a:pt x="7907151" y="3607625"/>
                  </a:lnTo>
                  <a:lnTo>
                    <a:pt x="7897241" y="3607625"/>
                  </a:lnTo>
                  <a:lnTo>
                    <a:pt x="7893222" y="3603586"/>
                  </a:lnTo>
                  <a:lnTo>
                    <a:pt x="7893222" y="3593716"/>
                  </a:lnTo>
                  <a:close/>
                  <a:moveTo>
                    <a:pt x="7657926" y="3589677"/>
                  </a:moveTo>
                  <a:lnTo>
                    <a:pt x="7667836" y="3589677"/>
                  </a:lnTo>
                  <a:lnTo>
                    <a:pt x="7671855" y="3593716"/>
                  </a:lnTo>
                  <a:lnTo>
                    <a:pt x="7671855" y="3603586"/>
                  </a:lnTo>
                  <a:lnTo>
                    <a:pt x="7667836" y="3607625"/>
                  </a:lnTo>
                  <a:lnTo>
                    <a:pt x="7657926" y="3607625"/>
                  </a:lnTo>
                  <a:lnTo>
                    <a:pt x="7653906" y="3603586"/>
                  </a:lnTo>
                  <a:lnTo>
                    <a:pt x="7653906" y="3593716"/>
                  </a:lnTo>
                  <a:close/>
                  <a:moveTo>
                    <a:pt x="7418611" y="3589677"/>
                  </a:moveTo>
                  <a:lnTo>
                    <a:pt x="7428521" y="3589677"/>
                  </a:lnTo>
                  <a:lnTo>
                    <a:pt x="7432540" y="3593716"/>
                  </a:lnTo>
                  <a:lnTo>
                    <a:pt x="7432540" y="3603586"/>
                  </a:lnTo>
                  <a:lnTo>
                    <a:pt x="7428521" y="3607625"/>
                  </a:lnTo>
                  <a:lnTo>
                    <a:pt x="7418611" y="3607625"/>
                  </a:lnTo>
                  <a:lnTo>
                    <a:pt x="7414592" y="3603586"/>
                  </a:lnTo>
                  <a:lnTo>
                    <a:pt x="7414592" y="3593716"/>
                  </a:lnTo>
                  <a:close/>
                  <a:moveTo>
                    <a:pt x="7179298" y="3589677"/>
                  </a:moveTo>
                  <a:lnTo>
                    <a:pt x="7189209" y="3589677"/>
                  </a:lnTo>
                  <a:lnTo>
                    <a:pt x="7193228" y="3593716"/>
                  </a:lnTo>
                  <a:lnTo>
                    <a:pt x="7193228" y="3603586"/>
                  </a:lnTo>
                  <a:lnTo>
                    <a:pt x="7189209" y="3607625"/>
                  </a:lnTo>
                  <a:lnTo>
                    <a:pt x="7179298" y="3607625"/>
                  </a:lnTo>
                  <a:lnTo>
                    <a:pt x="7175279" y="3603586"/>
                  </a:lnTo>
                  <a:lnTo>
                    <a:pt x="7175279" y="3593716"/>
                  </a:lnTo>
                  <a:close/>
                  <a:moveTo>
                    <a:pt x="6939983" y="3589677"/>
                  </a:moveTo>
                  <a:lnTo>
                    <a:pt x="6949894" y="3589677"/>
                  </a:lnTo>
                  <a:lnTo>
                    <a:pt x="6953913" y="3593716"/>
                  </a:lnTo>
                  <a:lnTo>
                    <a:pt x="6953913" y="3603586"/>
                  </a:lnTo>
                  <a:lnTo>
                    <a:pt x="6949894" y="3607625"/>
                  </a:lnTo>
                  <a:lnTo>
                    <a:pt x="6939983" y="3607625"/>
                  </a:lnTo>
                  <a:lnTo>
                    <a:pt x="6935964" y="3603586"/>
                  </a:lnTo>
                  <a:lnTo>
                    <a:pt x="6935964" y="3593716"/>
                  </a:lnTo>
                  <a:close/>
                  <a:moveTo>
                    <a:pt x="6700670" y="3589677"/>
                  </a:moveTo>
                  <a:lnTo>
                    <a:pt x="6710581" y="3589677"/>
                  </a:lnTo>
                  <a:lnTo>
                    <a:pt x="6714600" y="3593716"/>
                  </a:lnTo>
                  <a:lnTo>
                    <a:pt x="6714600" y="3603586"/>
                  </a:lnTo>
                  <a:lnTo>
                    <a:pt x="6710581" y="3607625"/>
                  </a:lnTo>
                  <a:lnTo>
                    <a:pt x="6700670" y="3607625"/>
                  </a:lnTo>
                  <a:lnTo>
                    <a:pt x="6696651" y="3603586"/>
                  </a:lnTo>
                  <a:lnTo>
                    <a:pt x="6696651" y="3593716"/>
                  </a:lnTo>
                  <a:close/>
                  <a:moveTo>
                    <a:pt x="6461356" y="3589677"/>
                  </a:moveTo>
                  <a:lnTo>
                    <a:pt x="6471266" y="3589677"/>
                  </a:lnTo>
                  <a:lnTo>
                    <a:pt x="6475285" y="3593716"/>
                  </a:lnTo>
                  <a:lnTo>
                    <a:pt x="6475285" y="3603586"/>
                  </a:lnTo>
                  <a:lnTo>
                    <a:pt x="6471266" y="3607625"/>
                  </a:lnTo>
                  <a:lnTo>
                    <a:pt x="6461356" y="3607625"/>
                  </a:lnTo>
                  <a:lnTo>
                    <a:pt x="6457337" y="3603586"/>
                  </a:lnTo>
                  <a:lnTo>
                    <a:pt x="6457337" y="3593716"/>
                  </a:lnTo>
                  <a:close/>
                  <a:moveTo>
                    <a:pt x="6222042" y="3589677"/>
                  </a:moveTo>
                  <a:lnTo>
                    <a:pt x="6231952" y="3589677"/>
                  </a:lnTo>
                  <a:lnTo>
                    <a:pt x="6235971" y="3593716"/>
                  </a:lnTo>
                  <a:lnTo>
                    <a:pt x="6235971" y="3603586"/>
                  </a:lnTo>
                  <a:lnTo>
                    <a:pt x="6231952" y="3607625"/>
                  </a:lnTo>
                  <a:lnTo>
                    <a:pt x="6222042" y="3607625"/>
                  </a:lnTo>
                  <a:lnTo>
                    <a:pt x="6218023" y="3603586"/>
                  </a:lnTo>
                  <a:lnTo>
                    <a:pt x="6218023" y="3593716"/>
                  </a:lnTo>
                  <a:close/>
                  <a:moveTo>
                    <a:pt x="5982729" y="3589677"/>
                  </a:moveTo>
                  <a:lnTo>
                    <a:pt x="5992639" y="3589677"/>
                  </a:lnTo>
                  <a:lnTo>
                    <a:pt x="5996658" y="3593716"/>
                  </a:lnTo>
                  <a:lnTo>
                    <a:pt x="5996658" y="3603586"/>
                  </a:lnTo>
                  <a:lnTo>
                    <a:pt x="5992639" y="3607625"/>
                  </a:lnTo>
                  <a:lnTo>
                    <a:pt x="5982729" y="3607625"/>
                  </a:lnTo>
                  <a:lnTo>
                    <a:pt x="5978710" y="3603586"/>
                  </a:lnTo>
                  <a:lnTo>
                    <a:pt x="5978710" y="3593716"/>
                  </a:lnTo>
                  <a:close/>
                  <a:moveTo>
                    <a:pt x="5743412" y="3589677"/>
                  </a:moveTo>
                  <a:lnTo>
                    <a:pt x="5753323" y="3589677"/>
                  </a:lnTo>
                  <a:lnTo>
                    <a:pt x="5757342" y="3593716"/>
                  </a:lnTo>
                  <a:lnTo>
                    <a:pt x="5757342" y="3603586"/>
                  </a:lnTo>
                  <a:lnTo>
                    <a:pt x="5753323" y="3607625"/>
                  </a:lnTo>
                  <a:lnTo>
                    <a:pt x="5743412" y="3607625"/>
                  </a:lnTo>
                  <a:lnTo>
                    <a:pt x="5739393" y="3603586"/>
                  </a:lnTo>
                  <a:lnTo>
                    <a:pt x="5739393" y="3593716"/>
                  </a:lnTo>
                  <a:close/>
                  <a:moveTo>
                    <a:pt x="5504099" y="3589677"/>
                  </a:moveTo>
                  <a:lnTo>
                    <a:pt x="5514010" y="3589677"/>
                  </a:lnTo>
                  <a:lnTo>
                    <a:pt x="5518029" y="3593716"/>
                  </a:lnTo>
                  <a:lnTo>
                    <a:pt x="5518029" y="3603586"/>
                  </a:lnTo>
                  <a:lnTo>
                    <a:pt x="5514010" y="3607625"/>
                  </a:lnTo>
                  <a:lnTo>
                    <a:pt x="5504099" y="3607625"/>
                  </a:lnTo>
                  <a:lnTo>
                    <a:pt x="5500080" y="3603586"/>
                  </a:lnTo>
                  <a:lnTo>
                    <a:pt x="5500080" y="3593716"/>
                  </a:lnTo>
                  <a:close/>
                  <a:moveTo>
                    <a:pt x="5264784" y="3589677"/>
                  </a:moveTo>
                  <a:lnTo>
                    <a:pt x="5274694" y="3589677"/>
                  </a:lnTo>
                  <a:lnTo>
                    <a:pt x="5278713" y="3593716"/>
                  </a:lnTo>
                  <a:lnTo>
                    <a:pt x="5278713" y="3603586"/>
                  </a:lnTo>
                  <a:lnTo>
                    <a:pt x="5274694" y="3607625"/>
                  </a:lnTo>
                  <a:lnTo>
                    <a:pt x="5264784" y="3607625"/>
                  </a:lnTo>
                  <a:lnTo>
                    <a:pt x="5260765" y="3603586"/>
                  </a:lnTo>
                  <a:lnTo>
                    <a:pt x="5260765" y="3593716"/>
                  </a:lnTo>
                  <a:close/>
                  <a:moveTo>
                    <a:pt x="5025470" y="3589677"/>
                  </a:moveTo>
                  <a:lnTo>
                    <a:pt x="5035381" y="3589677"/>
                  </a:lnTo>
                  <a:lnTo>
                    <a:pt x="5039400" y="3593716"/>
                  </a:lnTo>
                  <a:lnTo>
                    <a:pt x="5039400" y="3603586"/>
                  </a:lnTo>
                  <a:lnTo>
                    <a:pt x="5035381" y="3607625"/>
                  </a:lnTo>
                  <a:lnTo>
                    <a:pt x="5025470" y="3607625"/>
                  </a:lnTo>
                  <a:lnTo>
                    <a:pt x="5021451" y="3603586"/>
                  </a:lnTo>
                  <a:lnTo>
                    <a:pt x="5021451" y="3593716"/>
                  </a:lnTo>
                  <a:close/>
                  <a:moveTo>
                    <a:pt x="4786241" y="3589677"/>
                  </a:moveTo>
                  <a:lnTo>
                    <a:pt x="4796152" y="3589677"/>
                  </a:lnTo>
                  <a:lnTo>
                    <a:pt x="4800171" y="3593716"/>
                  </a:lnTo>
                  <a:lnTo>
                    <a:pt x="4800171" y="3603586"/>
                  </a:lnTo>
                  <a:lnTo>
                    <a:pt x="4796152" y="3607625"/>
                  </a:lnTo>
                  <a:lnTo>
                    <a:pt x="4786241" y="3607625"/>
                  </a:lnTo>
                  <a:lnTo>
                    <a:pt x="4782224" y="3603586"/>
                  </a:lnTo>
                  <a:lnTo>
                    <a:pt x="4782224" y="3593716"/>
                  </a:lnTo>
                  <a:close/>
                  <a:moveTo>
                    <a:pt x="4546929" y="3589677"/>
                  </a:moveTo>
                  <a:lnTo>
                    <a:pt x="4556840" y="3589677"/>
                  </a:lnTo>
                  <a:lnTo>
                    <a:pt x="4560859" y="3593716"/>
                  </a:lnTo>
                  <a:lnTo>
                    <a:pt x="4560859" y="3603586"/>
                  </a:lnTo>
                  <a:lnTo>
                    <a:pt x="4556840" y="3607625"/>
                  </a:lnTo>
                  <a:lnTo>
                    <a:pt x="4546929" y="3607625"/>
                  </a:lnTo>
                  <a:lnTo>
                    <a:pt x="4542910" y="3603586"/>
                  </a:lnTo>
                  <a:lnTo>
                    <a:pt x="4542910" y="3593716"/>
                  </a:lnTo>
                  <a:close/>
                  <a:moveTo>
                    <a:pt x="4307612" y="3589677"/>
                  </a:moveTo>
                  <a:lnTo>
                    <a:pt x="4317523" y="3589677"/>
                  </a:lnTo>
                  <a:lnTo>
                    <a:pt x="4321543" y="3593716"/>
                  </a:lnTo>
                  <a:lnTo>
                    <a:pt x="4321543" y="3603586"/>
                  </a:lnTo>
                  <a:lnTo>
                    <a:pt x="4317523" y="3607625"/>
                  </a:lnTo>
                  <a:lnTo>
                    <a:pt x="4307612" y="3607625"/>
                  </a:lnTo>
                  <a:lnTo>
                    <a:pt x="4303595" y="3603586"/>
                  </a:lnTo>
                  <a:lnTo>
                    <a:pt x="4303595" y="3593716"/>
                  </a:lnTo>
                  <a:close/>
                  <a:moveTo>
                    <a:pt x="4068297" y="3589677"/>
                  </a:moveTo>
                  <a:lnTo>
                    <a:pt x="4078210" y="3589677"/>
                  </a:lnTo>
                  <a:lnTo>
                    <a:pt x="4082229" y="3593716"/>
                  </a:lnTo>
                  <a:lnTo>
                    <a:pt x="4082229" y="3603586"/>
                  </a:lnTo>
                  <a:lnTo>
                    <a:pt x="4078210" y="3607625"/>
                  </a:lnTo>
                  <a:lnTo>
                    <a:pt x="4068297" y="3607625"/>
                  </a:lnTo>
                  <a:lnTo>
                    <a:pt x="4064278" y="3603586"/>
                  </a:lnTo>
                  <a:lnTo>
                    <a:pt x="4064278" y="3593716"/>
                  </a:lnTo>
                  <a:close/>
                  <a:moveTo>
                    <a:pt x="3828990" y="3589677"/>
                  </a:moveTo>
                  <a:lnTo>
                    <a:pt x="3838899" y="3589677"/>
                  </a:lnTo>
                  <a:lnTo>
                    <a:pt x="3842917" y="3593716"/>
                  </a:lnTo>
                  <a:lnTo>
                    <a:pt x="3842917" y="3603586"/>
                  </a:lnTo>
                  <a:lnTo>
                    <a:pt x="3838899" y="3607625"/>
                  </a:lnTo>
                  <a:lnTo>
                    <a:pt x="3828990" y="3607625"/>
                  </a:lnTo>
                  <a:lnTo>
                    <a:pt x="3824971" y="3603586"/>
                  </a:lnTo>
                  <a:lnTo>
                    <a:pt x="3824971" y="3593716"/>
                  </a:lnTo>
                  <a:close/>
                  <a:moveTo>
                    <a:pt x="3589676" y="3589677"/>
                  </a:moveTo>
                  <a:lnTo>
                    <a:pt x="3599585" y="3589677"/>
                  </a:lnTo>
                  <a:lnTo>
                    <a:pt x="3603604" y="3593716"/>
                  </a:lnTo>
                  <a:lnTo>
                    <a:pt x="3603604" y="3603586"/>
                  </a:lnTo>
                  <a:lnTo>
                    <a:pt x="3599585" y="3607625"/>
                  </a:lnTo>
                  <a:lnTo>
                    <a:pt x="3589676" y="3607625"/>
                  </a:lnTo>
                  <a:lnTo>
                    <a:pt x="3585657" y="3603586"/>
                  </a:lnTo>
                  <a:lnTo>
                    <a:pt x="3585657" y="3593716"/>
                  </a:lnTo>
                  <a:close/>
                  <a:moveTo>
                    <a:pt x="3350359" y="3589677"/>
                  </a:moveTo>
                  <a:lnTo>
                    <a:pt x="3360268" y="3589677"/>
                  </a:lnTo>
                  <a:lnTo>
                    <a:pt x="3364287" y="3593716"/>
                  </a:lnTo>
                  <a:lnTo>
                    <a:pt x="3364287" y="3603586"/>
                  </a:lnTo>
                  <a:lnTo>
                    <a:pt x="3360268" y="3607625"/>
                  </a:lnTo>
                  <a:lnTo>
                    <a:pt x="3350359" y="3607625"/>
                  </a:lnTo>
                  <a:lnTo>
                    <a:pt x="3346340" y="3603586"/>
                  </a:lnTo>
                  <a:lnTo>
                    <a:pt x="3346340" y="3593716"/>
                  </a:lnTo>
                  <a:close/>
                  <a:moveTo>
                    <a:pt x="3111048" y="3589677"/>
                  </a:moveTo>
                  <a:lnTo>
                    <a:pt x="3120959" y="3589677"/>
                  </a:lnTo>
                  <a:lnTo>
                    <a:pt x="3124977" y="3593716"/>
                  </a:lnTo>
                  <a:lnTo>
                    <a:pt x="3124977" y="3603586"/>
                  </a:lnTo>
                  <a:lnTo>
                    <a:pt x="3120959" y="3607625"/>
                  </a:lnTo>
                  <a:lnTo>
                    <a:pt x="3111048" y="3607625"/>
                  </a:lnTo>
                  <a:lnTo>
                    <a:pt x="3107029" y="3603586"/>
                  </a:lnTo>
                  <a:lnTo>
                    <a:pt x="3107029" y="3593716"/>
                  </a:lnTo>
                  <a:close/>
                  <a:moveTo>
                    <a:pt x="2871737" y="3589677"/>
                  </a:moveTo>
                  <a:lnTo>
                    <a:pt x="2881646" y="3589677"/>
                  </a:lnTo>
                  <a:lnTo>
                    <a:pt x="2885666" y="3593716"/>
                  </a:lnTo>
                  <a:lnTo>
                    <a:pt x="2885666" y="3603586"/>
                  </a:lnTo>
                  <a:lnTo>
                    <a:pt x="2881646" y="3607625"/>
                  </a:lnTo>
                  <a:lnTo>
                    <a:pt x="2871737" y="3607625"/>
                  </a:lnTo>
                  <a:lnTo>
                    <a:pt x="2867717" y="3603586"/>
                  </a:lnTo>
                  <a:lnTo>
                    <a:pt x="2867717" y="3593716"/>
                  </a:lnTo>
                  <a:close/>
                  <a:moveTo>
                    <a:pt x="2632423" y="3589677"/>
                  </a:moveTo>
                  <a:lnTo>
                    <a:pt x="2642334" y="3589677"/>
                  </a:lnTo>
                  <a:lnTo>
                    <a:pt x="2646352" y="3593716"/>
                  </a:lnTo>
                  <a:lnTo>
                    <a:pt x="2646352" y="3603586"/>
                  </a:lnTo>
                  <a:lnTo>
                    <a:pt x="2642334" y="3607625"/>
                  </a:lnTo>
                  <a:lnTo>
                    <a:pt x="2632423" y="3607625"/>
                  </a:lnTo>
                  <a:lnTo>
                    <a:pt x="2628404" y="3603586"/>
                  </a:lnTo>
                  <a:lnTo>
                    <a:pt x="2628404" y="3593716"/>
                  </a:lnTo>
                  <a:close/>
                  <a:moveTo>
                    <a:pt x="2393104" y="3589677"/>
                  </a:moveTo>
                  <a:lnTo>
                    <a:pt x="2403015" y="3589677"/>
                  </a:lnTo>
                  <a:lnTo>
                    <a:pt x="2407034" y="3593716"/>
                  </a:lnTo>
                  <a:lnTo>
                    <a:pt x="2407034" y="3603586"/>
                  </a:lnTo>
                  <a:lnTo>
                    <a:pt x="2403015" y="3607625"/>
                  </a:lnTo>
                  <a:lnTo>
                    <a:pt x="2393104" y="3607625"/>
                  </a:lnTo>
                  <a:lnTo>
                    <a:pt x="2389087" y="3603586"/>
                  </a:lnTo>
                  <a:lnTo>
                    <a:pt x="2389087" y="3593716"/>
                  </a:lnTo>
                  <a:close/>
                  <a:moveTo>
                    <a:pt x="721966" y="3589677"/>
                  </a:moveTo>
                  <a:lnTo>
                    <a:pt x="731877" y="3589677"/>
                  </a:lnTo>
                  <a:lnTo>
                    <a:pt x="735896" y="3593716"/>
                  </a:lnTo>
                  <a:lnTo>
                    <a:pt x="735896" y="3603586"/>
                  </a:lnTo>
                  <a:lnTo>
                    <a:pt x="731877" y="3607625"/>
                  </a:lnTo>
                  <a:lnTo>
                    <a:pt x="721966" y="3607625"/>
                  </a:lnTo>
                  <a:lnTo>
                    <a:pt x="717948" y="3603586"/>
                  </a:lnTo>
                  <a:lnTo>
                    <a:pt x="717948" y="3593716"/>
                  </a:lnTo>
                  <a:close/>
                  <a:moveTo>
                    <a:pt x="482654" y="3589677"/>
                  </a:moveTo>
                  <a:lnTo>
                    <a:pt x="492565" y="3589677"/>
                  </a:lnTo>
                  <a:lnTo>
                    <a:pt x="496584" y="3593716"/>
                  </a:lnTo>
                  <a:lnTo>
                    <a:pt x="496584" y="3603586"/>
                  </a:lnTo>
                  <a:lnTo>
                    <a:pt x="492565" y="3607625"/>
                  </a:lnTo>
                  <a:lnTo>
                    <a:pt x="482654" y="3607625"/>
                  </a:lnTo>
                  <a:lnTo>
                    <a:pt x="478635" y="3603586"/>
                  </a:lnTo>
                  <a:lnTo>
                    <a:pt x="478635" y="3593716"/>
                  </a:lnTo>
                  <a:close/>
                  <a:moveTo>
                    <a:pt x="243341" y="3589677"/>
                  </a:moveTo>
                  <a:lnTo>
                    <a:pt x="253251" y="3589677"/>
                  </a:lnTo>
                  <a:lnTo>
                    <a:pt x="257270" y="3593716"/>
                  </a:lnTo>
                  <a:lnTo>
                    <a:pt x="257270" y="3603586"/>
                  </a:lnTo>
                  <a:lnTo>
                    <a:pt x="253251" y="3607625"/>
                  </a:lnTo>
                  <a:lnTo>
                    <a:pt x="243341" y="3607625"/>
                  </a:lnTo>
                  <a:lnTo>
                    <a:pt x="239321" y="3603586"/>
                  </a:lnTo>
                  <a:lnTo>
                    <a:pt x="239321" y="3593716"/>
                  </a:lnTo>
                  <a:close/>
                  <a:moveTo>
                    <a:pt x="4027" y="3589677"/>
                  </a:moveTo>
                  <a:lnTo>
                    <a:pt x="13938" y="3589677"/>
                  </a:lnTo>
                  <a:lnTo>
                    <a:pt x="17957" y="3593716"/>
                  </a:lnTo>
                  <a:lnTo>
                    <a:pt x="17957" y="3603586"/>
                  </a:lnTo>
                  <a:lnTo>
                    <a:pt x="13938" y="3607625"/>
                  </a:lnTo>
                  <a:lnTo>
                    <a:pt x="4027" y="3607625"/>
                  </a:lnTo>
                  <a:lnTo>
                    <a:pt x="8" y="3603586"/>
                  </a:lnTo>
                  <a:lnTo>
                    <a:pt x="8" y="3593716"/>
                  </a:lnTo>
                  <a:close/>
                  <a:moveTo>
                    <a:pt x="9572438" y="3350398"/>
                  </a:moveTo>
                  <a:lnTo>
                    <a:pt x="9582349" y="3350398"/>
                  </a:lnTo>
                  <a:lnTo>
                    <a:pt x="9586368" y="3354436"/>
                  </a:lnTo>
                  <a:lnTo>
                    <a:pt x="9586368" y="3364306"/>
                  </a:lnTo>
                  <a:lnTo>
                    <a:pt x="9582349" y="3368345"/>
                  </a:lnTo>
                  <a:lnTo>
                    <a:pt x="9572438" y="3368345"/>
                  </a:lnTo>
                  <a:lnTo>
                    <a:pt x="9568419" y="3364306"/>
                  </a:lnTo>
                  <a:lnTo>
                    <a:pt x="9568419" y="3354436"/>
                  </a:lnTo>
                  <a:close/>
                  <a:moveTo>
                    <a:pt x="9333125" y="3350398"/>
                  </a:moveTo>
                  <a:lnTo>
                    <a:pt x="9343036" y="3350398"/>
                  </a:lnTo>
                  <a:lnTo>
                    <a:pt x="9347055" y="3354436"/>
                  </a:lnTo>
                  <a:lnTo>
                    <a:pt x="9347055" y="3364306"/>
                  </a:lnTo>
                  <a:lnTo>
                    <a:pt x="9343036" y="3368345"/>
                  </a:lnTo>
                  <a:lnTo>
                    <a:pt x="9333125" y="3368345"/>
                  </a:lnTo>
                  <a:lnTo>
                    <a:pt x="9329106" y="3364306"/>
                  </a:lnTo>
                  <a:lnTo>
                    <a:pt x="9329106" y="3354436"/>
                  </a:lnTo>
                  <a:close/>
                  <a:moveTo>
                    <a:pt x="9093811" y="3350398"/>
                  </a:moveTo>
                  <a:lnTo>
                    <a:pt x="9103722" y="3350398"/>
                  </a:lnTo>
                  <a:lnTo>
                    <a:pt x="9107741" y="3354436"/>
                  </a:lnTo>
                  <a:lnTo>
                    <a:pt x="9107741" y="3364306"/>
                  </a:lnTo>
                  <a:lnTo>
                    <a:pt x="9103722" y="3368345"/>
                  </a:lnTo>
                  <a:lnTo>
                    <a:pt x="9093811" y="3368345"/>
                  </a:lnTo>
                  <a:lnTo>
                    <a:pt x="9089792" y="3364306"/>
                  </a:lnTo>
                  <a:lnTo>
                    <a:pt x="9089792" y="3354436"/>
                  </a:lnTo>
                  <a:close/>
                  <a:moveTo>
                    <a:pt x="8854496" y="3350398"/>
                  </a:moveTo>
                  <a:lnTo>
                    <a:pt x="8864407" y="3350398"/>
                  </a:lnTo>
                  <a:lnTo>
                    <a:pt x="8868426" y="3354436"/>
                  </a:lnTo>
                  <a:lnTo>
                    <a:pt x="8868426" y="3364306"/>
                  </a:lnTo>
                  <a:lnTo>
                    <a:pt x="8864407" y="3368345"/>
                  </a:lnTo>
                  <a:lnTo>
                    <a:pt x="8854496" y="3368345"/>
                  </a:lnTo>
                  <a:lnTo>
                    <a:pt x="8850477" y="3364306"/>
                  </a:lnTo>
                  <a:lnTo>
                    <a:pt x="8850477" y="3354436"/>
                  </a:lnTo>
                  <a:close/>
                  <a:moveTo>
                    <a:pt x="8615184" y="3350398"/>
                  </a:moveTo>
                  <a:lnTo>
                    <a:pt x="8625095" y="3350398"/>
                  </a:lnTo>
                  <a:lnTo>
                    <a:pt x="8629114" y="3354436"/>
                  </a:lnTo>
                  <a:lnTo>
                    <a:pt x="8629114" y="3364306"/>
                  </a:lnTo>
                  <a:lnTo>
                    <a:pt x="8625095" y="3368345"/>
                  </a:lnTo>
                  <a:lnTo>
                    <a:pt x="8615184" y="3368345"/>
                  </a:lnTo>
                  <a:lnTo>
                    <a:pt x="8611165" y="3364306"/>
                  </a:lnTo>
                  <a:lnTo>
                    <a:pt x="8611165" y="3354436"/>
                  </a:lnTo>
                  <a:close/>
                  <a:moveTo>
                    <a:pt x="8375869" y="3350398"/>
                  </a:moveTo>
                  <a:lnTo>
                    <a:pt x="8385779" y="3350398"/>
                  </a:lnTo>
                  <a:lnTo>
                    <a:pt x="8389799" y="3354436"/>
                  </a:lnTo>
                  <a:lnTo>
                    <a:pt x="8389799" y="3364306"/>
                  </a:lnTo>
                  <a:lnTo>
                    <a:pt x="8385779" y="3368345"/>
                  </a:lnTo>
                  <a:lnTo>
                    <a:pt x="8375869" y="3368345"/>
                  </a:lnTo>
                  <a:lnTo>
                    <a:pt x="8371850" y="3364306"/>
                  </a:lnTo>
                  <a:lnTo>
                    <a:pt x="8371850" y="3354436"/>
                  </a:lnTo>
                  <a:close/>
                  <a:moveTo>
                    <a:pt x="8136553" y="3350398"/>
                  </a:moveTo>
                  <a:lnTo>
                    <a:pt x="8146464" y="3350398"/>
                  </a:lnTo>
                  <a:lnTo>
                    <a:pt x="8150483" y="3354436"/>
                  </a:lnTo>
                  <a:lnTo>
                    <a:pt x="8150483" y="3364306"/>
                  </a:lnTo>
                  <a:lnTo>
                    <a:pt x="8146464" y="3368345"/>
                  </a:lnTo>
                  <a:lnTo>
                    <a:pt x="8136553" y="3368345"/>
                  </a:lnTo>
                  <a:lnTo>
                    <a:pt x="8132534" y="3364306"/>
                  </a:lnTo>
                  <a:lnTo>
                    <a:pt x="8132534" y="3354436"/>
                  </a:lnTo>
                  <a:close/>
                  <a:moveTo>
                    <a:pt x="7897241" y="3350398"/>
                  </a:moveTo>
                  <a:lnTo>
                    <a:pt x="7907151" y="3350398"/>
                  </a:lnTo>
                  <a:lnTo>
                    <a:pt x="7911170" y="3354436"/>
                  </a:lnTo>
                  <a:lnTo>
                    <a:pt x="7911170" y="3364306"/>
                  </a:lnTo>
                  <a:lnTo>
                    <a:pt x="7907151" y="3368345"/>
                  </a:lnTo>
                  <a:lnTo>
                    <a:pt x="7897241" y="3368345"/>
                  </a:lnTo>
                  <a:lnTo>
                    <a:pt x="7893222" y="3364306"/>
                  </a:lnTo>
                  <a:lnTo>
                    <a:pt x="7893222" y="3354436"/>
                  </a:lnTo>
                  <a:close/>
                  <a:moveTo>
                    <a:pt x="7657926" y="3350398"/>
                  </a:moveTo>
                  <a:lnTo>
                    <a:pt x="7667836" y="3350398"/>
                  </a:lnTo>
                  <a:lnTo>
                    <a:pt x="7671855" y="3354436"/>
                  </a:lnTo>
                  <a:lnTo>
                    <a:pt x="7671855" y="3364306"/>
                  </a:lnTo>
                  <a:lnTo>
                    <a:pt x="7667836" y="3368345"/>
                  </a:lnTo>
                  <a:lnTo>
                    <a:pt x="7657926" y="3368345"/>
                  </a:lnTo>
                  <a:lnTo>
                    <a:pt x="7653906" y="3364306"/>
                  </a:lnTo>
                  <a:lnTo>
                    <a:pt x="7653906" y="3354436"/>
                  </a:lnTo>
                  <a:close/>
                  <a:moveTo>
                    <a:pt x="7418611" y="3350398"/>
                  </a:moveTo>
                  <a:lnTo>
                    <a:pt x="7428521" y="3350398"/>
                  </a:lnTo>
                  <a:lnTo>
                    <a:pt x="7432540" y="3354436"/>
                  </a:lnTo>
                  <a:lnTo>
                    <a:pt x="7432540" y="3364306"/>
                  </a:lnTo>
                  <a:lnTo>
                    <a:pt x="7428521" y="3368345"/>
                  </a:lnTo>
                  <a:lnTo>
                    <a:pt x="7418611" y="3368345"/>
                  </a:lnTo>
                  <a:lnTo>
                    <a:pt x="7414592" y="3364306"/>
                  </a:lnTo>
                  <a:lnTo>
                    <a:pt x="7414592" y="3354436"/>
                  </a:lnTo>
                  <a:close/>
                  <a:moveTo>
                    <a:pt x="7179298" y="3350398"/>
                  </a:moveTo>
                  <a:lnTo>
                    <a:pt x="7189209" y="3350398"/>
                  </a:lnTo>
                  <a:lnTo>
                    <a:pt x="7193228" y="3354436"/>
                  </a:lnTo>
                  <a:lnTo>
                    <a:pt x="7193228" y="3364306"/>
                  </a:lnTo>
                  <a:lnTo>
                    <a:pt x="7189209" y="3368345"/>
                  </a:lnTo>
                  <a:lnTo>
                    <a:pt x="7179298" y="3368345"/>
                  </a:lnTo>
                  <a:lnTo>
                    <a:pt x="7175279" y="3364306"/>
                  </a:lnTo>
                  <a:lnTo>
                    <a:pt x="7175279" y="3354436"/>
                  </a:lnTo>
                  <a:close/>
                  <a:moveTo>
                    <a:pt x="6939983" y="3350398"/>
                  </a:moveTo>
                  <a:lnTo>
                    <a:pt x="6949894" y="3350398"/>
                  </a:lnTo>
                  <a:lnTo>
                    <a:pt x="6953913" y="3354436"/>
                  </a:lnTo>
                  <a:lnTo>
                    <a:pt x="6953913" y="3364306"/>
                  </a:lnTo>
                  <a:lnTo>
                    <a:pt x="6949894" y="3368345"/>
                  </a:lnTo>
                  <a:lnTo>
                    <a:pt x="6939983" y="3368345"/>
                  </a:lnTo>
                  <a:lnTo>
                    <a:pt x="6935964" y="3364306"/>
                  </a:lnTo>
                  <a:lnTo>
                    <a:pt x="6935964" y="3354436"/>
                  </a:lnTo>
                  <a:close/>
                  <a:moveTo>
                    <a:pt x="6700670" y="3350398"/>
                  </a:moveTo>
                  <a:lnTo>
                    <a:pt x="6710581" y="3350398"/>
                  </a:lnTo>
                  <a:lnTo>
                    <a:pt x="6714600" y="3354436"/>
                  </a:lnTo>
                  <a:lnTo>
                    <a:pt x="6714600" y="3364306"/>
                  </a:lnTo>
                  <a:lnTo>
                    <a:pt x="6710581" y="3368345"/>
                  </a:lnTo>
                  <a:lnTo>
                    <a:pt x="6700670" y="3368345"/>
                  </a:lnTo>
                  <a:lnTo>
                    <a:pt x="6696651" y="3364306"/>
                  </a:lnTo>
                  <a:lnTo>
                    <a:pt x="6696651" y="3354436"/>
                  </a:lnTo>
                  <a:close/>
                  <a:moveTo>
                    <a:pt x="6461356" y="3350398"/>
                  </a:moveTo>
                  <a:lnTo>
                    <a:pt x="6471266" y="3350398"/>
                  </a:lnTo>
                  <a:lnTo>
                    <a:pt x="6475285" y="3354436"/>
                  </a:lnTo>
                  <a:lnTo>
                    <a:pt x="6475285" y="3364306"/>
                  </a:lnTo>
                  <a:lnTo>
                    <a:pt x="6471266" y="3368345"/>
                  </a:lnTo>
                  <a:lnTo>
                    <a:pt x="6461356" y="3368345"/>
                  </a:lnTo>
                  <a:lnTo>
                    <a:pt x="6457337" y="3364306"/>
                  </a:lnTo>
                  <a:lnTo>
                    <a:pt x="6457337" y="3354436"/>
                  </a:lnTo>
                  <a:close/>
                  <a:moveTo>
                    <a:pt x="6222042" y="3350398"/>
                  </a:moveTo>
                  <a:lnTo>
                    <a:pt x="6231952" y="3350398"/>
                  </a:lnTo>
                  <a:lnTo>
                    <a:pt x="6235971" y="3354436"/>
                  </a:lnTo>
                  <a:lnTo>
                    <a:pt x="6235971" y="3364306"/>
                  </a:lnTo>
                  <a:lnTo>
                    <a:pt x="6231952" y="3368345"/>
                  </a:lnTo>
                  <a:lnTo>
                    <a:pt x="6222042" y="3368345"/>
                  </a:lnTo>
                  <a:lnTo>
                    <a:pt x="6218023" y="3364306"/>
                  </a:lnTo>
                  <a:lnTo>
                    <a:pt x="6218023" y="3354436"/>
                  </a:lnTo>
                  <a:close/>
                  <a:moveTo>
                    <a:pt x="5982729" y="3350398"/>
                  </a:moveTo>
                  <a:lnTo>
                    <a:pt x="5992639" y="3350398"/>
                  </a:lnTo>
                  <a:lnTo>
                    <a:pt x="5996658" y="3354436"/>
                  </a:lnTo>
                  <a:lnTo>
                    <a:pt x="5996658" y="3364306"/>
                  </a:lnTo>
                  <a:lnTo>
                    <a:pt x="5992639" y="3368345"/>
                  </a:lnTo>
                  <a:lnTo>
                    <a:pt x="5982729" y="3368345"/>
                  </a:lnTo>
                  <a:lnTo>
                    <a:pt x="5978710" y="3364306"/>
                  </a:lnTo>
                  <a:lnTo>
                    <a:pt x="5978710" y="3354436"/>
                  </a:lnTo>
                  <a:close/>
                  <a:moveTo>
                    <a:pt x="5743412" y="3350398"/>
                  </a:moveTo>
                  <a:lnTo>
                    <a:pt x="5753323" y="3350398"/>
                  </a:lnTo>
                  <a:lnTo>
                    <a:pt x="5757342" y="3354436"/>
                  </a:lnTo>
                  <a:lnTo>
                    <a:pt x="5757342" y="3364306"/>
                  </a:lnTo>
                  <a:lnTo>
                    <a:pt x="5753323" y="3368345"/>
                  </a:lnTo>
                  <a:lnTo>
                    <a:pt x="5743412" y="3368345"/>
                  </a:lnTo>
                  <a:lnTo>
                    <a:pt x="5739393" y="3364306"/>
                  </a:lnTo>
                  <a:lnTo>
                    <a:pt x="5739393" y="3354436"/>
                  </a:lnTo>
                  <a:close/>
                  <a:moveTo>
                    <a:pt x="5504099" y="3350398"/>
                  </a:moveTo>
                  <a:lnTo>
                    <a:pt x="5514010" y="3350398"/>
                  </a:lnTo>
                  <a:lnTo>
                    <a:pt x="5518029" y="3354436"/>
                  </a:lnTo>
                  <a:lnTo>
                    <a:pt x="5518029" y="3364306"/>
                  </a:lnTo>
                  <a:lnTo>
                    <a:pt x="5514010" y="3368345"/>
                  </a:lnTo>
                  <a:lnTo>
                    <a:pt x="5504099" y="3368345"/>
                  </a:lnTo>
                  <a:lnTo>
                    <a:pt x="5500080" y="3364306"/>
                  </a:lnTo>
                  <a:lnTo>
                    <a:pt x="5500080" y="3354436"/>
                  </a:lnTo>
                  <a:close/>
                  <a:moveTo>
                    <a:pt x="5264784" y="3350398"/>
                  </a:moveTo>
                  <a:lnTo>
                    <a:pt x="5274694" y="3350398"/>
                  </a:lnTo>
                  <a:lnTo>
                    <a:pt x="5278713" y="3354436"/>
                  </a:lnTo>
                  <a:lnTo>
                    <a:pt x="5278713" y="3364306"/>
                  </a:lnTo>
                  <a:lnTo>
                    <a:pt x="5274694" y="3368345"/>
                  </a:lnTo>
                  <a:lnTo>
                    <a:pt x="5264784" y="3368345"/>
                  </a:lnTo>
                  <a:lnTo>
                    <a:pt x="5260765" y="3364306"/>
                  </a:lnTo>
                  <a:lnTo>
                    <a:pt x="5260765" y="3354436"/>
                  </a:lnTo>
                  <a:close/>
                  <a:moveTo>
                    <a:pt x="5025470" y="3350398"/>
                  </a:moveTo>
                  <a:lnTo>
                    <a:pt x="5035381" y="3350398"/>
                  </a:lnTo>
                  <a:lnTo>
                    <a:pt x="5039400" y="3354436"/>
                  </a:lnTo>
                  <a:lnTo>
                    <a:pt x="5039400" y="3364306"/>
                  </a:lnTo>
                  <a:lnTo>
                    <a:pt x="5035381" y="3368345"/>
                  </a:lnTo>
                  <a:lnTo>
                    <a:pt x="5025470" y="3368345"/>
                  </a:lnTo>
                  <a:lnTo>
                    <a:pt x="5021451" y="3364306"/>
                  </a:lnTo>
                  <a:lnTo>
                    <a:pt x="5021451" y="3354436"/>
                  </a:lnTo>
                  <a:close/>
                  <a:moveTo>
                    <a:pt x="4786241" y="3350398"/>
                  </a:moveTo>
                  <a:lnTo>
                    <a:pt x="4796152" y="3350398"/>
                  </a:lnTo>
                  <a:lnTo>
                    <a:pt x="4800171" y="3354436"/>
                  </a:lnTo>
                  <a:lnTo>
                    <a:pt x="4800171" y="3364306"/>
                  </a:lnTo>
                  <a:lnTo>
                    <a:pt x="4796152" y="3368345"/>
                  </a:lnTo>
                  <a:lnTo>
                    <a:pt x="4786241" y="3368345"/>
                  </a:lnTo>
                  <a:lnTo>
                    <a:pt x="4782224" y="3364306"/>
                  </a:lnTo>
                  <a:lnTo>
                    <a:pt x="4782224" y="3354436"/>
                  </a:lnTo>
                  <a:close/>
                  <a:moveTo>
                    <a:pt x="4546929" y="3350398"/>
                  </a:moveTo>
                  <a:lnTo>
                    <a:pt x="4556840" y="3350398"/>
                  </a:lnTo>
                  <a:lnTo>
                    <a:pt x="4560859" y="3354436"/>
                  </a:lnTo>
                  <a:lnTo>
                    <a:pt x="4560859" y="3364306"/>
                  </a:lnTo>
                  <a:lnTo>
                    <a:pt x="4556840" y="3368345"/>
                  </a:lnTo>
                  <a:lnTo>
                    <a:pt x="4546929" y="3368345"/>
                  </a:lnTo>
                  <a:lnTo>
                    <a:pt x="4542910" y="3364306"/>
                  </a:lnTo>
                  <a:lnTo>
                    <a:pt x="4542910" y="3354436"/>
                  </a:lnTo>
                  <a:close/>
                  <a:moveTo>
                    <a:pt x="4307612" y="3350398"/>
                  </a:moveTo>
                  <a:lnTo>
                    <a:pt x="4317523" y="3350398"/>
                  </a:lnTo>
                  <a:lnTo>
                    <a:pt x="4321543" y="3354436"/>
                  </a:lnTo>
                  <a:lnTo>
                    <a:pt x="4321543" y="3364306"/>
                  </a:lnTo>
                  <a:lnTo>
                    <a:pt x="4317523" y="3368345"/>
                  </a:lnTo>
                  <a:lnTo>
                    <a:pt x="4307612" y="3368345"/>
                  </a:lnTo>
                  <a:lnTo>
                    <a:pt x="4303595" y="3364306"/>
                  </a:lnTo>
                  <a:lnTo>
                    <a:pt x="4303595" y="3354436"/>
                  </a:lnTo>
                  <a:close/>
                  <a:moveTo>
                    <a:pt x="4068297" y="3350398"/>
                  </a:moveTo>
                  <a:lnTo>
                    <a:pt x="4078210" y="3350398"/>
                  </a:lnTo>
                  <a:lnTo>
                    <a:pt x="4082229" y="3354436"/>
                  </a:lnTo>
                  <a:lnTo>
                    <a:pt x="4082229" y="3364306"/>
                  </a:lnTo>
                  <a:lnTo>
                    <a:pt x="4078210" y="3368345"/>
                  </a:lnTo>
                  <a:lnTo>
                    <a:pt x="4068297" y="3368345"/>
                  </a:lnTo>
                  <a:lnTo>
                    <a:pt x="4064278" y="3364306"/>
                  </a:lnTo>
                  <a:lnTo>
                    <a:pt x="4064278" y="3354436"/>
                  </a:lnTo>
                  <a:close/>
                  <a:moveTo>
                    <a:pt x="3828990" y="3350398"/>
                  </a:moveTo>
                  <a:lnTo>
                    <a:pt x="3838899" y="3350398"/>
                  </a:lnTo>
                  <a:lnTo>
                    <a:pt x="3842917" y="3354436"/>
                  </a:lnTo>
                  <a:lnTo>
                    <a:pt x="3842917" y="3364306"/>
                  </a:lnTo>
                  <a:lnTo>
                    <a:pt x="3838899" y="3368345"/>
                  </a:lnTo>
                  <a:lnTo>
                    <a:pt x="3828990" y="3368345"/>
                  </a:lnTo>
                  <a:lnTo>
                    <a:pt x="3824971" y="3364306"/>
                  </a:lnTo>
                  <a:lnTo>
                    <a:pt x="3824971" y="3354436"/>
                  </a:lnTo>
                  <a:close/>
                  <a:moveTo>
                    <a:pt x="3589676" y="3350398"/>
                  </a:moveTo>
                  <a:lnTo>
                    <a:pt x="3599585" y="3350398"/>
                  </a:lnTo>
                  <a:lnTo>
                    <a:pt x="3603604" y="3354436"/>
                  </a:lnTo>
                  <a:lnTo>
                    <a:pt x="3603604" y="3364306"/>
                  </a:lnTo>
                  <a:lnTo>
                    <a:pt x="3599585" y="3368345"/>
                  </a:lnTo>
                  <a:lnTo>
                    <a:pt x="3589676" y="3368345"/>
                  </a:lnTo>
                  <a:lnTo>
                    <a:pt x="3585657" y="3364306"/>
                  </a:lnTo>
                  <a:lnTo>
                    <a:pt x="3585657" y="3354436"/>
                  </a:lnTo>
                  <a:close/>
                  <a:moveTo>
                    <a:pt x="3350359" y="3350398"/>
                  </a:moveTo>
                  <a:lnTo>
                    <a:pt x="3360268" y="3350398"/>
                  </a:lnTo>
                  <a:lnTo>
                    <a:pt x="3364287" y="3354436"/>
                  </a:lnTo>
                  <a:lnTo>
                    <a:pt x="3364287" y="3364306"/>
                  </a:lnTo>
                  <a:lnTo>
                    <a:pt x="3360268" y="3368345"/>
                  </a:lnTo>
                  <a:lnTo>
                    <a:pt x="3350359" y="3368345"/>
                  </a:lnTo>
                  <a:lnTo>
                    <a:pt x="3346340" y="3364306"/>
                  </a:lnTo>
                  <a:lnTo>
                    <a:pt x="3346340" y="3354436"/>
                  </a:lnTo>
                  <a:close/>
                  <a:moveTo>
                    <a:pt x="3111048" y="3350398"/>
                  </a:moveTo>
                  <a:lnTo>
                    <a:pt x="3120959" y="3350398"/>
                  </a:lnTo>
                  <a:lnTo>
                    <a:pt x="3124977" y="3354436"/>
                  </a:lnTo>
                  <a:lnTo>
                    <a:pt x="3124977" y="3364306"/>
                  </a:lnTo>
                  <a:lnTo>
                    <a:pt x="3120959" y="3368345"/>
                  </a:lnTo>
                  <a:lnTo>
                    <a:pt x="3111048" y="3368345"/>
                  </a:lnTo>
                  <a:lnTo>
                    <a:pt x="3107029" y="3364306"/>
                  </a:lnTo>
                  <a:lnTo>
                    <a:pt x="3107029" y="3354436"/>
                  </a:lnTo>
                  <a:close/>
                  <a:moveTo>
                    <a:pt x="2871737" y="3350398"/>
                  </a:moveTo>
                  <a:lnTo>
                    <a:pt x="2881646" y="3350398"/>
                  </a:lnTo>
                  <a:lnTo>
                    <a:pt x="2885666" y="3354436"/>
                  </a:lnTo>
                  <a:lnTo>
                    <a:pt x="2885666" y="3364306"/>
                  </a:lnTo>
                  <a:lnTo>
                    <a:pt x="2881646" y="3368345"/>
                  </a:lnTo>
                  <a:lnTo>
                    <a:pt x="2871737" y="3368345"/>
                  </a:lnTo>
                  <a:lnTo>
                    <a:pt x="2867717" y="3364306"/>
                  </a:lnTo>
                  <a:lnTo>
                    <a:pt x="2867717" y="3354436"/>
                  </a:lnTo>
                  <a:close/>
                  <a:moveTo>
                    <a:pt x="2632423" y="3350398"/>
                  </a:moveTo>
                  <a:lnTo>
                    <a:pt x="2642334" y="3350398"/>
                  </a:lnTo>
                  <a:lnTo>
                    <a:pt x="2646352" y="3354436"/>
                  </a:lnTo>
                  <a:lnTo>
                    <a:pt x="2646352" y="3364306"/>
                  </a:lnTo>
                  <a:lnTo>
                    <a:pt x="2642334" y="3368345"/>
                  </a:lnTo>
                  <a:lnTo>
                    <a:pt x="2632423" y="3368345"/>
                  </a:lnTo>
                  <a:lnTo>
                    <a:pt x="2628404" y="3364306"/>
                  </a:lnTo>
                  <a:lnTo>
                    <a:pt x="2628404" y="3354436"/>
                  </a:lnTo>
                  <a:close/>
                  <a:moveTo>
                    <a:pt x="2393104" y="3350398"/>
                  </a:moveTo>
                  <a:lnTo>
                    <a:pt x="2403015" y="3350398"/>
                  </a:lnTo>
                  <a:lnTo>
                    <a:pt x="2407034" y="3354436"/>
                  </a:lnTo>
                  <a:lnTo>
                    <a:pt x="2407034" y="3364306"/>
                  </a:lnTo>
                  <a:lnTo>
                    <a:pt x="2403015" y="3368345"/>
                  </a:lnTo>
                  <a:lnTo>
                    <a:pt x="2393104" y="3368345"/>
                  </a:lnTo>
                  <a:lnTo>
                    <a:pt x="2389087" y="3364306"/>
                  </a:lnTo>
                  <a:lnTo>
                    <a:pt x="2389087" y="3354436"/>
                  </a:lnTo>
                  <a:close/>
                  <a:moveTo>
                    <a:pt x="2157820" y="3350398"/>
                  </a:moveTo>
                  <a:lnTo>
                    <a:pt x="2167731" y="3350398"/>
                  </a:lnTo>
                  <a:lnTo>
                    <a:pt x="2171749" y="3354436"/>
                  </a:lnTo>
                  <a:lnTo>
                    <a:pt x="2171749" y="3364306"/>
                  </a:lnTo>
                  <a:lnTo>
                    <a:pt x="2167731" y="3368345"/>
                  </a:lnTo>
                  <a:lnTo>
                    <a:pt x="2157820" y="3368345"/>
                  </a:lnTo>
                  <a:lnTo>
                    <a:pt x="2153802" y="3364306"/>
                  </a:lnTo>
                  <a:lnTo>
                    <a:pt x="2153802" y="3354436"/>
                  </a:lnTo>
                  <a:close/>
                  <a:moveTo>
                    <a:pt x="1918511" y="3350398"/>
                  </a:moveTo>
                  <a:lnTo>
                    <a:pt x="1928422" y="3350398"/>
                  </a:lnTo>
                  <a:lnTo>
                    <a:pt x="1932441" y="3354436"/>
                  </a:lnTo>
                  <a:lnTo>
                    <a:pt x="1932441" y="3364306"/>
                  </a:lnTo>
                  <a:lnTo>
                    <a:pt x="1928422" y="3368345"/>
                  </a:lnTo>
                  <a:lnTo>
                    <a:pt x="1918511" y="3368345"/>
                  </a:lnTo>
                  <a:lnTo>
                    <a:pt x="1914493" y="3364306"/>
                  </a:lnTo>
                  <a:lnTo>
                    <a:pt x="1914493" y="3354436"/>
                  </a:lnTo>
                  <a:close/>
                  <a:moveTo>
                    <a:pt x="1679210" y="3350398"/>
                  </a:moveTo>
                  <a:lnTo>
                    <a:pt x="1689120" y="3350398"/>
                  </a:lnTo>
                  <a:lnTo>
                    <a:pt x="1693138" y="3354436"/>
                  </a:lnTo>
                  <a:lnTo>
                    <a:pt x="1693138" y="3364306"/>
                  </a:lnTo>
                  <a:lnTo>
                    <a:pt x="1689120" y="3368345"/>
                  </a:lnTo>
                  <a:lnTo>
                    <a:pt x="1679210" y="3368345"/>
                  </a:lnTo>
                  <a:lnTo>
                    <a:pt x="1675191" y="3364306"/>
                  </a:lnTo>
                  <a:lnTo>
                    <a:pt x="1675191" y="3354436"/>
                  </a:lnTo>
                  <a:close/>
                  <a:moveTo>
                    <a:pt x="1439893" y="3350398"/>
                  </a:moveTo>
                  <a:lnTo>
                    <a:pt x="1449803" y="3350398"/>
                  </a:lnTo>
                  <a:lnTo>
                    <a:pt x="1453823" y="3354436"/>
                  </a:lnTo>
                  <a:lnTo>
                    <a:pt x="1453823" y="3364306"/>
                  </a:lnTo>
                  <a:lnTo>
                    <a:pt x="1449803" y="3368345"/>
                  </a:lnTo>
                  <a:lnTo>
                    <a:pt x="1439893" y="3368345"/>
                  </a:lnTo>
                  <a:lnTo>
                    <a:pt x="1435875" y="3364306"/>
                  </a:lnTo>
                  <a:lnTo>
                    <a:pt x="1435875" y="3354436"/>
                  </a:lnTo>
                  <a:close/>
                  <a:moveTo>
                    <a:pt x="1200578" y="3350398"/>
                  </a:moveTo>
                  <a:lnTo>
                    <a:pt x="1210488" y="3350398"/>
                  </a:lnTo>
                  <a:lnTo>
                    <a:pt x="1214507" y="3354436"/>
                  </a:lnTo>
                  <a:lnTo>
                    <a:pt x="1214507" y="3364306"/>
                  </a:lnTo>
                  <a:lnTo>
                    <a:pt x="1210488" y="3368345"/>
                  </a:lnTo>
                  <a:lnTo>
                    <a:pt x="1200578" y="3368345"/>
                  </a:lnTo>
                  <a:lnTo>
                    <a:pt x="1196559" y="3364306"/>
                  </a:lnTo>
                  <a:lnTo>
                    <a:pt x="1196559" y="3354436"/>
                  </a:lnTo>
                  <a:close/>
                  <a:moveTo>
                    <a:pt x="961265" y="3350398"/>
                  </a:moveTo>
                  <a:lnTo>
                    <a:pt x="971176" y="3350398"/>
                  </a:lnTo>
                  <a:lnTo>
                    <a:pt x="975194" y="3354436"/>
                  </a:lnTo>
                  <a:lnTo>
                    <a:pt x="975194" y="3364306"/>
                  </a:lnTo>
                  <a:lnTo>
                    <a:pt x="971176" y="3368345"/>
                  </a:lnTo>
                  <a:lnTo>
                    <a:pt x="961265" y="3368345"/>
                  </a:lnTo>
                  <a:lnTo>
                    <a:pt x="957246" y="3364306"/>
                  </a:lnTo>
                  <a:lnTo>
                    <a:pt x="957246" y="3354436"/>
                  </a:lnTo>
                  <a:close/>
                  <a:moveTo>
                    <a:pt x="721967" y="3350398"/>
                  </a:moveTo>
                  <a:lnTo>
                    <a:pt x="731877" y="3350398"/>
                  </a:lnTo>
                  <a:lnTo>
                    <a:pt x="735896" y="3354436"/>
                  </a:lnTo>
                  <a:lnTo>
                    <a:pt x="735896" y="3364306"/>
                  </a:lnTo>
                  <a:lnTo>
                    <a:pt x="731877" y="3368345"/>
                  </a:lnTo>
                  <a:lnTo>
                    <a:pt x="721967" y="3368345"/>
                  </a:lnTo>
                  <a:lnTo>
                    <a:pt x="717949" y="3364306"/>
                  </a:lnTo>
                  <a:lnTo>
                    <a:pt x="717949" y="3354436"/>
                  </a:lnTo>
                  <a:close/>
                  <a:moveTo>
                    <a:pt x="482655" y="3350398"/>
                  </a:moveTo>
                  <a:lnTo>
                    <a:pt x="492565" y="3350398"/>
                  </a:lnTo>
                  <a:lnTo>
                    <a:pt x="496584" y="3354436"/>
                  </a:lnTo>
                  <a:lnTo>
                    <a:pt x="496584" y="3364306"/>
                  </a:lnTo>
                  <a:lnTo>
                    <a:pt x="492565" y="3368345"/>
                  </a:lnTo>
                  <a:lnTo>
                    <a:pt x="482655" y="3368345"/>
                  </a:lnTo>
                  <a:lnTo>
                    <a:pt x="478636" y="3364306"/>
                  </a:lnTo>
                  <a:lnTo>
                    <a:pt x="478636" y="3354436"/>
                  </a:lnTo>
                  <a:close/>
                  <a:moveTo>
                    <a:pt x="243341" y="3350398"/>
                  </a:moveTo>
                  <a:lnTo>
                    <a:pt x="253252" y="3350398"/>
                  </a:lnTo>
                  <a:lnTo>
                    <a:pt x="257271" y="3354436"/>
                  </a:lnTo>
                  <a:lnTo>
                    <a:pt x="257271" y="3364306"/>
                  </a:lnTo>
                  <a:lnTo>
                    <a:pt x="253252" y="3368345"/>
                  </a:lnTo>
                  <a:lnTo>
                    <a:pt x="243341" y="3368345"/>
                  </a:lnTo>
                  <a:lnTo>
                    <a:pt x="239322" y="3364306"/>
                  </a:lnTo>
                  <a:lnTo>
                    <a:pt x="239322" y="3354436"/>
                  </a:lnTo>
                  <a:close/>
                  <a:moveTo>
                    <a:pt x="4029" y="3350398"/>
                  </a:moveTo>
                  <a:lnTo>
                    <a:pt x="13938" y="3350398"/>
                  </a:lnTo>
                  <a:lnTo>
                    <a:pt x="17957" y="3354436"/>
                  </a:lnTo>
                  <a:lnTo>
                    <a:pt x="17957" y="3364306"/>
                  </a:lnTo>
                  <a:lnTo>
                    <a:pt x="13938" y="3368345"/>
                  </a:lnTo>
                  <a:lnTo>
                    <a:pt x="4029" y="3368345"/>
                  </a:lnTo>
                  <a:lnTo>
                    <a:pt x="9" y="3364306"/>
                  </a:lnTo>
                  <a:lnTo>
                    <a:pt x="9" y="3354436"/>
                  </a:lnTo>
                  <a:close/>
                  <a:moveTo>
                    <a:pt x="2157820" y="3111118"/>
                  </a:moveTo>
                  <a:lnTo>
                    <a:pt x="2167731" y="3111118"/>
                  </a:lnTo>
                  <a:lnTo>
                    <a:pt x="2171750" y="3115157"/>
                  </a:lnTo>
                  <a:lnTo>
                    <a:pt x="2171750" y="3125027"/>
                  </a:lnTo>
                  <a:lnTo>
                    <a:pt x="2167731" y="3129066"/>
                  </a:lnTo>
                  <a:lnTo>
                    <a:pt x="2157820" y="3129066"/>
                  </a:lnTo>
                  <a:lnTo>
                    <a:pt x="2153802" y="3125027"/>
                  </a:lnTo>
                  <a:lnTo>
                    <a:pt x="2153802" y="3115157"/>
                  </a:lnTo>
                  <a:close/>
                  <a:moveTo>
                    <a:pt x="1918513" y="3111118"/>
                  </a:moveTo>
                  <a:lnTo>
                    <a:pt x="1928422" y="3111118"/>
                  </a:lnTo>
                  <a:lnTo>
                    <a:pt x="1932441" y="3115157"/>
                  </a:lnTo>
                  <a:lnTo>
                    <a:pt x="1932441" y="3125027"/>
                  </a:lnTo>
                  <a:lnTo>
                    <a:pt x="1928422" y="3129066"/>
                  </a:lnTo>
                  <a:lnTo>
                    <a:pt x="1918513" y="3129066"/>
                  </a:lnTo>
                  <a:lnTo>
                    <a:pt x="1914493" y="3125027"/>
                  </a:lnTo>
                  <a:lnTo>
                    <a:pt x="1914493" y="3115157"/>
                  </a:lnTo>
                  <a:close/>
                  <a:moveTo>
                    <a:pt x="1679211" y="3111118"/>
                  </a:moveTo>
                  <a:lnTo>
                    <a:pt x="1689121" y="3111118"/>
                  </a:lnTo>
                  <a:lnTo>
                    <a:pt x="1693139" y="3115157"/>
                  </a:lnTo>
                  <a:lnTo>
                    <a:pt x="1693139" y="3125027"/>
                  </a:lnTo>
                  <a:lnTo>
                    <a:pt x="1689121" y="3129066"/>
                  </a:lnTo>
                  <a:lnTo>
                    <a:pt x="1679211" y="3129066"/>
                  </a:lnTo>
                  <a:lnTo>
                    <a:pt x="1675191" y="3125027"/>
                  </a:lnTo>
                  <a:lnTo>
                    <a:pt x="1675191" y="3115157"/>
                  </a:lnTo>
                  <a:close/>
                  <a:moveTo>
                    <a:pt x="1439895" y="3111118"/>
                  </a:moveTo>
                  <a:lnTo>
                    <a:pt x="1449805" y="3111118"/>
                  </a:lnTo>
                  <a:lnTo>
                    <a:pt x="1453823" y="3115157"/>
                  </a:lnTo>
                  <a:lnTo>
                    <a:pt x="1453823" y="3125027"/>
                  </a:lnTo>
                  <a:lnTo>
                    <a:pt x="1449805" y="3129066"/>
                  </a:lnTo>
                  <a:lnTo>
                    <a:pt x="1439895" y="3129066"/>
                  </a:lnTo>
                  <a:lnTo>
                    <a:pt x="1435875" y="3125027"/>
                  </a:lnTo>
                  <a:lnTo>
                    <a:pt x="1435875" y="3115157"/>
                  </a:lnTo>
                  <a:close/>
                  <a:moveTo>
                    <a:pt x="1200578" y="3111118"/>
                  </a:moveTo>
                  <a:lnTo>
                    <a:pt x="1210489" y="3111118"/>
                  </a:lnTo>
                  <a:lnTo>
                    <a:pt x="1214507" y="3115157"/>
                  </a:lnTo>
                  <a:lnTo>
                    <a:pt x="1214507" y="3125027"/>
                  </a:lnTo>
                  <a:lnTo>
                    <a:pt x="1210489" y="3129066"/>
                  </a:lnTo>
                  <a:lnTo>
                    <a:pt x="1200578" y="3129066"/>
                  </a:lnTo>
                  <a:lnTo>
                    <a:pt x="1196560" y="3125027"/>
                  </a:lnTo>
                  <a:lnTo>
                    <a:pt x="1196560" y="3115157"/>
                  </a:lnTo>
                  <a:close/>
                  <a:moveTo>
                    <a:pt x="961266" y="3111118"/>
                  </a:moveTo>
                  <a:lnTo>
                    <a:pt x="971176" y="3111118"/>
                  </a:lnTo>
                  <a:lnTo>
                    <a:pt x="975195" y="3115157"/>
                  </a:lnTo>
                  <a:lnTo>
                    <a:pt x="975195" y="3125027"/>
                  </a:lnTo>
                  <a:lnTo>
                    <a:pt x="971176" y="3129066"/>
                  </a:lnTo>
                  <a:lnTo>
                    <a:pt x="961266" y="3129066"/>
                  </a:lnTo>
                  <a:lnTo>
                    <a:pt x="957247" y="3125027"/>
                  </a:lnTo>
                  <a:lnTo>
                    <a:pt x="957247" y="3115157"/>
                  </a:lnTo>
                  <a:close/>
                  <a:moveTo>
                    <a:pt x="9572438" y="3111067"/>
                  </a:moveTo>
                  <a:lnTo>
                    <a:pt x="9582349" y="3111067"/>
                  </a:lnTo>
                  <a:lnTo>
                    <a:pt x="9586368" y="3115105"/>
                  </a:lnTo>
                  <a:lnTo>
                    <a:pt x="9586368" y="3124976"/>
                  </a:lnTo>
                  <a:lnTo>
                    <a:pt x="9582349" y="3129015"/>
                  </a:lnTo>
                  <a:lnTo>
                    <a:pt x="9572438" y="3129015"/>
                  </a:lnTo>
                  <a:lnTo>
                    <a:pt x="9568419" y="3124976"/>
                  </a:lnTo>
                  <a:lnTo>
                    <a:pt x="9568419" y="3115105"/>
                  </a:lnTo>
                  <a:close/>
                  <a:moveTo>
                    <a:pt x="9333125" y="3111067"/>
                  </a:moveTo>
                  <a:lnTo>
                    <a:pt x="9343036" y="3111067"/>
                  </a:lnTo>
                  <a:lnTo>
                    <a:pt x="9347055" y="3115105"/>
                  </a:lnTo>
                  <a:lnTo>
                    <a:pt x="9347055" y="3124976"/>
                  </a:lnTo>
                  <a:lnTo>
                    <a:pt x="9343036" y="3129015"/>
                  </a:lnTo>
                  <a:lnTo>
                    <a:pt x="9333125" y="3129015"/>
                  </a:lnTo>
                  <a:lnTo>
                    <a:pt x="9329106" y="3124976"/>
                  </a:lnTo>
                  <a:lnTo>
                    <a:pt x="9329106" y="3115105"/>
                  </a:lnTo>
                  <a:close/>
                  <a:moveTo>
                    <a:pt x="9093811" y="3111067"/>
                  </a:moveTo>
                  <a:lnTo>
                    <a:pt x="9103722" y="3111067"/>
                  </a:lnTo>
                  <a:lnTo>
                    <a:pt x="9107741" y="3115105"/>
                  </a:lnTo>
                  <a:lnTo>
                    <a:pt x="9107741" y="3124976"/>
                  </a:lnTo>
                  <a:lnTo>
                    <a:pt x="9103722" y="3129015"/>
                  </a:lnTo>
                  <a:lnTo>
                    <a:pt x="9093811" y="3129015"/>
                  </a:lnTo>
                  <a:lnTo>
                    <a:pt x="9089792" y="3124976"/>
                  </a:lnTo>
                  <a:lnTo>
                    <a:pt x="9089792" y="3115105"/>
                  </a:lnTo>
                  <a:close/>
                  <a:moveTo>
                    <a:pt x="8854496" y="3111067"/>
                  </a:moveTo>
                  <a:lnTo>
                    <a:pt x="8864407" y="3111067"/>
                  </a:lnTo>
                  <a:lnTo>
                    <a:pt x="8868426" y="3115105"/>
                  </a:lnTo>
                  <a:lnTo>
                    <a:pt x="8868426" y="3124976"/>
                  </a:lnTo>
                  <a:lnTo>
                    <a:pt x="8864407" y="3129015"/>
                  </a:lnTo>
                  <a:lnTo>
                    <a:pt x="8854496" y="3129015"/>
                  </a:lnTo>
                  <a:lnTo>
                    <a:pt x="8850477" y="3124976"/>
                  </a:lnTo>
                  <a:lnTo>
                    <a:pt x="8850477" y="3115105"/>
                  </a:lnTo>
                  <a:close/>
                  <a:moveTo>
                    <a:pt x="8615184" y="3111067"/>
                  </a:moveTo>
                  <a:lnTo>
                    <a:pt x="8625095" y="3111067"/>
                  </a:lnTo>
                  <a:lnTo>
                    <a:pt x="8629114" y="3115105"/>
                  </a:lnTo>
                  <a:lnTo>
                    <a:pt x="8629114" y="3124976"/>
                  </a:lnTo>
                  <a:lnTo>
                    <a:pt x="8625095" y="3129015"/>
                  </a:lnTo>
                  <a:lnTo>
                    <a:pt x="8615184" y="3129015"/>
                  </a:lnTo>
                  <a:lnTo>
                    <a:pt x="8611165" y="3124976"/>
                  </a:lnTo>
                  <a:lnTo>
                    <a:pt x="8611165" y="3115105"/>
                  </a:lnTo>
                  <a:close/>
                  <a:moveTo>
                    <a:pt x="8375869" y="3111067"/>
                  </a:moveTo>
                  <a:lnTo>
                    <a:pt x="8385779" y="3111067"/>
                  </a:lnTo>
                  <a:lnTo>
                    <a:pt x="8389799" y="3115105"/>
                  </a:lnTo>
                  <a:lnTo>
                    <a:pt x="8389799" y="3124976"/>
                  </a:lnTo>
                  <a:lnTo>
                    <a:pt x="8385779" y="3129015"/>
                  </a:lnTo>
                  <a:lnTo>
                    <a:pt x="8375869" y="3129015"/>
                  </a:lnTo>
                  <a:lnTo>
                    <a:pt x="8371850" y="3124976"/>
                  </a:lnTo>
                  <a:lnTo>
                    <a:pt x="8371850" y="3115105"/>
                  </a:lnTo>
                  <a:close/>
                  <a:moveTo>
                    <a:pt x="8136553" y="3111067"/>
                  </a:moveTo>
                  <a:lnTo>
                    <a:pt x="8146464" y="3111067"/>
                  </a:lnTo>
                  <a:lnTo>
                    <a:pt x="8150483" y="3115105"/>
                  </a:lnTo>
                  <a:lnTo>
                    <a:pt x="8150483" y="3124976"/>
                  </a:lnTo>
                  <a:lnTo>
                    <a:pt x="8146464" y="3129015"/>
                  </a:lnTo>
                  <a:lnTo>
                    <a:pt x="8136553" y="3129015"/>
                  </a:lnTo>
                  <a:lnTo>
                    <a:pt x="8132534" y="3124976"/>
                  </a:lnTo>
                  <a:lnTo>
                    <a:pt x="8132534" y="3115105"/>
                  </a:lnTo>
                  <a:close/>
                  <a:moveTo>
                    <a:pt x="7897241" y="3111067"/>
                  </a:moveTo>
                  <a:lnTo>
                    <a:pt x="7907151" y="3111067"/>
                  </a:lnTo>
                  <a:lnTo>
                    <a:pt x="7911170" y="3115105"/>
                  </a:lnTo>
                  <a:lnTo>
                    <a:pt x="7911170" y="3124976"/>
                  </a:lnTo>
                  <a:lnTo>
                    <a:pt x="7907151" y="3129015"/>
                  </a:lnTo>
                  <a:lnTo>
                    <a:pt x="7897241" y="3129015"/>
                  </a:lnTo>
                  <a:lnTo>
                    <a:pt x="7893222" y="3124976"/>
                  </a:lnTo>
                  <a:lnTo>
                    <a:pt x="7893222" y="3115105"/>
                  </a:lnTo>
                  <a:close/>
                  <a:moveTo>
                    <a:pt x="7657926" y="3111067"/>
                  </a:moveTo>
                  <a:lnTo>
                    <a:pt x="7667836" y="3111067"/>
                  </a:lnTo>
                  <a:lnTo>
                    <a:pt x="7671855" y="3115105"/>
                  </a:lnTo>
                  <a:lnTo>
                    <a:pt x="7671855" y="3124976"/>
                  </a:lnTo>
                  <a:lnTo>
                    <a:pt x="7667836" y="3129015"/>
                  </a:lnTo>
                  <a:lnTo>
                    <a:pt x="7657926" y="3129015"/>
                  </a:lnTo>
                  <a:lnTo>
                    <a:pt x="7653906" y="3124976"/>
                  </a:lnTo>
                  <a:lnTo>
                    <a:pt x="7653906" y="3115105"/>
                  </a:lnTo>
                  <a:close/>
                  <a:moveTo>
                    <a:pt x="7418611" y="3111067"/>
                  </a:moveTo>
                  <a:lnTo>
                    <a:pt x="7428521" y="3111067"/>
                  </a:lnTo>
                  <a:lnTo>
                    <a:pt x="7432540" y="3115105"/>
                  </a:lnTo>
                  <a:lnTo>
                    <a:pt x="7432540" y="3124976"/>
                  </a:lnTo>
                  <a:lnTo>
                    <a:pt x="7428521" y="3129015"/>
                  </a:lnTo>
                  <a:lnTo>
                    <a:pt x="7418611" y="3129015"/>
                  </a:lnTo>
                  <a:lnTo>
                    <a:pt x="7414592" y="3124976"/>
                  </a:lnTo>
                  <a:lnTo>
                    <a:pt x="7414592" y="3115105"/>
                  </a:lnTo>
                  <a:close/>
                  <a:moveTo>
                    <a:pt x="7179298" y="3111067"/>
                  </a:moveTo>
                  <a:lnTo>
                    <a:pt x="7189209" y="3111067"/>
                  </a:lnTo>
                  <a:lnTo>
                    <a:pt x="7193228" y="3115105"/>
                  </a:lnTo>
                  <a:lnTo>
                    <a:pt x="7193228" y="3124976"/>
                  </a:lnTo>
                  <a:lnTo>
                    <a:pt x="7189209" y="3129015"/>
                  </a:lnTo>
                  <a:lnTo>
                    <a:pt x="7179298" y="3129015"/>
                  </a:lnTo>
                  <a:lnTo>
                    <a:pt x="7175279" y="3124976"/>
                  </a:lnTo>
                  <a:lnTo>
                    <a:pt x="7175279" y="3115105"/>
                  </a:lnTo>
                  <a:close/>
                  <a:moveTo>
                    <a:pt x="6939983" y="3111067"/>
                  </a:moveTo>
                  <a:lnTo>
                    <a:pt x="6949894" y="3111067"/>
                  </a:lnTo>
                  <a:lnTo>
                    <a:pt x="6953913" y="3115105"/>
                  </a:lnTo>
                  <a:lnTo>
                    <a:pt x="6953913" y="3124976"/>
                  </a:lnTo>
                  <a:lnTo>
                    <a:pt x="6949894" y="3129015"/>
                  </a:lnTo>
                  <a:lnTo>
                    <a:pt x="6939983" y="3129015"/>
                  </a:lnTo>
                  <a:lnTo>
                    <a:pt x="6935964" y="3124976"/>
                  </a:lnTo>
                  <a:lnTo>
                    <a:pt x="6935964" y="3115105"/>
                  </a:lnTo>
                  <a:close/>
                  <a:moveTo>
                    <a:pt x="6700670" y="3111067"/>
                  </a:moveTo>
                  <a:lnTo>
                    <a:pt x="6710581" y="3111067"/>
                  </a:lnTo>
                  <a:lnTo>
                    <a:pt x="6714600" y="3115105"/>
                  </a:lnTo>
                  <a:lnTo>
                    <a:pt x="6714600" y="3124976"/>
                  </a:lnTo>
                  <a:lnTo>
                    <a:pt x="6710581" y="3129015"/>
                  </a:lnTo>
                  <a:lnTo>
                    <a:pt x="6700670" y="3129015"/>
                  </a:lnTo>
                  <a:lnTo>
                    <a:pt x="6696651" y="3124976"/>
                  </a:lnTo>
                  <a:lnTo>
                    <a:pt x="6696651" y="3115105"/>
                  </a:lnTo>
                  <a:close/>
                  <a:moveTo>
                    <a:pt x="6461356" y="3111067"/>
                  </a:moveTo>
                  <a:lnTo>
                    <a:pt x="6471266" y="3111067"/>
                  </a:lnTo>
                  <a:lnTo>
                    <a:pt x="6475285" y="3115105"/>
                  </a:lnTo>
                  <a:lnTo>
                    <a:pt x="6475285" y="3124976"/>
                  </a:lnTo>
                  <a:lnTo>
                    <a:pt x="6471266" y="3129015"/>
                  </a:lnTo>
                  <a:lnTo>
                    <a:pt x="6461356" y="3129015"/>
                  </a:lnTo>
                  <a:lnTo>
                    <a:pt x="6457337" y="3124976"/>
                  </a:lnTo>
                  <a:lnTo>
                    <a:pt x="6457337" y="3115105"/>
                  </a:lnTo>
                  <a:close/>
                  <a:moveTo>
                    <a:pt x="6222042" y="3111067"/>
                  </a:moveTo>
                  <a:lnTo>
                    <a:pt x="6231952" y="3111067"/>
                  </a:lnTo>
                  <a:lnTo>
                    <a:pt x="6235971" y="3115105"/>
                  </a:lnTo>
                  <a:lnTo>
                    <a:pt x="6235971" y="3124976"/>
                  </a:lnTo>
                  <a:lnTo>
                    <a:pt x="6231952" y="3129015"/>
                  </a:lnTo>
                  <a:lnTo>
                    <a:pt x="6222042" y="3129015"/>
                  </a:lnTo>
                  <a:lnTo>
                    <a:pt x="6218023" y="3124976"/>
                  </a:lnTo>
                  <a:lnTo>
                    <a:pt x="6218023" y="3115105"/>
                  </a:lnTo>
                  <a:close/>
                  <a:moveTo>
                    <a:pt x="5982729" y="3111067"/>
                  </a:moveTo>
                  <a:lnTo>
                    <a:pt x="5992639" y="3111067"/>
                  </a:lnTo>
                  <a:lnTo>
                    <a:pt x="5996658" y="3115105"/>
                  </a:lnTo>
                  <a:lnTo>
                    <a:pt x="5996658" y="3124976"/>
                  </a:lnTo>
                  <a:lnTo>
                    <a:pt x="5992639" y="3129015"/>
                  </a:lnTo>
                  <a:lnTo>
                    <a:pt x="5982729" y="3129015"/>
                  </a:lnTo>
                  <a:lnTo>
                    <a:pt x="5978710" y="3124976"/>
                  </a:lnTo>
                  <a:lnTo>
                    <a:pt x="5978710" y="3115105"/>
                  </a:lnTo>
                  <a:close/>
                  <a:moveTo>
                    <a:pt x="5743412" y="3111067"/>
                  </a:moveTo>
                  <a:lnTo>
                    <a:pt x="5753323" y="3111067"/>
                  </a:lnTo>
                  <a:lnTo>
                    <a:pt x="5757342" y="3115105"/>
                  </a:lnTo>
                  <a:lnTo>
                    <a:pt x="5757342" y="3124976"/>
                  </a:lnTo>
                  <a:lnTo>
                    <a:pt x="5753323" y="3129015"/>
                  </a:lnTo>
                  <a:lnTo>
                    <a:pt x="5743412" y="3129015"/>
                  </a:lnTo>
                  <a:lnTo>
                    <a:pt x="5739393" y="3124976"/>
                  </a:lnTo>
                  <a:lnTo>
                    <a:pt x="5739393" y="3115105"/>
                  </a:lnTo>
                  <a:close/>
                  <a:moveTo>
                    <a:pt x="5504099" y="3111067"/>
                  </a:moveTo>
                  <a:lnTo>
                    <a:pt x="5514010" y="3111067"/>
                  </a:lnTo>
                  <a:lnTo>
                    <a:pt x="5518029" y="3115105"/>
                  </a:lnTo>
                  <a:lnTo>
                    <a:pt x="5518029" y="3124976"/>
                  </a:lnTo>
                  <a:lnTo>
                    <a:pt x="5514010" y="3129015"/>
                  </a:lnTo>
                  <a:lnTo>
                    <a:pt x="5504099" y="3129015"/>
                  </a:lnTo>
                  <a:lnTo>
                    <a:pt x="5500080" y="3124976"/>
                  </a:lnTo>
                  <a:lnTo>
                    <a:pt x="5500080" y="3115105"/>
                  </a:lnTo>
                  <a:close/>
                  <a:moveTo>
                    <a:pt x="5264784" y="3111067"/>
                  </a:moveTo>
                  <a:lnTo>
                    <a:pt x="5274694" y="3111067"/>
                  </a:lnTo>
                  <a:lnTo>
                    <a:pt x="5278713" y="3115105"/>
                  </a:lnTo>
                  <a:lnTo>
                    <a:pt x="5278713" y="3124976"/>
                  </a:lnTo>
                  <a:lnTo>
                    <a:pt x="5274694" y="3129015"/>
                  </a:lnTo>
                  <a:lnTo>
                    <a:pt x="5264784" y="3129015"/>
                  </a:lnTo>
                  <a:lnTo>
                    <a:pt x="5260765" y="3124976"/>
                  </a:lnTo>
                  <a:lnTo>
                    <a:pt x="5260765" y="3115105"/>
                  </a:lnTo>
                  <a:close/>
                  <a:moveTo>
                    <a:pt x="5025470" y="3111067"/>
                  </a:moveTo>
                  <a:lnTo>
                    <a:pt x="5035381" y="3111067"/>
                  </a:lnTo>
                  <a:lnTo>
                    <a:pt x="5039400" y="3115105"/>
                  </a:lnTo>
                  <a:lnTo>
                    <a:pt x="5039400" y="3124976"/>
                  </a:lnTo>
                  <a:lnTo>
                    <a:pt x="5035381" y="3129015"/>
                  </a:lnTo>
                  <a:lnTo>
                    <a:pt x="5025470" y="3129015"/>
                  </a:lnTo>
                  <a:lnTo>
                    <a:pt x="5021451" y="3124976"/>
                  </a:lnTo>
                  <a:lnTo>
                    <a:pt x="5021451" y="3115105"/>
                  </a:lnTo>
                  <a:close/>
                  <a:moveTo>
                    <a:pt x="4786241" y="3111067"/>
                  </a:moveTo>
                  <a:lnTo>
                    <a:pt x="4796152" y="3111067"/>
                  </a:lnTo>
                  <a:lnTo>
                    <a:pt x="4800171" y="3115105"/>
                  </a:lnTo>
                  <a:lnTo>
                    <a:pt x="4800171" y="3124976"/>
                  </a:lnTo>
                  <a:lnTo>
                    <a:pt x="4796152" y="3129015"/>
                  </a:lnTo>
                  <a:lnTo>
                    <a:pt x="4786241" y="3129015"/>
                  </a:lnTo>
                  <a:lnTo>
                    <a:pt x="4782224" y="3124976"/>
                  </a:lnTo>
                  <a:lnTo>
                    <a:pt x="4782224" y="3115105"/>
                  </a:lnTo>
                  <a:close/>
                  <a:moveTo>
                    <a:pt x="4546929" y="3111067"/>
                  </a:moveTo>
                  <a:lnTo>
                    <a:pt x="4556840" y="3111067"/>
                  </a:lnTo>
                  <a:lnTo>
                    <a:pt x="4560859" y="3115105"/>
                  </a:lnTo>
                  <a:lnTo>
                    <a:pt x="4560859" y="3124976"/>
                  </a:lnTo>
                  <a:lnTo>
                    <a:pt x="4556840" y="3129015"/>
                  </a:lnTo>
                  <a:lnTo>
                    <a:pt x="4546929" y="3129015"/>
                  </a:lnTo>
                  <a:lnTo>
                    <a:pt x="4542910" y="3124976"/>
                  </a:lnTo>
                  <a:lnTo>
                    <a:pt x="4542910" y="3115105"/>
                  </a:lnTo>
                  <a:close/>
                  <a:moveTo>
                    <a:pt x="4307612" y="3111067"/>
                  </a:moveTo>
                  <a:lnTo>
                    <a:pt x="4317523" y="3111067"/>
                  </a:lnTo>
                  <a:lnTo>
                    <a:pt x="4321543" y="3115105"/>
                  </a:lnTo>
                  <a:lnTo>
                    <a:pt x="4321543" y="3124976"/>
                  </a:lnTo>
                  <a:lnTo>
                    <a:pt x="4317523" y="3129015"/>
                  </a:lnTo>
                  <a:lnTo>
                    <a:pt x="4307612" y="3129015"/>
                  </a:lnTo>
                  <a:lnTo>
                    <a:pt x="4303595" y="3124976"/>
                  </a:lnTo>
                  <a:lnTo>
                    <a:pt x="4303595" y="3115105"/>
                  </a:lnTo>
                  <a:close/>
                  <a:moveTo>
                    <a:pt x="4068297" y="3111067"/>
                  </a:moveTo>
                  <a:lnTo>
                    <a:pt x="4078210" y="3111067"/>
                  </a:lnTo>
                  <a:lnTo>
                    <a:pt x="4082229" y="3115105"/>
                  </a:lnTo>
                  <a:lnTo>
                    <a:pt x="4082229" y="3124976"/>
                  </a:lnTo>
                  <a:lnTo>
                    <a:pt x="4078210" y="3129015"/>
                  </a:lnTo>
                  <a:lnTo>
                    <a:pt x="4068297" y="3129015"/>
                  </a:lnTo>
                  <a:lnTo>
                    <a:pt x="4064278" y="3124976"/>
                  </a:lnTo>
                  <a:lnTo>
                    <a:pt x="4064278" y="3115105"/>
                  </a:lnTo>
                  <a:close/>
                  <a:moveTo>
                    <a:pt x="3828990" y="3111067"/>
                  </a:moveTo>
                  <a:lnTo>
                    <a:pt x="3838899" y="3111067"/>
                  </a:lnTo>
                  <a:lnTo>
                    <a:pt x="3842917" y="3115105"/>
                  </a:lnTo>
                  <a:lnTo>
                    <a:pt x="3842917" y="3124976"/>
                  </a:lnTo>
                  <a:lnTo>
                    <a:pt x="3838899" y="3129015"/>
                  </a:lnTo>
                  <a:lnTo>
                    <a:pt x="3828990" y="3129015"/>
                  </a:lnTo>
                  <a:lnTo>
                    <a:pt x="3824971" y="3124976"/>
                  </a:lnTo>
                  <a:lnTo>
                    <a:pt x="3824971" y="3115105"/>
                  </a:lnTo>
                  <a:close/>
                  <a:moveTo>
                    <a:pt x="3589676" y="3111067"/>
                  </a:moveTo>
                  <a:lnTo>
                    <a:pt x="3599585" y="3111067"/>
                  </a:lnTo>
                  <a:lnTo>
                    <a:pt x="3603604" y="3115105"/>
                  </a:lnTo>
                  <a:lnTo>
                    <a:pt x="3603604" y="3124976"/>
                  </a:lnTo>
                  <a:lnTo>
                    <a:pt x="3599585" y="3129015"/>
                  </a:lnTo>
                  <a:lnTo>
                    <a:pt x="3589676" y="3129015"/>
                  </a:lnTo>
                  <a:lnTo>
                    <a:pt x="3585657" y="3124976"/>
                  </a:lnTo>
                  <a:lnTo>
                    <a:pt x="3585657" y="3115105"/>
                  </a:lnTo>
                  <a:close/>
                  <a:moveTo>
                    <a:pt x="3350359" y="3111067"/>
                  </a:moveTo>
                  <a:lnTo>
                    <a:pt x="3360268" y="3111067"/>
                  </a:lnTo>
                  <a:lnTo>
                    <a:pt x="3364287" y="3115105"/>
                  </a:lnTo>
                  <a:lnTo>
                    <a:pt x="3364287" y="3124976"/>
                  </a:lnTo>
                  <a:lnTo>
                    <a:pt x="3360268" y="3129015"/>
                  </a:lnTo>
                  <a:lnTo>
                    <a:pt x="3350359" y="3129015"/>
                  </a:lnTo>
                  <a:lnTo>
                    <a:pt x="3346340" y="3124976"/>
                  </a:lnTo>
                  <a:lnTo>
                    <a:pt x="3346340" y="3115105"/>
                  </a:lnTo>
                  <a:close/>
                  <a:moveTo>
                    <a:pt x="3111048" y="3111067"/>
                  </a:moveTo>
                  <a:lnTo>
                    <a:pt x="3120959" y="3111067"/>
                  </a:lnTo>
                  <a:lnTo>
                    <a:pt x="3124977" y="3115105"/>
                  </a:lnTo>
                  <a:lnTo>
                    <a:pt x="3124977" y="3124976"/>
                  </a:lnTo>
                  <a:lnTo>
                    <a:pt x="3120959" y="3129015"/>
                  </a:lnTo>
                  <a:lnTo>
                    <a:pt x="3111048" y="3129015"/>
                  </a:lnTo>
                  <a:lnTo>
                    <a:pt x="3107029" y="3124976"/>
                  </a:lnTo>
                  <a:lnTo>
                    <a:pt x="3107029" y="3115105"/>
                  </a:lnTo>
                  <a:close/>
                  <a:moveTo>
                    <a:pt x="2871737" y="3111067"/>
                  </a:moveTo>
                  <a:lnTo>
                    <a:pt x="2881646" y="3111067"/>
                  </a:lnTo>
                  <a:lnTo>
                    <a:pt x="2885666" y="3115105"/>
                  </a:lnTo>
                  <a:lnTo>
                    <a:pt x="2885666" y="3124976"/>
                  </a:lnTo>
                  <a:lnTo>
                    <a:pt x="2881646" y="3129015"/>
                  </a:lnTo>
                  <a:lnTo>
                    <a:pt x="2871737" y="3129015"/>
                  </a:lnTo>
                  <a:lnTo>
                    <a:pt x="2867717" y="3124976"/>
                  </a:lnTo>
                  <a:lnTo>
                    <a:pt x="2867717" y="3115105"/>
                  </a:lnTo>
                  <a:close/>
                  <a:moveTo>
                    <a:pt x="2632423" y="3111067"/>
                  </a:moveTo>
                  <a:lnTo>
                    <a:pt x="2642334" y="3111067"/>
                  </a:lnTo>
                  <a:lnTo>
                    <a:pt x="2646352" y="3115105"/>
                  </a:lnTo>
                  <a:lnTo>
                    <a:pt x="2646352" y="3124976"/>
                  </a:lnTo>
                  <a:lnTo>
                    <a:pt x="2642334" y="3129015"/>
                  </a:lnTo>
                  <a:lnTo>
                    <a:pt x="2632423" y="3129015"/>
                  </a:lnTo>
                  <a:lnTo>
                    <a:pt x="2628404" y="3124976"/>
                  </a:lnTo>
                  <a:lnTo>
                    <a:pt x="2628404" y="3115105"/>
                  </a:lnTo>
                  <a:close/>
                  <a:moveTo>
                    <a:pt x="2393104" y="3111067"/>
                  </a:moveTo>
                  <a:lnTo>
                    <a:pt x="2403015" y="3111067"/>
                  </a:lnTo>
                  <a:lnTo>
                    <a:pt x="2407034" y="3115105"/>
                  </a:lnTo>
                  <a:lnTo>
                    <a:pt x="2407034" y="3124976"/>
                  </a:lnTo>
                  <a:lnTo>
                    <a:pt x="2403015" y="3129015"/>
                  </a:lnTo>
                  <a:lnTo>
                    <a:pt x="2393104" y="3129015"/>
                  </a:lnTo>
                  <a:lnTo>
                    <a:pt x="2389087" y="3124976"/>
                  </a:lnTo>
                  <a:lnTo>
                    <a:pt x="2389087" y="3115105"/>
                  </a:lnTo>
                  <a:close/>
                  <a:moveTo>
                    <a:pt x="721968" y="3111067"/>
                  </a:moveTo>
                  <a:lnTo>
                    <a:pt x="731878" y="3111067"/>
                  </a:lnTo>
                  <a:lnTo>
                    <a:pt x="735897" y="3115105"/>
                  </a:lnTo>
                  <a:lnTo>
                    <a:pt x="735897" y="3124976"/>
                  </a:lnTo>
                  <a:lnTo>
                    <a:pt x="731878" y="3129015"/>
                  </a:lnTo>
                  <a:lnTo>
                    <a:pt x="721968" y="3129015"/>
                  </a:lnTo>
                  <a:lnTo>
                    <a:pt x="717949" y="3124976"/>
                  </a:lnTo>
                  <a:lnTo>
                    <a:pt x="717949" y="3115105"/>
                  </a:lnTo>
                  <a:close/>
                  <a:moveTo>
                    <a:pt x="482656" y="3111067"/>
                  </a:moveTo>
                  <a:lnTo>
                    <a:pt x="492566" y="3111067"/>
                  </a:lnTo>
                  <a:lnTo>
                    <a:pt x="496585" y="3115105"/>
                  </a:lnTo>
                  <a:lnTo>
                    <a:pt x="496585" y="3124976"/>
                  </a:lnTo>
                  <a:lnTo>
                    <a:pt x="492566" y="3129015"/>
                  </a:lnTo>
                  <a:lnTo>
                    <a:pt x="482656" y="3129015"/>
                  </a:lnTo>
                  <a:lnTo>
                    <a:pt x="478637" y="3124976"/>
                  </a:lnTo>
                  <a:lnTo>
                    <a:pt x="478637" y="3115105"/>
                  </a:lnTo>
                  <a:close/>
                  <a:moveTo>
                    <a:pt x="243342" y="3111067"/>
                  </a:moveTo>
                  <a:lnTo>
                    <a:pt x="253252" y="3111067"/>
                  </a:lnTo>
                  <a:lnTo>
                    <a:pt x="257271" y="3115105"/>
                  </a:lnTo>
                  <a:lnTo>
                    <a:pt x="257271" y="3124976"/>
                  </a:lnTo>
                  <a:lnTo>
                    <a:pt x="253252" y="3129015"/>
                  </a:lnTo>
                  <a:lnTo>
                    <a:pt x="243342" y="3129015"/>
                  </a:lnTo>
                  <a:lnTo>
                    <a:pt x="239323" y="3124976"/>
                  </a:lnTo>
                  <a:lnTo>
                    <a:pt x="239323" y="3115105"/>
                  </a:lnTo>
                  <a:close/>
                  <a:moveTo>
                    <a:pt x="4029" y="3111067"/>
                  </a:moveTo>
                  <a:lnTo>
                    <a:pt x="13939" y="3111067"/>
                  </a:lnTo>
                  <a:lnTo>
                    <a:pt x="17959" y="3115105"/>
                  </a:lnTo>
                  <a:lnTo>
                    <a:pt x="17959" y="3124976"/>
                  </a:lnTo>
                  <a:lnTo>
                    <a:pt x="13939" y="3129015"/>
                  </a:lnTo>
                  <a:lnTo>
                    <a:pt x="4029" y="3129015"/>
                  </a:lnTo>
                  <a:lnTo>
                    <a:pt x="10" y="3124976"/>
                  </a:lnTo>
                  <a:lnTo>
                    <a:pt x="10" y="3115105"/>
                  </a:lnTo>
                  <a:close/>
                  <a:moveTo>
                    <a:pt x="2157820" y="2871788"/>
                  </a:moveTo>
                  <a:lnTo>
                    <a:pt x="2167732" y="2871788"/>
                  </a:lnTo>
                  <a:lnTo>
                    <a:pt x="2171750" y="2875826"/>
                  </a:lnTo>
                  <a:lnTo>
                    <a:pt x="2171750" y="2885696"/>
                  </a:lnTo>
                  <a:lnTo>
                    <a:pt x="2167732" y="2889735"/>
                  </a:lnTo>
                  <a:lnTo>
                    <a:pt x="2157820" y="2889735"/>
                  </a:lnTo>
                  <a:lnTo>
                    <a:pt x="2153802" y="2885696"/>
                  </a:lnTo>
                  <a:lnTo>
                    <a:pt x="2153802" y="2875826"/>
                  </a:lnTo>
                  <a:close/>
                  <a:moveTo>
                    <a:pt x="1918513" y="2871788"/>
                  </a:moveTo>
                  <a:lnTo>
                    <a:pt x="1928422" y="2871788"/>
                  </a:lnTo>
                  <a:lnTo>
                    <a:pt x="1932441" y="2875826"/>
                  </a:lnTo>
                  <a:lnTo>
                    <a:pt x="1932441" y="2885696"/>
                  </a:lnTo>
                  <a:lnTo>
                    <a:pt x="1928422" y="2889735"/>
                  </a:lnTo>
                  <a:lnTo>
                    <a:pt x="1918513" y="2889735"/>
                  </a:lnTo>
                  <a:lnTo>
                    <a:pt x="1914493" y="2885696"/>
                  </a:lnTo>
                  <a:lnTo>
                    <a:pt x="1914493" y="2875826"/>
                  </a:lnTo>
                  <a:close/>
                  <a:moveTo>
                    <a:pt x="1679211" y="2871788"/>
                  </a:moveTo>
                  <a:lnTo>
                    <a:pt x="1689121" y="2871788"/>
                  </a:lnTo>
                  <a:lnTo>
                    <a:pt x="1693141" y="2875826"/>
                  </a:lnTo>
                  <a:lnTo>
                    <a:pt x="1693141" y="2885696"/>
                  </a:lnTo>
                  <a:lnTo>
                    <a:pt x="1689121" y="2889735"/>
                  </a:lnTo>
                  <a:lnTo>
                    <a:pt x="1679211" y="2889735"/>
                  </a:lnTo>
                  <a:lnTo>
                    <a:pt x="1675193" y="2885696"/>
                  </a:lnTo>
                  <a:lnTo>
                    <a:pt x="1675193" y="2875826"/>
                  </a:lnTo>
                  <a:close/>
                  <a:moveTo>
                    <a:pt x="1439895" y="2871788"/>
                  </a:moveTo>
                  <a:lnTo>
                    <a:pt x="1449805" y="2871788"/>
                  </a:lnTo>
                  <a:lnTo>
                    <a:pt x="1453824" y="2875826"/>
                  </a:lnTo>
                  <a:lnTo>
                    <a:pt x="1453824" y="2885696"/>
                  </a:lnTo>
                  <a:lnTo>
                    <a:pt x="1449805" y="2889735"/>
                  </a:lnTo>
                  <a:lnTo>
                    <a:pt x="1439895" y="2889735"/>
                  </a:lnTo>
                  <a:lnTo>
                    <a:pt x="1435876" y="2885696"/>
                  </a:lnTo>
                  <a:lnTo>
                    <a:pt x="1435876" y="2875826"/>
                  </a:lnTo>
                  <a:close/>
                  <a:moveTo>
                    <a:pt x="1200579" y="2871788"/>
                  </a:moveTo>
                  <a:lnTo>
                    <a:pt x="1210489" y="2871788"/>
                  </a:lnTo>
                  <a:lnTo>
                    <a:pt x="1214509" y="2875826"/>
                  </a:lnTo>
                  <a:lnTo>
                    <a:pt x="1214509" y="2885696"/>
                  </a:lnTo>
                  <a:lnTo>
                    <a:pt x="1210489" y="2889735"/>
                  </a:lnTo>
                  <a:lnTo>
                    <a:pt x="1200579" y="2889735"/>
                  </a:lnTo>
                  <a:lnTo>
                    <a:pt x="1196560" y="2885696"/>
                  </a:lnTo>
                  <a:lnTo>
                    <a:pt x="1196560" y="2875826"/>
                  </a:lnTo>
                  <a:close/>
                  <a:moveTo>
                    <a:pt x="961267" y="2871788"/>
                  </a:moveTo>
                  <a:lnTo>
                    <a:pt x="971177" y="2871788"/>
                  </a:lnTo>
                  <a:lnTo>
                    <a:pt x="975195" y="2875826"/>
                  </a:lnTo>
                  <a:lnTo>
                    <a:pt x="975195" y="2885696"/>
                  </a:lnTo>
                  <a:lnTo>
                    <a:pt x="971177" y="2889735"/>
                  </a:lnTo>
                  <a:lnTo>
                    <a:pt x="961267" y="2889735"/>
                  </a:lnTo>
                  <a:lnTo>
                    <a:pt x="957247" y="2885696"/>
                  </a:lnTo>
                  <a:lnTo>
                    <a:pt x="957247" y="2875826"/>
                  </a:lnTo>
                  <a:close/>
                  <a:moveTo>
                    <a:pt x="9572438" y="2871736"/>
                  </a:moveTo>
                  <a:lnTo>
                    <a:pt x="9582349" y="2871736"/>
                  </a:lnTo>
                  <a:lnTo>
                    <a:pt x="9586368" y="2875775"/>
                  </a:lnTo>
                  <a:lnTo>
                    <a:pt x="9586368" y="2885645"/>
                  </a:lnTo>
                  <a:lnTo>
                    <a:pt x="9582349" y="2889684"/>
                  </a:lnTo>
                  <a:lnTo>
                    <a:pt x="9572438" y="2889684"/>
                  </a:lnTo>
                  <a:lnTo>
                    <a:pt x="9568419" y="2885645"/>
                  </a:lnTo>
                  <a:lnTo>
                    <a:pt x="9568419" y="2875775"/>
                  </a:lnTo>
                  <a:close/>
                  <a:moveTo>
                    <a:pt x="9333125" y="2871736"/>
                  </a:moveTo>
                  <a:lnTo>
                    <a:pt x="9343036" y="2871736"/>
                  </a:lnTo>
                  <a:lnTo>
                    <a:pt x="9347055" y="2875775"/>
                  </a:lnTo>
                  <a:lnTo>
                    <a:pt x="9347055" y="2885645"/>
                  </a:lnTo>
                  <a:lnTo>
                    <a:pt x="9343036" y="2889684"/>
                  </a:lnTo>
                  <a:lnTo>
                    <a:pt x="9333125" y="2889684"/>
                  </a:lnTo>
                  <a:lnTo>
                    <a:pt x="9329106" y="2885645"/>
                  </a:lnTo>
                  <a:lnTo>
                    <a:pt x="9329106" y="2875775"/>
                  </a:lnTo>
                  <a:close/>
                  <a:moveTo>
                    <a:pt x="9093811" y="2871736"/>
                  </a:moveTo>
                  <a:lnTo>
                    <a:pt x="9103722" y="2871736"/>
                  </a:lnTo>
                  <a:lnTo>
                    <a:pt x="9107741" y="2875775"/>
                  </a:lnTo>
                  <a:lnTo>
                    <a:pt x="9107741" y="2885645"/>
                  </a:lnTo>
                  <a:lnTo>
                    <a:pt x="9103722" y="2889684"/>
                  </a:lnTo>
                  <a:lnTo>
                    <a:pt x="9093811" y="2889684"/>
                  </a:lnTo>
                  <a:lnTo>
                    <a:pt x="9089792" y="2885645"/>
                  </a:lnTo>
                  <a:lnTo>
                    <a:pt x="9089792" y="2875775"/>
                  </a:lnTo>
                  <a:close/>
                  <a:moveTo>
                    <a:pt x="8854496" y="2871736"/>
                  </a:moveTo>
                  <a:lnTo>
                    <a:pt x="8864407" y="2871736"/>
                  </a:lnTo>
                  <a:lnTo>
                    <a:pt x="8868426" y="2875775"/>
                  </a:lnTo>
                  <a:lnTo>
                    <a:pt x="8868426" y="2885645"/>
                  </a:lnTo>
                  <a:lnTo>
                    <a:pt x="8864407" y="2889684"/>
                  </a:lnTo>
                  <a:lnTo>
                    <a:pt x="8854496" y="2889684"/>
                  </a:lnTo>
                  <a:lnTo>
                    <a:pt x="8850477" y="2885645"/>
                  </a:lnTo>
                  <a:lnTo>
                    <a:pt x="8850477" y="2875775"/>
                  </a:lnTo>
                  <a:close/>
                  <a:moveTo>
                    <a:pt x="8615184" y="2871736"/>
                  </a:moveTo>
                  <a:lnTo>
                    <a:pt x="8625095" y="2871736"/>
                  </a:lnTo>
                  <a:lnTo>
                    <a:pt x="8629114" y="2875775"/>
                  </a:lnTo>
                  <a:lnTo>
                    <a:pt x="8629114" y="2885645"/>
                  </a:lnTo>
                  <a:lnTo>
                    <a:pt x="8625095" y="2889684"/>
                  </a:lnTo>
                  <a:lnTo>
                    <a:pt x="8615184" y="2889684"/>
                  </a:lnTo>
                  <a:lnTo>
                    <a:pt x="8611165" y="2885645"/>
                  </a:lnTo>
                  <a:lnTo>
                    <a:pt x="8611165" y="2875775"/>
                  </a:lnTo>
                  <a:close/>
                  <a:moveTo>
                    <a:pt x="8375869" y="2871736"/>
                  </a:moveTo>
                  <a:lnTo>
                    <a:pt x="8385779" y="2871736"/>
                  </a:lnTo>
                  <a:lnTo>
                    <a:pt x="8389799" y="2875775"/>
                  </a:lnTo>
                  <a:lnTo>
                    <a:pt x="8389799" y="2885645"/>
                  </a:lnTo>
                  <a:lnTo>
                    <a:pt x="8385779" y="2889684"/>
                  </a:lnTo>
                  <a:lnTo>
                    <a:pt x="8375869" y="2889684"/>
                  </a:lnTo>
                  <a:lnTo>
                    <a:pt x="8371850" y="2885645"/>
                  </a:lnTo>
                  <a:lnTo>
                    <a:pt x="8371850" y="2875775"/>
                  </a:lnTo>
                  <a:close/>
                  <a:moveTo>
                    <a:pt x="8136553" y="2871736"/>
                  </a:moveTo>
                  <a:lnTo>
                    <a:pt x="8146464" y="2871736"/>
                  </a:lnTo>
                  <a:lnTo>
                    <a:pt x="8150483" y="2875775"/>
                  </a:lnTo>
                  <a:lnTo>
                    <a:pt x="8150483" y="2885645"/>
                  </a:lnTo>
                  <a:lnTo>
                    <a:pt x="8146464" y="2889684"/>
                  </a:lnTo>
                  <a:lnTo>
                    <a:pt x="8136553" y="2889684"/>
                  </a:lnTo>
                  <a:lnTo>
                    <a:pt x="8132534" y="2885645"/>
                  </a:lnTo>
                  <a:lnTo>
                    <a:pt x="8132534" y="2875775"/>
                  </a:lnTo>
                  <a:close/>
                  <a:moveTo>
                    <a:pt x="7897241" y="2871736"/>
                  </a:moveTo>
                  <a:lnTo>
                    <a:pt x="7907151" y="2871736"/>
                  </a:lnTo>
                  <a:lnTo>
                    <a:pt x="7911170" y="2875775"/>
                  </a:lnTo>
                  <a:lnTo>
                    <a:pt x="7911170" y="2885645"/>
                  </a:lnTo>
                  <a:lnTo>
                    <a:pt x="7907151" y="2889684"/>
                  </a:lnTo>
                  <a:lnTo>
                    <a:pt x="7897241" y="2889684"/>
                  </a:lnTo>
                  <a:lnTo>
                    <a:pt x="7893222" y="2885645"/>
                  </a:lnTo>
                  <a:lnTo>
                    <a:pt x="7893222" y="2875775"/>
                  </a:lnTo>
                  <a:close/>
                  <a:moveTo>
                    <a:pt x="7657926" y="2871736"/>
                  </a:moveTo>
                  <a:lnTo>
                    <a:pt x="7667836" y="2871736"/>
                  </a:lnTo>
                  <a:lnTo>
                    <a:pt x="7671855" y="2875775"/>
                  </a:lnTo>
                  <a:lnTo>
                    <a:pt x="7671855" y="2885645"/>
                  </a:lnTo>
                  <a:lnTo>
                    <a:pt x="7667836" y="2889684"/>
                  </a:lnTo>
                  <a:lnTo>
                    <a:pt x="7657926" y="2889684"/>
                  </a:lnTo>
                  <a:lnTo>
                    <a:pt x="7653906" y="2885645"/>
                  </a:lnTo>
                  <a:lnTo>
                    <a:pt x="7653906" y="2875775"/>
                  </a:lnTo>
                  <a:close/>
                  <a:moveTo>
                    <a:pt x="7418611" y="2871736"/>
                  </a:moveTo>
                  <a:lnTo>
                    <a:pt x="7428521" y="2871736"/>
                  </a:lnTo>
                  <a:lnTo>
                    <a:pt x="7432540" y="2875775"/>
                  </a:lnTo>
                  <a:lnTo>
                    <a:pt x="7432540" y="2885645"/>
                  </a:lnTo>
                  <a:lnTo>
                    <a:pt x="7428521" y="2889684"/>
                  </a:lnTo>
                  <a:lnTo>
                    <a:pt x="7418611" y="2889684"/>
                  </a:lnTo>
                  <a:lnTo>
                    <a:pt x="7414592" y="2885645"/>
                  </a:lnTo>
                  <a:lnTo>
                    <a:pt x="7414592" y="2875775"/>
                  </a:lnTo>
                  <a:close/>
                  <a:moveTo>
                    <a:pt x="7179298" y="2871736"/>
                  </a:moveTo>
                  <a:lnTo>
                    <a:pt x="7189209" y="2871736"/>
                  </a:lnTo>
                  <a:lnTo>
                    <a:pt x="7193228" y="2875775"/>
                  </a:lnTo>
                  <a:lnTo>
                    <a:pt x="7193228" y="2885645"/>
                  </a:lnTo>
                  <a:lnTo>
                    <a:pt x="7189209" y="2889684"/>
                  </a:lnTo>
                  <a:lnTo>
                    <a:pt x="7179298" y="2889684"/>
                  </a:lnTo>
                  <a:lnTo>
                    <a:pt x="7175279" y="2885645"/>
                  </a:lnTo>
                  <a:lnTo>
                    <a:pt x="7175279" y="2875775"/>
                  </a:lnTo>
                  <a:close/>
                  <a:moveTo>
                    <a:pt x="6939983" y="2871736"/>
                  </a:moveTo>
                  <a:lnTo>
                    <a:pt x="6949894" y="2871736"/>
                  </a:lnTo>
                  <a:lnTo>
                    <a:pt x="6953913" y="2875775"/>
                  </a:lnTo>
                  <a:lnTo>
                    <a:pt x="6953913" y="2885645"/>
                  </a:lnTo>
                  <a:lnTo>
                    <a:pt x="6949894" y="2889684"/>
                  </a:lnTo>
                  <a:lnTo>
                    <a:pt x="6939983" y="2889684"/>
                  </a:lnTo>
                  <a:lnTo>
                    <a:pt x="6935964" y="2885645"/>
                  </a:lnTo>
                  <a:lnTo>
                    <a:pt x="6935964" y="2875775"/>
                  </a:lnTo>
                  <a:close/>
                  <a:moveTo>
                    <a:pt x="6700670" y="2871736"/>
                  </a:moveTo>
                  <a:lnTo>
                    <a:pt x="6710581" y="2871736"/>
                  </a:lnTo>
                  <a:lnTo>
                    <a:pt x="6714600" y="2875775"/>
                  </a:lnTo>
                  <a:lnTo>
                    <a:pt x="6714600" y="2885645"/>
                  </a:lnTo>
                  <a:lnTo>
                    <a:pt x="6710581" y="2889684"/>
                  </a:lnTo>
                  <a:lnTo>
                    <a:pt x="6700670" y="2889684"/>
                  </a:lnTo>
                  <a:lnTo>
                    <a:pt x="6696651" y="2885645"/>
                  </a:lnTo>
                  <a:lnTo>
                    <a:pt x="6696651" y="2875775"/>
                  </a:lnTo>
                  <a:close/>
                  <a:moveTo>
                    <a:pt x="6461356" y="2871736"/>
                  </a:moveTo>
                  <a:lnTo>
                    <a:pt x="6471266" y="2871736"/>
                  </a:lnTo>
                  <a:lnTo>
                    <a:pt x="6475285" y="2875775"/>
                  </a:lnTo>
                  <a:lnTo>
                    <a:pt x="6475285" y="2885645"/>
                  </a:lnTo>
                  <a:lnTo>
                    <a:pt x="6471266" y="2889684"/>
                  </a:lnTo>
                  <a:lnTo>
                    <a:pt x="6461356" y="2889684"/>
                  </a:lnTo>
                  <a:lnTo>
                    <a:pt x="6457337" y="2885645"/>
                  </a:lnTo>
                  <a:lnTo>
                    <a:pt x="6457337" y="2875775"/>
                  </a:lnTo>
                  <a:close/>
                  <a:moveTo>
                    <a:pt x="6222042" y="2871736"/>
                  </a:moveTo>
                  <a:lnTo>
                    <a:pt x="6231952" y="2871736"/>
                  </a:lnTo>
                  <a:lnTo>
                    <a:pt x="6235971" y="2875775"/>
                  </a:lnTo>
                  <a:lnTo>
                    <a:pt x="6235971" y="2885645"/>
                  </a:lnTo>
                  <a:lnTo>
                    <a:pt x="6231952" y="2889684"/>
                  </a:lnTo>
                  <a:lnTo>
                    <a:pt x="6222042" y="2889684"/>
                  </a:lnTo>
                  <a:lnTo>
                    <a:pt x="6218023" y="2885645"/>
                  </a:lnTo>
                  <a:lnTo>
                    <a:pt x="6218023" y="2875775"/>
                  </a:lnTo>
                  <a:close/>
                  <a:moveTo>
                    <a:pt x="5982729" y="2871736"/>
                  </a:moveTo>
                  <a:lnTo>
                    <a:pt x="5992639" y="2871736"/>
                  </a:lnTo>
                  <a:lnTo>
                    <a:pt x="5996658" y="2875775"/>
                  </a:lnTo>
                  <a:lnTo>
                    <a:pt x="5996658" y="2885645"/>
                  </a:lnTo>
                  <a:lnTo>
                    <a:pt x="5992639" y="2889684"/>
                  </a:lnTo>
                  <a:lnTo>
                    <a:pt x="5982729" y="2889684"/>
                  </a:lnTo>
                  <a:lnTo>
                    <a:pt x="5978710" y="2885645"/>
                  </a:lnTo>
                  <a:lnTo>
                    <a:pt x="5978710" y="2875775"/>
                  </a:lnTo>
                  <a:close/>
                  <a:moveTo>
                    <a:pt x="5743412" y="2871736"/>
                  </a:moveTo>
                  <a:lnTo>
                    <a:pt x="5753323" y="2871736"/>
                  </a:lnTo>
                  <a:lnTo>
                    <a:pt x="5757342" y="2875775"/>
                  </a:lnTo>
                  <a:lnTo>
                    <a:pt x="5757342" y="2885645"/>
                  </a:lnTo>
                  <a:lnTo>
                    <a:pt x="5753323" y="2889684"/>
                  </a:lnTo>
                  <a:lnTo>
                    <a:pt x="5743412" y="2889684"/>
                  </a:lnTo>
                  <a:lnTo>
                    <a:pt x="5739393" y="2885645"/>
                  </a:lnTo>
                  <a:lnTo>
                    <a:pt x="5739393" y="2875775"/>
                  </a:lnTo>
                  <a:close/>
                  <a:moveTo>
                    <a:pt x="5504099" y="2871736"/>
                  </a:moveTo>
                  <a:lnTo>
                    <a:pt x="5514010" y="2871736"/>
                  </a:lnTo>
                  <a:lnTo>
                    <a:pt x="5518029" y="2875775"/>
                  </a:lnTo>
                  <a:lnTo>
                    <a:pt x="5518029" y="2885645"/>
                  </a:lnTo>
                  <a:lnTo>
                    <a:pt x="5514010" y="2889684"/>
                  </a:lnTo>
                  <a:lnTo>
                    <a:pt x="5504099" y="2889684"/>
                  </a:lnTo>
                  <a:lnTo>
                    <a:pt x="5500080" y="2885645"/>
                  </a:lnTo>
                  <a:lnTo>
                    <a:pt x="5500080" y="2875775"/>
                  </a:lnTo>
                  <a:close/>
                  <a:moveTo>
                    <a:pt x="5264784" y="2871736"/>
                  </a:moveTo>
                  <a:lnTo>
                    <a:pt x="5274694" y="2871736"/>
                  </a:lnTo>
                  <a:lnTo>
                    <a:pt x="5278713" y="2875775"/>
                  </a:lnTo>
                  <a:lnTo>
                    <a:pt x="5278713" y="2885645"/>
                  </a:lnTo>
                  <a:lnTo>
                    <a:pt x="5274694" y="2889684"/>
                  </a:lnTo>
                  <a:lnTo>
                    <a:pt x="5264784" y="2889684"/>
                  </a:lnTo>
                  <a:lnTo>
                    <a:pt x="5260765" y="2885645"/>
                  </a:lnTo>
                  <a:lnTo>
                    <a:pt x="5260765" y="2875775"/>
                  </a:lnTo>
                  <a:close/>
                  <a:moveTo>
                    <a:pt x="5025470" y="2871736"/>
                  </a:moveTo>
                  <a:lnTo>
                    <a:pt x="5035381" y="2871736"/>
                  </a:lnTo>
                  <a:lnTo>
                    <a:pt x="5039400" y="2875775"/>
                  </a:lnTo>
                  <a:lnTo>
                    <a:pt x="5039400" y="2885645"/>
                  </a:lnTo>
                  <a:lnTo>
                    <a:pt x="5035381" y="2889684"/>
                  </a:lnTo>
                  <a:lnTo>
                    <a:pt x="5025470" y="2889684"/>
                  </a:lnTo>
                  <a:lnTo>
                    <a:pt x="5021451" y="2885645"/>
                  </a:lnTo>
                  <a:lnTo>
                    <a:pt x="5021451" y="2875775"/>
                  </a:lnTo>
                  <a:close/>
                  <a:moveTo>
                    <a:pt x="4786241" y="2871736"/>
                  </a:moveTo>
                  <a:lnTo>
                    <a:pt x="4796152" y="2871736"/>
                  </a:lnTo>
                  <a:lnTo>
                    <a:pt x="4800171" y="2875775"/>
                  </a:lnTo>
                  <a:lnTo>
                    <a:pt x="4800171" y="2885645"/>
                  </a:lnTo>
                  <a:lnTo>
                    <a:pt x="4796152" y="2889684"/>
                  </a:lnTo>
                  <a:lnTo>
                    <a:pt x="4786241" y="2889684"/>
                  </a:lnTo>
                  <a:lnTo>
                    <a:pt x="4782224" y="2885645"/>
                  </a:lnTo>
                  <a:lnTo>
                    <a:pt x="4782224" y="2875775"/>
                  </a:lnTo>
                  <a:close/>
                  <a:moveTo>
                    <a:pt x="4546929" y="2871736"/>
                  </a:moveTo>
                  <a:lnTo>
                    <a:pt x="4556840" y="2871736"/>
                  </a:lnTo>
                  <a:lnTo>
                    <a:pt x="4560859" y="2875775"/>
                  </a:lnTo>
                  <a:lnTo>
                    <a:pt x="4560859" y="2885645"/>
                  </a:lnTo>
                  <a:lnTo>
                    <a:pt x="4556840" y="2889684"/>
                  </a:lnTo>
                  <a:lnTo>
                    <a:pt x="4546929" y="2889684"/>
                  </a:lnTo>
                  <a:lnTo>
                    <a:pt x="4542910" y="2885645"/>
                  </a:lnTo>
                  <a:lnTo>
                    <a:pt x="4542910" y="2875775"/>
                  </a:lnTo>
                  <a:close/>
                  <a:moveTo>
                    <a:pt x="4307612" y="2871736"/>
                  </a:moveTo>
                  <a:lnTo>
                    <a:pt x="4317523" y="2871736"/>
                  </a:lnTo>
                  <a:lnTo>
                    <a:pt x="4321543" y="2875775"/>
                  </a:lnTo>
                  <a:lnTo>
                    <a:pt x="4321543" y="2885645"/>
                  </a:lnTo>
                  <a:lnTo>
                    <a:pt x="4317523" y="2889684"/>
                  </a:lnTo>
                  <a:lnTo>
                    <a:pt x="4307612" y="2889684"/>
                  </a:lnTo>
                  <a:lnTo>
                    <a:pt x="4303595" y="2885645"/>
                  </a:lnTo>
                  <a:lnTo>
                    <a:pt x="4303595" y="2875775"/>
                  </a:lnTo>
                  <a:close/>
                  <a:moveTo>
                    <a:pt x="4068297" y="2871736"/>
                  </a:moveTo>
                  <a:lnTo>
                    <a:pt x="4078210" y="2871736"/>
                  </a:lnTo>
                  <a:lnTo>
                    <a:pt x="4082229" y="2875775"/>
                  </a:lnTo>
                  <a:lnTo>
                    <a:pt x="4082229" y="2885645"/>
                  </a:lnTo>
                  <a:lnTo>
                    <a:pt x="4078210" y="2889684"/>
                  </a:lnTo>
                  <a:lnTo>
                    <a:pt x="4068297" y="2889684"/>
                  </a:lnTo>
                  <a:lnTo>
                    <a:pt x="4064278" y="2885645"/>
                  </a:lnTo>
                  <a:lnTo>
                    <a:pt x="4064278" y="2875775"/>
                  </a:lnTo>
                  <a:close/>
                  <a:moveTo>
                    <a:pt x="3828990" y="2871736"/>
                  </a:moveTo>
                  <a:lnTo>
                    <a:pt x="3838899" y="2871736"/>
                  </a:lnTo>
                  <a:lnTo>
                    <a:pt x="3842917" y="2875775"/>
                  </a:lnTo>
                  <a:lnTo>
                    <a:pt x="3842917" y="2885645"/>
                  </a:lnTo>
                  <a:lnTo>
                    <a:pt x="3838899" y="2889684"/>
                  </a:lnTo>
                  <a:lnTo>
                    <a:pt x="3828990" y="2889684"/>
                  </a:lnTo>
                  <a:lnTo>
                    <a:pt x="3824971" y="2885645"/>
                  </a:lnTo>
                  <a:lnTo>
                    <a:pt x="3824971" y="2875775"/>
                  </a:lnTo>
                  <a:close/>
                  <a:moveTo>
                    <a:pt x="3589676" y="2871736"/>
                  </a:moveTo>
                  <a:lnTo>
                    <a:pt x="3599585" y="2871736"/>
                  </a:lnTo>
                  <a:lnTo>
                    <a:pt x="3603604" y="2875775"/>
                  </a:lnTo>
                  <a:lnTo>
                    <a:pt x="3603604" y="2885645"/>
                  </a:lnTo>
                  <a:lnTo>
                    <a:pt x="3599585" y="2889684"/>
                  </a:lnTo>
                  <a:lnTo>
                    <a:pt x="3589676" y="2889684"/>
                  </a:lnTo>
                  <a:lnTo>
                    <a:pt x="3585657" y="2885645"/>
                  </a:lnTo>
                  <a:lnTo>
                    <a:pt x="3585657" y="2875775"/>
                  </a:lnTo>
                  <a:close/>
                  <a:moveTo>
                    <a:pt x="3350359" y="2871736"/>
                  </a:moveTo>
                  <a:lnTo>
                    <a:pt x="3360268" y="2871736"/>
                  </a:lnTo>
                  <a:lnTo>
                    <a:pt x="3364287" y="2875775"/>
                  </a:lnTo>
                  <a:lnTo>
                    <a:pt x="3364287" y="2885645"/>
                  </a:lnTo>
                  <a:lnTo>
                    <a:pt x="3360268" y="2889684"/>
                  </a:lnTo>
                  <a:lnTo>
                    <a:pt x="3350359" y="2889684"/>
                  </a:lnTo>
                  <a:lnTo>
                    <a:pt x="3346340" y="2885645"/>
                  </a:lnTo>
                  <a:lnTo>
                    <a:pt x="3346340" y="2875775"/>
                  </a:lnTo>
                  <a:close/>
                  <a:moveTo>
                    <a:pt x="3111048" y="2871736"/>
                  </a:moveTo>
                  <a:lnTo>
                    <a:pt x="3120959" y="2871736"/>
                  </a:lnTo>
                  <a:lnTo>
                    <a:pt x="3124977" y="2875775"/>
                  </a:lnTo>
                  <a:lnTo>
                    <a:pt x="3124977" y="2885645"/>
                  </a:lnTo>
                  <a:lnTo>
                    <a:pt x="3120959" y="2889684"/>
                  </a:lnTo>
                  <a:lnTo>
                    <a:pt x="3111048" y="2889684"/>
                  </a:lnTo>
                  <a:lnTo>
                    <a:pt x="3107029" y="2885645"/>
                  </a:lnTo>
                  <a:lnTo>
                    <a:pt x="3107029" y="2875775"/>
                  </a:lnTo>
                  <a:close/>
                  <a:moveTo>
                    <a:pt x="2871737" y="2871736"/>
                  </a:moveTo>
                  <a:lnTo>
                    <a:pt x="2881646" y="2871736"/>
                  </a:lnTo>
                  <a:lnTo>
                    <a:pt x="2885666" y="2875775"/>
                  </a:lnTo>
                  <a:lnTo>
                    <a:pt x="2885666" y="2885645"/>
                  </a:lnTo>
                  <a:lnTo>
                    <a:pt x="2881646" y="2889684"/>
                  </a:lnTo>
                  <a:lnTo>
                    <a:pt x="2871737" y="2889684"/>
                  </a:lnTo>
                  <a:lnTo>
                    <a:pt x="2867717" y="2885645"/>
                  </a:lnTo>
                  <a:lnTo>
                    <a:pt x="2867717" y="2875775"/>
                  </a:lnTo>
                  <a:close/>
                  <a:moveTo>
                    <a:pt x="2632423" y="2871736"/>
                  </a:moveTo>
                  <a:lnTo>
                    <a:pt x="2642334" y="2871736"/>
                  </a:lnTo>
                  <a:lnTo>
                    <a:pt x="2646352" y="2875775"/>
                  </a:lnTo>
                  <a:lnTo>
                    <a:pt x="2646352" y="2885645"/>
                  </a:lnTo>
                  <a:lnTo>
                    <a:pt x="2642334" y="2889684"/>
                  </a:lnTo>
                  <a:lnTo>
                    <a:pt x="2632423" y="2889684"/>
                  </a:lnTo>
                  <a:lnTo>
                    <a:pt x="2628404" y="2885645"/>
                  </a:lnTo>
                  <a:lnTo>
                    <a:pt x="2628404" y="2875775"/>
                  </a:lnTo>
                  <a:close/>
                  <a:moveTo>
                    <a:pt x="2393104" y="2871736"/>
                  </a:moveTo>
                  <a:lnTo>
                    <a:pt x="2403015" y="2871736"/>
                  </a:lnTo>
                  <a:lnTo>
                    <a:pt x="2407034" y="2875775"/>
                  </a:lnTo>
                  <a:lnTo>
                    <a:pt x="2407034" y="2885645"/>
                  </a:lnTo>
                  <a:lnTo>
                    <a:pt x="2403015" y="2889684"/>
                  </a:lnTo>
                  <a:lnTo>
                    <a:pt x="2393104" y="2889684"/>
                  </a:lnTo>
                  <a:lnTo>
                    <a:pt x="2389087" y="2885645"/>
                  </a:lnTo>
                  <a:lnTo>
                    <a:pt x="2389087" y="2875775"/>
                  </a:lnTo>
                  <a:close/>
                  <a:moveTo>
                    <a:pt x="721969" y="2871736"/>
                  </a:moveTo>
                  <a:lnTo>
                    <a:pt x="731879" y="2871736"/>
                  </a:lnTo>
                  <a:lnTo>
                    <a:pt x="735898" y="2875775"/>
                  </a:lnTo>
                  <a:lnTo>
                    <a:pt x="735898" y="2885645"/>
                  </a:lnTo>
                  <a:lnTo>
                    <a:pt x="731879" y="2889684"/>
                  </a:lnTo>
                  <a:lnTo>
                    <a:pt x="721969" y="2889684"/>
                  </a:lnTo>
                  <a:lnTo>
                    <a:pt x="717950" y="2885645"/>
                  </a:lnTo>
                  <a:lnTo>
                    <a:pt x="717950" y="2875775"/>
                  </a:lnTo>
                  <a:close/>
                  <a:moveTo>
                    <a:pt x="482656" y="2871736"/>
                  </a:moveTo>
                  <a:lnTo>
                    <a:pt x="492567" y="2871736"/>
                  </a:lnTo>
                  <a:lnTo>
                    <a:pt x="496586" y="2875775"/>
                  </a:lnTo>
                  <a:lnTo>
                    <a:pt x="496586" y="2885645"/>
                  </a:lnTo>
                  <a:lnTo>
                    <a:pt x="492567" y="2889684"/>
                  </a:lnTo>
                  <a:lnTo>
                    <a:pt x="482656" y="2889684"/>
                  </a:lnTo>
                  <a:lnTo>
                    <a:pt x="478637" y="2885645"/>
                  </a:lnTo>
                  <a:lnTo>
                    <a:pt x="478637" y="2875775"/>
                  </a:lnTo>
                  <a:close/>
                  <a:moveTo>
                    <a:pt x="243343" y="2871736"/>
                  </a:moveTo>
                  <a:lnTo>
                    <a:pt x="253253" y="2871736"/>
                  </a:lnTo>
                  <a:lnTo>
                    <a:pt x="257272" y="2875775"/>
                  </a:lnTo>
                  <a:lnTo>
                    <a:pt x="257272" y="2885645"/>
                  </a:lnTo>
                  <a:lnTo>
                    <a:pt x="253253" y="2889684"/>
                  </a:lnTo>
                  <a:lnTo>
                    <a:pt x="243343" y="2889684"/>
                  </a:lnTo>
                  <a:lnTo>
                    <a:pt x="239324" y="2885645"/>
                  </a:lnTo>
                  <a:lnTo>
                    <a:pt x="239324" y="2875775"/>
                  </a:lnTo>
                  <a:close/>
                  <a:moveTo>
                    <a:pt x="4030" y="2871736"/>
                  </a:moveTo>
                  <a:lnTo>
                    <a:pt x="13940" y="2871736"/>
                  </a:lnTo>
                  <a:lnTo>
                    <a:pt x="17959" y="2875775"/>
                  </a:lnTo>
                  <a:lnTo>
                    <a:pt x="17959" y="2885645"/>
                  </a:lnTo>
                  <a:lnTo>
                    <a:pt x="13940" y="2889684"/>
                  </a:lnTo>
                  <a:lnTo>
                    <a:pt x="4030" y="2889684"/>
                  </a:lnTo>
                  <a:lnTo>
                    <a:pt x="11" y="2885645"/>
                  </a:lnTo>
                  <a:lnTo>
                    <a:pt x="11" y="2875775"/>
                  </a:lnTo>
                  <a:close/>
                  <a:moveTo>
                    <a:pt x="9572438" y="2632457"/>
                  </a:moveTo>
                  <a:lnTo>
                    <a:pt x="9582349" y="2632457"/>
                  </a:lnTo>
                  <a:lnTo>
                    <a:pt x="9586368" y="2636496"/>
                  </a:lnTo>
                  <a:lnTo>
                    <a:pt x="9586368" y="2646366"/>
                  </a:lnTo>
                  <a:lnTo>
                    <a:pt x="9582349" y="2650405"/>
                  </a:lnTo>
                  <a:lnTo>
                    <a:pt x="9572438" y="2650405"/>
                  </a:lnTo>
                  <a:lnTo>
                    <a:pt x="9568419" y="2646366"/>
                  </a:lnTo>
                  <a:lnTo>
                    <a:pt x="9568419" y="2636496"/>
                  </a:lnTo>
                  <a:close/>
                  <a:moveTo>
                    <a:pt x="9333125" y="2632457"/>
                  </a:moveTo>
                  <a:lnTo>
                    <a:pt x="9343036" y="2632457"/>
                  </a:lnTo>
                  <a:lnTo>
                    <a:pt x="9347055" y="2636496"/>
                  </a:lnTo>
                  <a:lnTo>
                    <a:pt x="9347055" y="2646366"/>
                  </a:lnTo>
                  <a:lnTo>
                    <a:pt x="9343036" y="2650405"/>
                  </a:lnTo>
                  <a:lnTo>
                    <a:pt x="9333125" y="2650405"/>
                  </a:lnTo>
                  <a:lnTo>
                    <a:pt x="9329106" y="2646366"/>
                  </a:lnTo>
                  <a:lnTo>
                    <a:pt x="9329106" y="2636496"/>
                  </a:lnTo>
                  <a:close/>
                  <a:moveTo>
                    <a:pt x="9093811" y="2632457"/>
                  </a:moveTo>
                  <a:lnTo>
                    <a:pt x="9103722" y="2632457"/>
                  </a:lnTo>
                  <a:lnTo>
                    <a:pt x="9107741" y="2636496"/>
                  </a:lnTo>
                  <a:lnTo>
                    <a:pt x="9107741" y="2646366"/>
                  </a:lnTo>
                  <a:lnTo>
                    <a:pt x="9103722" y="2650405"/>
                  </a:lnTo>
                  <a:lnTo>
                    <a:pt x="9093811" y="2650405"/>
                  </a:lnTo>
                  <a:lnTo>
                    <a:pt x="9089792" y="2646366"/>
                  </a:lnTo>
                  <a:lnTo>
                    <a:pt x="9089792" y="2636496"/>
                  </a:lnTo>
                  <a:close/>
                  <a:moveTo>
                    <a:pt x="8854496" y="2632457"/>
                  </a:moveTo>
                  <a:lnTo>
                    <a:pt x="8864407" y="2632457"/>
                  </a:lnTo>
                  <a:lnTo>
                    <a:pt x="8868426" y="2636496"/>
                  </a:lnTo>
                  <a:lnTo>
                    <a:pt x="8868426" y="2646366"/>
                  </a:lnTo>
                  <a:lnTo>
                    <a:pt x="8864407" y="2650405"/>
                  </a:lnTo>
                  <a:lnTo>
                    <a:pt x="8854496" y="2650405"/>
                  </a:lnTo>
                  <a:lnTo>
                    <a:pt x="8850477" y="2646366"/>
                  </a:lnTo>
                  <a:lnTo>
                    <a:pt x="8850477" y="2636496"/>
                  </a:lnTo>
                  <a:close/>
                  <a:moveTo>
                    <a:pt x="8615184" y="2632457"/>
                  </a:moveTo>
                  <a:lnTo>
                    <a:pt x="8625095" y="2632457"/>
                  </a:lnTo>
                  <a:lnTo>
                    <a:pt x="8629114" y="2636496"/>
                  </a:lnTo>
                  <a:lnTo>
                    <a:pt x="8629114" y="2646366"/>
                  </a:lnTo>
                  <a:lnTo>
                    <a:pt x="8625095" y="2650405"/>
                  </a:lnTo>
                  <a:lnTo>
                    <a:pt x="8615184" y="2650405"/>
                  </a:lnTo>
                  <a:lnTo>
                    <a:pt x="8611165" y="2646366"/>
                  </a:lnTo>
                  <a:lnTo>
                    <a:pt x="8611165" y="2636496"/>
                  </a:lnTo>
                  <a:close/>
                  <a:moveTo>
                    <a:pt x="8375869" y="2632457"/>
                  </a:moveTo>
                  <a:lnTo>
                    <a:pt x="8385779" y="2632457"/>
                  </a:lnTo>
                  <a:lnTo>
                    <a:pt x="8389799" y="2636496"/>
                  </a:lnTo>
                  <a:lnTo>
                    <a:pt x="8389799" y="2646366"/>
                  </a:lnTo>
                  <a:lnTo>
                    <a:pt x="8385779" y="2650405"/>
                  </a:lnTo>
                  <a:lnTo>
                    <a:pt x="8375869" y="2650405"/>
                  </a:lnTo>
                  <a:lnTo>
                    <a:pt x="8371850" y="2646366"/>
                  </a:lnTo>
                  <a:lnTo>
                    <a:pt x="8371850" y="2636496"/>
                  </a:lnTo>
                  <a:close/>
                  <a:moveTo>
                    <a:pt x="8136553" y="2632457"/>
                  </a:moveTo>
                  <a:lnTo>
                    <a:pt x="8146464" y="2632457"/>
                  </a:lnTo>
                  <a:lnTo>
                    <a:pt x="8150483" y="2636496"/>
                  </a:lnTo>
                  <a:lnTo>
                    <a:pt x="8150483" y="2646366"/>
                  </a:lnTo>
                  <a:lnTo>
                    <a:pt x="8146464" y="2650405"/>
                  </a:lnTo>
                  <a:lnTo>
                    <a:pt x="8136553" y="2650405"/>
                  </a:lnTo>
                  <a:lnTo>
                    <a:pt x="8132534" y="2646366"/>
                  </a:lnTo>
                  <a:lnTo>
                    <a:pt x="8132534" y="2636496"/>
                  </a:lnTo>
                  <a:close/>
                  <a:moveTo>
                    <a:pt x="7897241" y="2632457"/>
                  </a:moveTo>
                  <a:lnTo>
                    <a:pt x="7907151" y="2632457"/>
                  </a:lnTo>
                  <a:lnTo>
                    <a:pt x="7911170" y="2636496"/>
                  </a:lnTo>
                  <a:lnTo>
                    <a:pt x="7911170" y="2646366"/>
                  </a:lnTo>
                  <a:lnTo>
                    <a:pt x="7907151" y="2650405"/>
                  </a:lnTo>
                  <a:lnTo>
                    <a:pt x="7897241" y="2650405"/>
                  </a:lnTo>
                  <a:lnTo>
                    <a:pt x="7893222" y="2646366"/>
                  </a:lnTo>
                  <a:lnTo>
                    <a:pt x="7893222" y="2636496"/>
                  </a:lnTo>
                  <a:close/>
                  <a:moveTo>
                    <a:pt x="7657926" y="2632457"/>
                  </a:moveTo>
                  <a:lnTo>
                    <a:pt x="7667836" y="2632457"/>
                  </a:lnTo>
                  <a:lnTo>
                    <a:pt x="7671855" y="2636496"/>
                  </a:lnTo>
                  <a:lnTo>
                    <a:pt x="7671855" y="2646366"/>
                  </a:lnTo>
                  <a:lnTo>
                    <a:pt x="7667836" y="2650405"/>
                  </a:lnTo>
                  <a:lnTo>
                    <a:pt x="7657926" y="2650405"/>
                  </a:lnTo>
                  <a:lnTo>
                    <a:pt x="7653906" y="2646366"/>
                  </a:lnTo>
                  <a:lnTo>
                    <a:pt x="7653906" y="2636496"/>
                  </a:lnTo>
                  <a:close/>
                  <a:moveTo>
                    <a:pt x="7418611" y="2632457"/>
                  </a:moveTo>
                  <a:lnTo>
                    <a:pt x="7428521" y="2632457"/>
                  </a:lnTo>
                  <a:lnTo>
                    <a:pt x="7432540" y="2636496"/>
                  </a:lnTo>
                  <a:lnTo>
                    <a:pt x="7432540" y="2646366"/>
                  </a:lnTo>
                  <a:lnTo>
                    <a:pt x="7428521" y="2650405"/>
                  </a:lnTo>
                  <a:lnTo>
                    <a:pt x="7418611" y="2650405"/>
                  </a:lnTo>
                  <a:lnTo>
                    <a:pt x="7414592" y="2646366"/>
                  </a:lnTo>
                  <a:lnTo>
                    <a:pt x="7414592" y="2636496"/>
                  </a:lnTo>
                  <a:close/>
                  <a:moveTo>
                    <a:pt x="7179298" y="2632457"/>
                  </a:moveTo>
                  <a:lnTo>
                    <a:pt x="7189209" y="2632457"/>
                  </a:lnTo>
                  <a:lnTo>
                    <a:pt x="7193228" y="2636496"/>
                  </a:lnTo>
                  <a:lnTo>
                    <a:pt x="7193228" y="2646366"/>
                  </a:lnTo>
                  <a:lnTo>
                    <a:pt x="7189209" y="2650405"/>
                  </a:lnTo>
                  <a:lnTo>
                    <a:pt x="7179298" y="2650405"/>
                  </a:lnTo>
                  <a:lnTo>
                    <a:pt x="7175279" y="2646366"/>
                  </a:lnTo>
                  <a:lnTo>
                    <a:pt x="7175279" y="2636496"/>
                  </a:lnTo>
                  <a:close/>
                  <a:moveTo>
                    <a:pt x="6939983" y="2632457"/>
                  </a:moveTo>
                  <a:lnTo>
                    <a:pt x="6949894" y="2632457"/>
                  </a:lnTo>
                  <a:lnTo>
                    <a:pt x="6953913" y="2636496"/>
                  </a:lnTo>
                  <a:lnTo>
                    <a:pt x="6953913" y="2646366"/>
                  </a:lnTo>
                  <a:lnTo>
                    <a:pt x="6949894" y="2650405"/>
                  </a:lnTo>
                  <a:lnTo>
                    <a:pt x="6939983" y="2650405"/>
                  </a:lnTo>
                  <a:lnTo>
                    <a:pt x="6935964" y="2646366"/>
                  </a:lnTo>
                  <a:lnTo>
                    <a:pt x="6935964" y="2636496"/>
                  </a:lnTo>
                  <a:close/>
                  <a:moveTo>
                    <a:pt x="6700670" y="2632457"/>
                  </a:moveTo>
                  <a:lnTo>
                    <a:pt x="6710581" y="2632457"/>
                  </a:lnTo>
                  <a:lnTo>
                    <a:pt x="6714600" y="2636496"/>
                  </a:lnTo>
                  <a:lnTo>
                    <a:pt x="6714600" y="2646366"/>
                  </a:lnTo>
                  <a:lnTo>
                    <a:pt x="6710581" y="2650405"/>
                  </a:lnTo>
                  <a:lnTo>
                    <a:pt x="6700670" y="2650405"/>
                  </a:lnTo>
                  <a:lnTo>
                    <a:pt x="6696651" y="2646366"/>
                  </a:lnTo>
                  <a:lnTo>
                    <a:pt x="6696651" y="2636496"/>
                  </a:lnTo>
                  <a:close/>
                  <a:moveTo>
                    <a:pt x="6461356" y="2632457"/>
                  </a:moveTo>
                  <a:lnTo>
                    <a:pt x="6471266" y="2632457"/>
                  </a:lnTo>
                  <a:lnTo>
                    <a:pt x="6475285" y="2636496"/>
                  </a:lnTo>
                  <a:lnTo>
                    <a:pt x="6475285" y="2646366"/>
                  </a:lnTo>
                  <a:lnTo>
                    <a:pt x="6471266" y="2650405"/>
                  </a:lnTo>
                  <a:lnTo>
                    <a:pt x="6461356" y="2650405"/>
                  </a:lnTo>
                  <a:lnTo>
                    <a:pt x="6457337" y="2646366"/>
                  </a:lnTo>
                  <a:lnTo>
                    <a:pt x="6457337" y="2636496"/>
                  </a:lnTo>
                  <a:close/>
                  <a:moveTo>
                    <a:pt x="6222042" y="2632457"/>
                  </a:moveTo>
                  <a:lnTo>
                    <a:pt x="6231952" y="2632457"/>
                  </a:lnTo>
                  <a:lnTo>
                    <a:pt x="6235971" y="2636496"/>
                  </a:lnTo>
                  <a:lnTo>
                    <a:pt x="6235971" y="2646366"/>
                  </a:lnTo>
                  <a:lnTo>
                    <a:pt x="6231952" y="2650405"/>
                  </a:lnTo>
                  <a:lnTo>
                    <a:pt x="6222042" y="2650405"/>
                  </a:lnTo>
                  <a:lnTo>
                    <a:pt x="6218023" y="2646366"/>
                  </a:lnTo>
                  <a:lnTo>
                    <a:pt x="6218023" y="2636496"/>
                  </a:lnTo>
                  <a:close/>
                  <a:moveTo>
                    <a:pt x="5982729" y="2632457"/>
                  </a:moveTo>
                  <a:lnTo>
                    <a:pt x="5992639" y="2632457"/>
                  </a:lnTo>
                  <a:lnTo>
                    <a:pt x="5996658" y="2636496"/>
                  </a:lnTo>
                  <a:lnTo>
                    <a:pt x="5996658" y="2646366"/>
                  </a:lnTo>
                  <a:lnTo>
                    <a:pt x="5992639" y="2650405"/>
                  </a:lnTo>
                  <a:lnTo>
                    <a:pt x="5982729" y="2650405"/>
                  </a:lnTo>
                  <a:lnTo>
                    <a:pt x="5978710" y="2646366"/>
                  </a:lnTo>
                  <a:lnTo>
                    <a:pt x="5978710" y="2636496"/>
                  </a:lnTo>
                  <a:close/>
                  <a:moveTo>
                    <a:pt x="5743412" y="2632457"/>
                  </a:moveTo>
                  <a:lnTo>
                    <a:pt x="5753323" y="2632457"/>
                  </a:lnTo>
                  <a:lnTo>
                    <a:pt x="5757342" y="2636496"/>
                  </a:lnTo>
                  <a:lnTo>
                    <a:pt x="5757342" y="2646366"/>
                  </a:lnTo>
                  <a:lnTo>
                    <a:pt x="5753323" y="2650405"/>
                  </a:lnTo>
                  <a:lnTo>
                    <a:pt x="5743412" y="2650405"/>
                  </a:lnTo>
                  <a:lnTo>
                    <a:pt x="5739393" y="2646366"/>
                  </a:lnTo>
                  <a:lnTo>
                    <a:pt x="5739393" y="2636496"/>
                  </a:lnTo>
                  <a:close/>
                  <a:moveTo>
                    <a:pt x="5504099" y="2632457"/>
                  </a:moveTo>
                  <a:lnTo>
                    <a:pt x="5514010" y="2632457"/>
                  </a:lnTo>
                  <a:lnTo>
                    <a:pt x="5518029" y="2636496"/>
                  </a:lnTo>
                  <a:lnTo>
                    <a:pt x="5518029" y="2646366"/>
                  </a:lnTo>
                  <a:lnTo>
                    <a:pt x="5514010" y="2650405"/>
                  </a:lnTo>
                  <a:lnTo>
                    <a:pt x="5504099" y="2650405"/>
                  </a:lnTo>
                  <a:lnTo>
                    <a:pt x="5500080" y="2646366"/>
                  </a:lnTo>
                  <a:lnTo>
                    <a:pt x="5500080" y="2636496"/>
                  </a:lnTo>
                  <a:close/>
                  <a:moveTo>
                    <a:pt x="5264784" y="2632457"/>
                  </a:moveTo>
                  <a:lnTo>
                    <a:pt x="5274694" y="2632457"/>
                  </a:lnTo>
                  <a:lnTo>
                    <a:pt x="5278713" y="2636496"/>
                  </a:lnTo>
                  <a:lnTo>
                    <a:pt x="5278713" y="2646366"/>
                  </a:lnTo>
                  <a:lnTo>
                    <a:pt x="5274694" y="2650405"/>
                  </a:lnTo>
                  <a:lnTo>
                    <a:pt x="5264784" y="2650405"/>
                  </a:lnTo>
                  <a:lnTo>
                    <a:pt x="5260765" y="2646366"/>
                  </a:lnTo>
                  <a:lnTo>
                    <a:pt x="5260765" y="2636496"/>
                  </a:lnTo>
                  <a:close/>
                  <a:moveTo>
                    <a:pt x="5025470" y="2632457"/>
                  </a:moveTo>
                  <a:lnTo>
                    <a:pt x="5035381" y="2632457"/>
                  </a:lnTo>
                  <a:lnTo>
                    <a:pt x="5039400" y="2636496"/>
                  </a:lnTo>
                  <a:lnTo>
                    <a:pt x="5039400" y="2646366"/>
                  </a:lnTo>
                  <a:lnTo>
                    <a:pt x="5035381" y="2650405"/>
                  </a:lnTo>
                  <a:lnTo>
                    <a:pt x="5025470" y="2650405"/>
                  </a:lnTo>
                  <a:lnTo>
                    <a:pt x="5021451" y="2646366"/>
                  </a:lnTo>
                  <a:lnTo>
                    <a:pt x="5021451" y="2636496"/>
                  </a:lnTo>
                  <a:close/>
                  <a:moveTo>
                    <a:pt x="4786241" y="2632457"/>
                  </a:moveTo>
                  <a:lnTo>
                    <a:pt x="4796152" y="2632457"/>
                  </a:lnTo>
                  <a:lnTo>
                    <a:pt x="4800171" y="2636496"/>
                  </a:lnTo>
                  <a:lnTo>
                    <a:pt x="4800171" y="2646366"/>
                  </a:lnTo>
                  <a:lnTo>
                    <a:pt x="4796152" y="2650405"/>
                  </a:lnTo>
                  <a:lnTo>
                    <a:pt x="4786241" y="2650405"/>
                  </a:lnTo>
                  <a:lnTo>
                    <a:pt x="4782224" y="2646366"/>
                  </a:lnTo>
                  <a:lnTo>
                    <a:pt x="4782224" y="2636496"/>
                  </a:lnTo>
                  <a:close/>
                  <a:moveTo>
                    <a:pt x="4546929" y="2632457"/>
                  </a:moveTo>
                  <a:lnTo>
                    <a:pt x="4556840" y="2632457"/>
                  </a:lnTo>
                  <a:lnTo>
                    <a:pt x="4560859" y="2636496"/>
                  </a:lnTo>
                  <a:lnTo>
                    <a:pt x="4560859" y="2646366"/>
                  </a:lnTo>
                  <a:lnTo>
                    <a:pt x="4556840" y="2650405"/>
                  </a:lnTo>
                  <a:lnTo>
                    <a:pt x="4546929" y="2650405"/>
                  </a:lnTo>
                  <a:lnTo>
                    <a:pt x="4542910" y="2646366"/>
                  </a:lnTo>
                  <a:lnTo>
                    <a:pt x="4542910" y="2636496"/>
                  </a:lnTo>
                  <a:close/>
                  <a:moveTo>
                    <a:pt x="4307612" y="2632457"/>
                  </a:moveTo>
                  <a:lnTo>
                    <a:pt x="4317523" y="2632457"/>
                  </a:lnTo>
                  <a:lnTo>
                    <a:pt x="4321543" y="2636496"/>
                  </a:lnTo>
                  <a:lnTo>
                    <a:pt x="4321543" y="2646366"/>
                  </a:lnTo>
                  <a:lnTo>
                    <a:pt x="4317523" y="2650405"/>
                  </a:lnTo>
                  <a:lnTo>
                    <a:pt x="4307612" y="2650405"/>
                  </a:lnTo>
                  <a:lnTo>
                    <a:pt x="4303595" y="2646366"/>
                  </a:lnTo>
                  <a:lnTo>
                    <a:pt x="4303595" y="2636496"/>
                  </a:lnTo>
                  <a:close/>
                  <a:moveTo>
                    <a:pt x="4068297" y="2632457"/>
                  </a:moveTo>
                  <a:lnTo>
                    <a:pt x="4078210" y="2632457"/>
                  </a:lnTo>
                  <a:lnTo>
                    <a:pt x="4082229" y="2636496"/>
                  </a:lnTo>
                  <a:lnTo>
                    <a:pt x="4082229" y="2646366"/>
                  </a:lnTo>
                  <a:lnTo>
                    <a:pt x="4078210" y="2650405"/>
                  </a:lnTo>
                  <a:lnTo>
                    <a:pt x="4068297" y="2650405"/>
                  </a:lnTo>
                  <a:lnTo>
                    <a:pt x="4064278" y="2646366"/>
                  </a:lnTo>
                  <a:lnTo>
                    <a:pt x="4064278" y="2636496"/>
                  </a:lnTo>
                  <a:close/>
                  <a:moveTo>
                    <a:pt x="3828990" y="2632457"/>
                  </a:moveTo>
                  <a:lnTo>
                    <a:pt x="3838899" y="2632457"/>
                  </a:lnTo>
                  <a:lnTo>
                    <a:pt x="3842917" y="2636496"/>
                  </a:lnTo>
                  <a:lnTo>
                    <a:pt x="3842917" y="2646366"/>
                  </a:lnTo>
                  <a:lnTo>
                    <a:pt x="3838899" y="2650405"/>
                  </a:lnTo>
                  <a:lnTo>
                    <a:pt x="3828990" y="2650405"/>
                  </a:lnTo>
                  <a:lnTo>
                    <a:pt x="3824971" y="2646366"/>
                  </a:lnTo>
                  <a:lnTo>
                    <a:pt x="3824971" y="2636496"/>
                  </a:lnTo>
                  <a:close/>
                  <a:moveTo>
                    <a:pt x="3589676" y="2632457"/>
                  </a:moveTo>
                  <a:lnTo>
                    <a:pt x="3599585" y="2632457"/>
                  </a:lnTo>
                  <a:lnTo>
                    <a:pt x="3603604" y="2636496"/>
                  </a:lnTo>
                  <a:lnTo>
                    <a:pt x="3603604" y="2646366"/>
                  </a:lnTo>
                  <a:lnTo>
                    <a:pt x="3599585" y="2650405"/>
                  </a:lnTo>
                  <a:lnTo>
                    <a:pt x="3589676" y="2650405"/>
                  </a:lnTo>
                  <a:lnTo>
                    <a:pt x="3585657" y="2646366"/>
                  </a:lnTo>
                  <a:lnTo>
                    <a:pt x="3585657" y="2636496"/>
                  </a:lnTo>
                  <a:close/>
                  <a:moveTo>
                    <a:pt x="3350359" y="2632457"/>
                  </a:moveTo>
                  <a:lnTo>
                    <a:pt x="3360268" y="2632457"/>
                  </a:lnTo>
                  <a:lnTo>
                    <a:pt x="3364287" y="2636496"/>
                  </a:lnTo>
                  <a:lnTo>
                    <a:pt x="3364287" y="2646366"/>
                  </a:lnTo>
                  <a:lnTo>
                    <a:pt x="3360268" y="2650405"/>
                  </a:lnTo>
                  <a:lnTo>
                    <a:pt x="3350359" y="2650405"/>
                  </a:lnTo>
                  <a:lnTo>
                    <a:pt x="3346340" y="2646366"/>
                  </a:lnTo>
                  <a:lnTo>
                    <a:pt x="3346340" y="2636496"/>
                  </a:lnTo>
                  <a:close/>
                  <a:moveTo>
                    <a:pt x="3111048" y="2632457"/>
                  </a:moveTo>
                  <a:lnTo>
                    <a:pt x="3120959" y="2632457"/>
                  </a:lnTo>
                  <a:lnTo>
                    <a:pt x="3124977" y="2636496"/>
                  </a:lnTo>
                  <a:lnTo>
                    <a:pt x="3124977" y="2646366"/>
                  </a:lnTo>
                  <a:lnTo>
                    <a:pt x="3120959" y="2650405"/>
                  </a:lnTo>
                  <a:lnTo>
                    <a:pt x="3111048" y="2650405"/>
                  </a:lnTo>
                  <a:lnTo>
                    <a:pt x="3107029" y="2646366"/>
                  </a:lnTo>
                  <a:lnTo>
                    <a:pt x="3107029" y="2636496"/>
                  </a:lnTo>
                  <a:close/>
                  <a:moveTo>
                    <a:pt x="2871737" y="2632457"/>
                  </a:moveTo>
                  <a:lnTo>
                    <a:pt x="2881646" y="2632457"/>
                  </a:lnTo>
                  <a:lnTo>
                    <a:pt x="2885666" y="2636496"/>
                  </a:lnTo>
                  <a:lnTo>
                    <a:pt x="2885666" y="2646366"/>
                  </a:lnTo>
                  <a:lnTo>
                    <a:pt x="2881646" y="2650405"/>
                  </a:lnTo>
                  <a:lnTo>
                    <a:pt x="2871737" y="2650405"/>
                  </a:lnTo>
                  <a:lnTo>
                    <a:pt x="2867717" y="2646366"/>
                  </a:lnTo>
                  <a:lnTo>
                    <a:pt x="2867717" y="2636496"/>
                  </a:lnTo>
                  <a:close/>
                  <a:moveTo>
                    <a:pt x="2632423" y="2632457"/>
                  </a:moveTo>
                  <a:lnTo>
                    <a:pt x="2642334" y="2632457"/>
                  </a:lnTo>
                  <a:lnTo>
                    <a:pt x="2646352" y="2636496"/>
                  </a:lnTo>
                  <a:lnTo>
                    <a:pt x="2646352" y="2646366"/>
                  </a:lnTo>
                  <a:lnTo>
                    <a:pt x="2642334" y="2650405"/>
                  </a:lnTo>
                  <a:lnTo>
                    <a:pt x="2632423" y="2650405"/>
                  </a:lnTo>
                  <a:lnTo>
                    <a:pt x="2628404" y="2646366"/>
                  </a:lnTo>
                  <a:lnTo>
                    <a:pt x="2628404" y="2636496"/>
                  </a:lnTo>
                  <a:close/>
                  <a:moveTo>
                    <a:pt x="2393104" y="2632457"/>
                  </a:moveTo>
                  <a:lnTo>
                    <a:pt x="2403015" y="2632457"/>
                  </a:lnTo>
                  <a:lnTo>
                    <a:pt x="2407034" y="2636496"/>
                  </a:lnTo>
                  <a:lnTo>
                    <a:pt x="2407034" y="2646366"/>
                  </a:lnTo>
                  <a:lnTo>
                    <a:pt x="2403015" y="2650405"/>
                  </a:lnTo>
                  <a:lnTo>
                    <a:pt x="2393104" y="2650405"/>
                  </a:lnTo>
                  <a:lnTo>
                    <a:pt x="2389087" y="2646366"/>
                  </a:lnTo>
                  <a:lnTo>
                    <a:pt x="2389087" y="2636496"/>
                  </a:lnTo>
                  <a:close/>
                  <a:moveTo>
                    <a:pt x="2157821" y="2632457"/>
                  </a:moveTo>
                  <a:lnTo>
                    <a:pt x="2167732" y="2632457"/>
                  </a:lnTo>
                  <a:lnTo>
                    <a:pt x="2171750" y="2636496"/>
                  </a:lnTo>
                  <a:lnTo>
                    <a:pt x="2171750" y="2646366"/>
                  </a:lnTo>
                  <a:lnTo>
                    <a:pt x="2167732" y="2650405"/>
                  </a:lnTo>
                  <a:lnTo>
                    <a:pt x="2157821" y="2650405"/>
                  </a:lnTo>
                  <a:lnTo>
                    <a:pt x="2153802" y="2646366"/>
                  </a:lnTo>
                  <a:lnTo>
                    <a:pt x="2153802" y="2636496"/>
                  </a:lnTo>
                  <a:close/>
                  <a:moveTo>
                    <a:pt x="1918513" y="2632457"/>
                  </a:moveTo>
                  <a:lnTo>
                    <a:pt x="1928422" y="2632457"/>
                  </a:lnTo>
                  <a:lnTo>
                    <a:pt x="1932441" y="2636496"/>
                  </a:lnTo>
                  <a:lnTo>
                    <a:pt x="1932441" y="2646366"/>
                  </a:lnTo>
                  <a:lnTo>
                    <a:pt x="1928422" y="2650405"/>
                  </a:lnTo>
                  <a:lnTo>
                    <a:pt x="1918513" y="2650405"/>
                  </a:lnTo>
                  <a:lnTo>
                    <a:pt x="1914494" y="2646366"/>
                  </a:lnTo>
                  <a:lnTo>
                    <a:pt x="1914494" y="2636496"/>
                  </a:lnTo>
                  <a:close/>
                  <a:moveTo>
                    <a:pt x="1679212" y="2632457"/>
                  </a:moveTo>
                  <a:lnTo>
                    <a:pt x="1689122" y="2632457"/>
                  </a:lnTo>
                  <a:lnTo>
                    <a:pt x="1693141" y="2636496"/>
                  </a:lnTo>
                  <a:lnTo>
                    <a:pt x="1693141" y="2646366"/>
                  </a:lnTo>
                  <a:lnTo>
                    <a:pt x="1689122" y="2650405"/>
                  </a:lnTo>
                  <a:lnTo>
                    <a:pt x="1679212" y="2650405"/>
                  </a:lnTo>
                  <a:lnTo>
                    <a:pt x="1675193" y="2646366"/>
                  </a:lnTo>
                  <a:lnTo>
                    <a:pt x="1675193" y="2636496"/>
                  </a:lnTo>
                  <a:close/>
                  <a:moveTo>
                    <a:pt x="1439896" y="2632457"/>
                  </a:moveTo>
                  <a:lnTo>
                    <a:pt x="1449806" y="2632457"/>
                  </a:lnTo>
                  <a:lnTo>
                    <a:pt x="1453824" y="2636496"/>
                  </a:lnTo>
                  <a:lnTo>
                    <a:pt x="1453824" y="2646366"/>
                  </a:lnTo>
                  <a:lnTo>
                    <a:pt x="1449806" y="2650405"/>
                  </a:lnTo>
                  <a:lnTo>
                    <a:pt x="1439896" y="2650405"/>
                  </a:lnTo>
                  <a:lnTo>
                    <a:pt x="1435876" y="2646366"/>
                  </a:lnTo>
                  <a:lnTo>
                    <a:pt x="1435876" y="2636496"/>
                  </a:lnTo>
                  <a:close/>
                  <a:moveTo>
                    <a:pt x="1200580" y="2632457"/>
                  </a:moveTo>
                  <a:lnTo>
                    <a:pt x="1210490" y="2632457"/>
                  </a:lnTo>
                  <a:lnTo>
                    <a:pt x="1214509" y="2636496"/>
                  </a:lnTo>
                  <a:lnTo>
                    <a:pt x="1214509" y="2646366"/>
                  </a:lnTo>
                  <a:lnTo>
                    <a:pt x="1210490" y="2650405"/>
                  </a:lnTo>
                  <a:lnTo>
                    <a:pt x="1200580" y="2650405"/>
                  </a:lnTo>
                  <a:lnTo>
                    <a:pt x="1196561" y="2646366"/>
                  </a:lnTo>
                  <a:lnTo>
                    <a:pt x="1196561" y="2636496"/>
                  </a:lnTo>
                  <a:close/>
                  <a:moveTo>
                    <a:pt x="961267" y="2632457"/>
                  </a:moveTo>
                  <a:lnTo>
                    <a:pt x="971178" y="2632457"/>
                  </a:lnTo>
                  <a:lnTo>
                    <a:pt x="975196" y="2636496"/>
                  </a:lnTo>
                  <a:lnTo>
                    <a:pt x="975196" y="2646366"/>
                  </a:lnTo>
                  <a:lnTo>
                    <a:pt x="971178" y="2650405"/>
                  </a:lnTo>
                  <a:lnTo>
                    <a:pt x="961267" y="2650405"/>
                  </a:lnTo>
                  <a:lnTo>
                    <a:pt x="957249" y="2646366"/>
                  </a:lnTo>
                  <a:lnTo>
                    <a:pt x="957249" y="2636496"/>
                  </a:lnTo>
                  <a:close/>
                  <a:moveTo>
                    <a:pt x="721970" y="2632457"/>
                  </a:moveTo>
                  <a:lnTo>
                    <a:pt x="731879" y="2632457"/>
                  </a:lnTo>
                  <a:lnTo>
                    <a:pt x="735898" y="2636496"/>
                  </a:lnTo>
                  <a:lnTo>
                    <a:pt x="735898" y="2646366"/>
                  </a:lnTo>
                  <a:lnTo>
                    <a:pt x="731879" y="2650405"/>
                  </a:lnTo>
                  <a:lnTo>
                    <a:pt x="721970" y="2650405"/>
                  </a:lnTo>
                  <a:lnTo>
                    <a:pt x="717951" y="2646366"/>
                  </a:lnTo>
                  <a:lnTo>
                    <a:pt x="717951" y="2636496"/>
                  </a:lnTo>
                  <a:close/>
                  <a:moveTo>
                    <a:pt x="482657" y="2632457"/>
                  </a:moveTo>
                  <a:lnTo>
                    <a:pt x="492567" y="2632457"/>
                  </a:lnTo>
                  <a:lnTo>
                    <a:pt x="496586" y="2636496"/>
                  </a:lnTo>
                  <a:lnTo>
                    <a:pt x="496586" y="2646366"/>
                  </a:lnTo>
                  <a:lnTo>
                    <a:pt x="492567" y="2650405"/>
                  </a:lnTo>
                  <a:lnTo>
                    <a:pt x="482657" y="2650405"/>
                  </a:lnTo>
                  <a:lnTo>
                    <a:pt x="478638" y="2646366"/>
                  </a:lnTo>
                  <a:lnTo>
                    <a:pt x="478638" y="2636496"/>
                  </a:lnTo>
                  <a:close/>
                  <a:moveTo>
                    <a:pt x="243344" y="2632457"/>
                  </a:moveTo>
                  <a:lnTo>
                    <a:pt x="253254" y="2632457"/>
                  </a:lnTo>
                  <a:lnTo>
                    <a:pt x="257273" y="2636496"/>
                  </a:lnTo>
                  <a:lnTo>
                    <a:pt x="257273" y="2646366"/>
                  </a:lnTo>
                  <a:lnTo>
                    <a:pt x="253254" y="2650405"/>
                  </a:lnTo>
                  <a:lnTo>
                    <a:pt x="243344" y="2650405"/>
                  </a:lnTo>
                  <a:lnTo>
                    <a:pt x="239325" y="2646366"/>
                  </a:lnTo>
                  <a:lnTo>
                    <a:pt x="239325" y="2636496"/>
                  </a:lnTo>
                  <a:close/>
                  <a:moveTo>
                    <a:pt x="4030" y="2632457"/>
                  </a:moveTo>
                  <a:lnTo>
                    <a:pt x="13941" y="2632457"/>
                  </a:lnTo>
                  <a:lnTo>
                    <a:pt x="17960" y="2636496"/>
                  </a:lnTo>
                  <a:lnTo>
                    <a:pt x="17960" y="2646366"/>
                  </a:lnTo>
                  <a:lnTo>
                    <a:pt x="13941" y="2650405"/>
                  </a:lnTo>
                  <a:lnTo>
                    <a:pt x="4030" y="2650405"/>
                  </a:lnTo>
                  <a:lnTo>
                    <a:pt x="11" y="2646366"/>
                  </a:lnTo>
                  <a:lnTo>
                    <a:pt x="11" y="2636496"/>
                  </a:lnTo>
                  <a:close/>
                  <a:moveTo>
                    <a:pt x="2157821" y="2393178"/>
                  </a:moveTo>
                  <a:lnTo>
                    <a:pt x="2167732" y="2393178"/>
                  </a:lnTo>
                  <a:lnTo>
                    <a:pt x="2171750" y="2397216"/>
                  </a:lnTo>
                  <a:lnTo>
                    <a:pt x="2171750" y="2407087"/>
                  </a:lnTo>
                  <a:lnTo>
                    <a:pt x="2167732" y="2411126"/>
                  </a:lnTo>
                  <a:lnTo>
                    <a:pt x="2157821" y="2411126"/>
                  </a:lnTo>
                  <a:lnTo>
                    <a:pt x="2153802" y="2407087"/>
                  </a:lnTo>
                  <a:lnTo>
                    <a:pt x="2153802" y="2397216"/>
                  </a:lnTo>
                  <a:close/>
                  <a:moveTo>
                    <a:pt x="1918513" y="2393178"/>
                  </a:moveTo>
                  <a:lnTo>
                    <a:pt x="1928422" y="2393178"/>
                  </a:lnTo>
                  <a:lnTo>
                    <a:pt x="1932443" y="2397216"/>
                  </a:lnTo>
                  <a:lnTo>
                    <a:pt x="1932443" y="2407087"/>
                  </a:lnTo>
                  <a:lnTo>
                    <a:pt x="1928422" y="2411126"/>
                  </a:lnTo>
                  <a:lnTo>
                    <a:pt x="1918513" y="2411126"/>
                  </a:lnTo>
                  <a:lnTo>
                    <a:pt x="1914494" y="2407087"/>
                  </a:lnTo>
                  <a:lnTo>
                    <a:pt x="1914494" y="2397216"/>
                  </a:lnTo>
                  <a:close/>
                  <a:moveTo>
                    <a:pt x="1679212" y="2393178"/>
                  </a:moveTo>
                  <a:lnTo>
                    <a:pt x="1689123" y="2393178"/>
                  </a:lnTo>
                  <a:lnTo>
                    <a:pt x="1693142" y="2397216"/>
                  </a:lnTo>
                  <a:lnTo>
                    <a:pt x="1693142" y="2407087"/>
                  </a:lnTo>
                  <a:lnTo>
                    <a:pt x="1689123" y="2411126"/>
                  </a:lnTo>
                  <a:lnTo>
                    <a:pt x="1679212" y="2411126"/>
                  </a:lnTo>
                  <a:lnTo>
                    <a:pt x="1675194" y="2407087"/>
                  </a:lnTo>
                  <a:lnTo>
                    <a:pt x="1675194" y="2397216"/>
                  </a:lnTo>
                  <a:close/>
                  <a:moveTo>
                    <a:pt x="1439896" y="2393178"/>
                  </a:moveTo>
                  <a:lnTo>
                    <a:pt x="1449806" y="2393178"/>
                  </a:lnTo>
                  <a:lnTo>
                    <a:pt x="1453826" y="2397216"/>
                  </a:lnTo>
                  <a:lnTo>
                    <a:pt x="1453826" y="2407087"/>
                  </a:lnTo>
                  <a:lnTo>
                    <a:pt x="1449806" y="2411126"/>
                  </a:lnTo>
                  <a:lnTo>
                    <a:pt x="1439896" y="2411126"/>
                  </a:lnTo>
                  <a:lnTo>
                    <a:pt x="1435878" y="2407087"/>
                  </a:lnTo>
                  <a:lnTo>
                    <a:pt x="1435878" y="2397216"/>
                  </a:lnTo>
                  <a:close/>
                  <a:moveTo>
                    <a:pt x="1200580" y="2393178"/>
                  </a:moveTo>
                  <a:lnTo>
                    <a:pt x="1210491" y="2393178"/>
                  </a:lnTo>
                  <a:lnTo>
                    <a:pt x="1214510" y="2397216"/>
                  </a:lnTo>
                  <a:lnTo>
                    <a:pt x="1214510" y="2407087"/>
                  </a:lnTo>
                  <a:lnTo>
                    <a:pt x="1210491" y="2411126"/>
                  </a:lnTo>
                  <a:lnTo>
                    <a:pt x="1200580" y="2411126"/>
                  </a:lnTo>
                  <a:lnTo>
                    <a:pt x="1196562" y="2407087"/>
                  </a:lnTo>
                  <a:lnTo>
                    <a:pt x="1196562" y="2397216"/>
                  </a:lnTo>
                  <a:close/>
                  <a:moveTo>
                    <a:pt x="961268" y="2393178"/>
                  </a:moveTo>
                  <a:lnTo>
                    <a:pt x="971178" y="2393178"/>
                  </a:lnTo>
                  <a:lnTo>
                    <a:pt x="975196" y="2397216"/>
                  </a:lnTo>
                  <a:lnTo>
                    <a:pt x="975196" y="2407087"/>
                  </a:lnTo>
                  <a:lnTo>
                    <a:pt x="971178" y="2411126"/>
                  </a:lnTo>
                  <a:lnTo>
                    <a:pt x="961268" y="2411126"/>
                  </a:lnTo>
                  <a:lnTo>
                    <a:pt x="957249" y="2407087"/>
                  </a:lnTo>
                  <a:lnTo>
                    <a:pt x="957249" y="2397216"/>
                  </a:lnTo>
                  <a:close/>
                  <a:moveTo>
                    <a:pt x="9572438" y="2393127"/>
                  </a:moveTo>
                  <a:lnTo>
                    <a:pt x="9582349" y="2393127"/>
                  </a:lnTo>
                  <a:lnTo>
                    <a:pt x="9586368" y="2397165"/>
                  </a:lnTo>
                  <a:lnTo>
                    <a:pt x="9586368" y="2407036"/>
                  </a:lnTo>
                  <a:lnTo>
                    <a:pt x="9582349" y="2411074"/>
                  </a:lnTo>
                  <a:lnTo>
                    <a:pt x="9572438" y="2411074"/>
                  </a:lnTo>
                  <a:lnTo>
                    <a:pt x="9568419" y="2407036"/>
                  </a:lnTo>
                  <a:lnTo>
                    <a:pt x="9568419" y="2397165"/>
                  </a:lnTo>
                  <a:close/>
                  <a:moveTo>
                    <a:pt x="9333125" y="2393127"/>
                  </a:moveTo>
                  <a:lnTo>
                    <a:pt x="9343036" y="2393127"/>
                  </a:lnTo>
                  <a:lnTo>
                    <a:pt x="9347055" y="2397165"/>
                  </a:lnTo>
                  <a:lnTo>
                    <a:pt x="9347055" y="2407036"/>
                  </a:lnTo>
                  <a:lnTo>
                    <a:pt x="9343036" y="2411074"/>
                  </a:lnTo>
                  <a:lnTo>
                    <a:pt x="9333125" y="2411074"/>
                  </a:lnTo>
                  <a:lnTo>
                    <a:pt x="9329106" y="2407036"/>
                  </a:lnTo>
                  <a:lnTo>
                    <a:pt x="9329106" y="2397165"/>
                  </a:lnTo>
                  <a:close/>
                  <a:moveTo>
                    <a:pt x="9093811" y="2393127"/>
                  </a:moveTo>
                  <a:lnTo>
                    <a:pt x="9103722" y="2393127"/>
                  </a:lnTo>
                  <a:lnTo>
                    <a:pt x="9107741" y="2397165"/>
                  </a:lnTo>
                  <a:lnTo>
                    <a:pt x="9107741" y="2407036"/>
                  </a:lnTo>
                  <a:lnTo>
                    <a:pt x="9103722" y="2411074"/>
                  </a:lnTo>
                  <a:lnTo>
                    <a:pt x="9093811" y="2411074"/>
                  </a:lnTo>
                  <a:lnTo>
                    <a:pt x="9089792" y="2407036"/>
                  </a:lnTo>
                  <a:lnTo>
                    <a:pt x="9089792" y="2397165"/>
                  </a:lnTo>
                  <a:close/>
                  <a:moveTo>
                    <a:pt x="8854496" y="2393127"/>
                  </a:moveTo>
                  <a:lnTo>
                    <a:pt x="8864407" y="2393127"/>
                  </a:lnTo>
                  <a:lnTo>
                    <a:pt x="8868426" y="2397165"/>
                  </a:lnTo>
                  <a:lnTo>
                    <a:pt x="8868426" y="2407036"/>
                  </a:lnTo>
                  <a:lnTo>
                    <a:pt x="8864407" y="2411074"/>
                  </a:lnTo>
                  <a:lnTo>
                    <a:pt x="8854496" y="2411074"/>
                  </a:lnTo>
                  <a:lnTo>
                    <a:pt x="8850477" y="2407036"/>
                  </a:lnTo>
                  <a:lnTo>
                    <a:pt x="8850477" y="2397165"/>
                  </a:lnTo>
                  <a:close/>
                  <a:moveTo>
                    <a:pt x="8615184" y="2393127"/>
                  </a:moveTo>
                  <a:lnTo>
                    <a:pt x="8625095" y="2393127"/>
                  </a:lnTo>
                  <a:lnTo>
                    <a:pt x="8629114" y="2397165"/>
                  </a:lnTo>
                  <a:lnTo>
                    <a:pt x="8629114" y="2407036"/>
                  </a:lnTo>
                  <a:lnTo>
                    <a:pt x="8625095" y="2411074"/>
                  </a:lnTo>
                  <a:lnTo>
                    <a:pt x="8615184" y="2411074"/>
                  </a:lnTo>
                  <a:lnTo>
                    <a:pt x="8611165" y="2407036"/>
                  </a:lnTo>
                  <a:lnTo>
                    <a:pt x="8611165" y="2397165"/>
                  </a:lnTo>
                  <a:close/>
                  <a:moveTo>
                    <a:pt x="8375869" y="2393127"/>
                  </a:moveTo>
                  <a:lnTo>
                    <a:pt x="8385779" y="2393127"/>
                  </a:lnTo>
                  <a:lnTo>
                    <a:pt x="8389799" y="2397165"/>
                  </a:lnTo>
                  <a:lnTo>
                    <a:pt x="8389799" y="2407036"/>
                  </a:lnTo>
                  <a:lnTo>
                    <a:pt x="8385779" y="2411074"/>
                  </a:lnTo>
                  <a:lnTo>
                    <a:pt x="8375869" y="2411074"/>
                  </a:lnTo>
                  <a:lnTo>
                    <a:pt x="8371850" y="2407036"/>
                  </a:lnTo>
                  <a:lnTo>
                    <a:pt x="8371850" y="2397165"/>
                  </a:lnTo>
                  <a:close/>
                  <a:moveTo>
                    <a:pt x="8136553" y="2393127"/>
                  </a:moveTo>
                  <a:lnTo>
                    <a:pt x="8146464" y="2393127"/>
                  </a:lnTo>
                  <a:lnTo>
                    <a:pt x="8150483" y="2397165"/>
                  </a:lnTo>
                  <a:lnTo>
                    <a:pt x="8150483" y="2407036"/>
                  </a:lnTo>
                  <a:lnTo>
                    <a:pt x="8146464" y="2411074"/>
                  </a:lnTo>
                  <a:lnTo>
                    <a:pt x="8136553" y="2411074"/>
                  </a:lnTo>
                  <a:lnTo>
                    <a:pt x="8132534" y="2407036"/>
                  </a:lnTo>
                  <a:lnTo>
                    <a:pt x="8132534" y="2397165"/>
                  </a:lnTo>
                  <a:close/>
                  <a:moveTo>
                    <a:pt x="7897241" y="2393127"/>
                  </a:moveTo>
                  <a:lnTo>
                    <a:pt x="7907151" y="2393127"/>
                  </a:lnTo>
                  <a:lnTo>
                    <a:pt x="7911170" y="2397165"/>
                  </a:lnTo>
                  <a:lnTo>
                    <a:pt x="7911170" y="2407036"/>
                  </a:lnTo>
                  <a:lnTo>
                    <a:pt x="7907151" y="2411074"/>
                  </a:lnTo>
                  <a:lnTo>
                    <a:pt x="7897241" y="2411074"/>
                  </a:lnTo>
                  <a:lnTo>
                    <a:pt x="7893222" y="2407036"/>
                  </a:lnTo>
                  <a:lnTo>
                    <a:pt x="7893222" y="2397165"/>
                  </a:lnTo>
                  <a:close/>
                  <a:moveTo>
                    <a:pt x="7657926" y="2393127"/>
                  </a:moveTo>
                  <a:lnTo>
                    <a:pt x="7667836" y="2393127"/>
                  </a:lnTo>
                  <a:lnTo>
                    <a:pt x="7671855" y="2397165"/>
                  </a:lnTo>
                  <a:lnTo>
                    <a:pt x="7671855" y="2407036"/>
                  </a:lnTo>
                  <a:lnTo>
                    <a:pt x="7667836" y="2411074"/>
                  </a:lnTo>
                  <a:lnTo>
                    <a:pt x="7657926" y="2411074"/>
                  </a:lnTo>
                  <a:lnTo>
                    <a:pt x="7653906" y="2407036"/>
                  </a:lnTo>
                  <a:lnTo>
                    <a:pt x="7653906" y="2397165"/>
                  </a:lnTo>
                  <a:close/>
                  <a:moveTo>
                    <a:pt x="7418611" y="2393127"/>
                  </a:moveTo>
                  <a:lnTo>
                    <a:pt x="7428521" y="2393127"/>
                  </a:lnTo>
                  <a:lnTo>
                    <a:pt x="7432540" y="2397165"/>
                  </a:lnTo>
                  <a:lnTo>
                    <a:pt x="7432540" y="2407036"/>
                  </a:lnTo>
                  <a:lnTo>
                    <a:pt x="7428521" y="2411074"/>
                  </a:lnTo>
                  <a:lnTo>
                    <a:pt x="7418611" y="2411074"/>
                  </a:lnTo>
                  <a:lnTo>
                    <a:pt x="7414592" y="2407036"/>
                  </a:lnTo>
                  <a:lnTo>
                    <a:pt x="7414592" y="2397165"/>
                  </a:lnTo>
                  <a:close/>
                  <a:moveTo>
                    <a:pt x="7179298" y="2393127"/>
                  </a:moveTo>
                  <a:lnTo>
                    <a:pt x="7189209" y="2393127"/>
                  </a:lnTo>
                  <a:lnTo>
                    <a:pt x="7193228" y="2397165"/>
                  </a:lnTo>
                  <a:lnTo>
                    <a:pt x="7193228" y="2407036"/>
                  </a:lnTo>
                  <a:lnTo>
                    <a:pt x="7189209" y="2411074"/>
                  </a:lnTo>
                  <a:lnTo>
                    <a:pt x="7179298" y="2411074"/>
                  </a:lnTo>
                  <a:lnTo>
                    <a:pt x="7175279" y="2407036"/>
                  </a:lnTo>
                  <a:lnTo>
                    <a:pt x="7175279" y="2397165"/>
                  </a:lnTo>
                  <a:close/>
                  <a:moveTo>
                    <a:pt x="6939983" y="2393127"/>
                  </a:moveTo>
                  <a:lnTo>
                    <a:pt x="6949894" y="2393127"/>
                  </a:lnTo>
                  <a:lnTo>
                    <a:pt x="6953913" y="2397165"/>
                  </a:lnTo>
                  <a:lnTo>
                    <a:pt x="6953913" y="2407036"/>
                  </a:lnTo>
                  <a:lnTo>
                    <a:pt x="6949894" y="2411074"/>
                  </a:lnTo>
                  <a:lnTo>
                    <a:pt x="6939983" y="2411074"/>
                  </a:lnTo>
                  <a:lnTo>
                    <a:pt x="6935964" y="2407036"/>
                  </a:lnTo>
                  <a:lnTo>
                    <a:pt x="6935964" y="2397165"/>
                  </a:lnTo>
                  <a:close/>
                  <a:moveTo>
                    <a:pt x="6700670" y="2393127"/>
                  </a:moveTo>
                  <a:lnTo>
                    <a:pt x="6710581" y="2393127"/>
                  </a:lnTo>
                  <a:lnTo>
                    <a:pt x="6714600" y="2397165"/>
                  </a:lnTo>
                  <a:lnTo>
                    <a:pt x="6714600" y="2407036"/>
                  </a:lnTo>
                  <a:lnTo>
                    <a:pt x="6710581" y="2411074"/>
                  </a:lnTo>
                  <a:lnTo>
                    <a:pt x="6700670" y="2411074"/>
                  </a:lnTo>
                  <a:lnTo>
                    <a:pt x="6696651" y="2407036"/>
                  </a:lnTo>
                  <a:lnTo>
                    <a:pt x="6696651" y="2397165"/>
                  </a:lnTo>
                  <a:close/>
                  <a:moveTo>
                    <a:pt x="6461356" y="2393127"/>
                  </a:moveTo>
                  <a:lnTo>
                    <a:pt x="6471266" y="2393127"/>
                  </a:lnTo>
                  <a:lnTo>
                    <a:pt x="6475285" y="2397165"/>
                  </a:lnTo>
                  <a:lnTo>
                    <a:pt x="6475285" y="2407036"/>
                  </a:lnTo>
                  <a:lnTo>
                    <a:pt x="6471266" y="2411074"/>
                  </a:lnTo>
                  <a:lnTo>
                    <a:pt x="6461356" y="2411074"/>
                  </a:lnTo>
                  <a:lnTo>
                    <a:pt x="6457337" y="2407036"/>
                  </a:lnTo>
                  <a:lnTo>
                    <a:pt x="6457337" y="2397165"/>
                  </a:lnTo>
                  <a:close/>
                  <a:moveTo>
                    <a:pt x="6222042" y="2393127"/>
                  </a:moveTo>
                  <a:lnTo>
                    <a:pt x="6231952" y="2393127"/>
                  </a:lnTo>
                  <a:lnTo>
                    <a:pt x="6235971" y="2397165"/>
                  </a:lnTo>
                  <a:lnTo>
                    <a:pt x="6235971" y="2407036"/>
                  </a:lnTo>
                  <a:lnTo>
                    <a:pt x="6231952" y="2411074"/>
                  </a:lnTo>
                  <a:lnTo>
                    <a:pt x="6222042" y="2411074"/>
                  </a:lnTo>
                  <a:lnTo>
                    <a:pt x="6218023" y="2407036"/>
                  </a:lnTo>
                  <a:lnTo>
                    <a:pt x="6218023" y="2397165"/>
                  </a:lnTo>
                  <a:close/>
                  <a:moveTo>
                    <a:pt x="5982729" y="2393127"/>
                  </a:moveTo>
                  <a:lnTo>
                    <a:pt x="5992639" y="2393127"/>
                  </a:lnTo>
                  <a:lnTo>
                    <a:pt x="5996658" y="2397165"/>
                  </a:lnTo>
                  <a:lnTo>
                    <a:pt x="5996658" y="2407036"/>
                  </a:lnTo>
                  <a:lnTo>
                    <a:pt x="5992639" y="2411074"/>
                  </a:lnTo>
                  <a:lnTo>
                    <a:pt x="5982729" y="2411074"/>
                  </a:lnTo>
                  <a:lnTo>
                    <a:pt x="5978710" y="2407036"/>
                  </a:lnTo>
                  <a:lnTo>
                    <a:pt x="5978710" y="2397165"/>
                  </a:lnTo>
                  <a:close/>
                  <a:moveTo>
                    <a:pt x="5743412" y="2393127"/>
                  </a:moveTo>
                  <a:lnTo>
                    <a:pt x="5753323" y="2393127"/>
                  </a:lnTo>
                  <a:lnTo>
                    <a:pt x="5757342" y="2397165"/>
                  </a:lnTo>
                  <a:lnTo>
                    <a:pt x="5757342" y="2407036"/>
                  </a:lnTo>
                  <a:lnTo>
                    <a:pt x="5753323" y="2411074"/>
                  </a:lnTo>
                  <a:lnTo>
                    <a:pt x="5743412" y="2411074"/>
                  </a:lnTo>
                  <a:lnTo>
                    <a:pt x="5739393" y="2407036"/>
                  </a:lnTo>
                  <a:lnTo>
                    <a:pt x="5739393" y="2397165"/>
                  </a:lnTo>
                  <a:close/>
                  <a:moveTo>
                    <a:pt x="5504099" y="2393127"/>
                  </a:moveTo>
                  <a:lnTo>
                    <a:pt x="5514010" y="2393127"/>
                  </a:lnTo>
                  <a:lnTo>
                    <a:pt x="5518029" y="2397165"/>
                  </a:lnTo>
                  <a:lnTo>
                    <a:pt x="5518029" y="2407036"/>
                  </a:lnTo>
                  <a:lnTo>
                    <a:pt x="5514010" y="2411074"/>
                  </a:lnTo>
                  <a:lnTo>
                    <a:pt x="5504099" y="2411074"/>
                  </a:lnTo>
                  <a:lnTo>
                    <a:pt x="5500080" y="2407036"/>
                  </a:lnTo>
                  <a:lnTo>
                    <a:pt x="5500080" y="2397165"/>
                  </a:lnTo>
                  <a:close/>
                  <a:moveTo>
                    <a:pt x="5264784" y="2393127"/>
                  </a:moveTo>
                  <a:lnTo>
                    <a:pt x="5274694" y="2393127"/>
                  </a:lnTo>
                  <a:lnTo>
                    <a:pt x="5278713" y="2397165"/>
                  </a:lnTo>
                  <a:lnTo>
                    <a:pt x="5278713" y="2407036"/>
                  </a:lnTo>
                  <a:lnTo>
                    <a:pt x="5274694" y="2411074"/>
                  </a:lnTo>
                  <a:lnTo>
                    <a:pt x="5264784" y="2411074"/>
                  </a:lnTo>
                  <a:lnTo>
                    <a:pt x="5260765" y="2407036"/>
                  </a:lnTo>
                  <a:lnTo>
                    <a:pt x="5260765" y="2397165"/>
                  </a:lnTo>
                  <a:close/>
                  <a:moveTo>
                    <a:pt x="5025470" y="2393127"/>
                  </a:moveTo>
                  <a:lnTo>
                    <a:pt x="5035381" y="2393127"/>
                  </a:lnTo>
                  <a:lnTo>
                    <a:pt x="5039400" y="2397165"/>
                  </a:lnTo>
                  <a:lnTo>
                    <a:pt x="5039400" y="2407036"/>
                  </a:lnTo>
                  <a:lnTo>
                    <a:pt x="5035381" y="2411074"/>
                  </a:lnTo>
                  <a:lnTo>
                    <a:pt x="5025470" y="2411074"/>
                  </a:lnTo>
                  <a:lnTo>
                    <a:pt x="5021451" y="2407036"/>
                  </a:lnTo>
                  <a:lnTo>
                    <a:pt x="5021451" y="2397165"/>
                  </a:lnTo>
                  <a:close/>
                  <a:moveTo>
                    <a:pt x="4786241" y="2393127"/>
                  </a:moveTo>
                  <a:lnTo>
                    <a:pt x="4796152" y="2393127"/>
                  </a:lnTo>
                  <a:lnTo>
                    <a:pt x="4800171" y="2397165"/>
                  </a:lnTo>
                  <a:lnTo>
                    <a:pt x="4800171" y="2407036"/>
                  </a:lnTo>
                  <a:lnTo>
                    <a:pt x="4796152" y="2411074"/>
                  </a:lnTo>
                  <a:lnTo>
                    <a:pt x="4786241" y="2411074"/>
                  </a:lnTo>
                  <a:lnTo>
                    <a:pt x="4782224" y="2407036"/>
                  </a:lnTo>
                  <a:lnTo>
                    <a:pt x="4782224" y="2397165"/>
                  </a:lnTo>
                  <a:close/>
                  <a:moveTo>
                    <a:pt x="4546929" y="2393127"/>
                  </a:moveTo>
                  <a:lnTo>
                    <a:pt x="4556840" y="2393127"/>
                  </a:lnTo>
                  <a:lnTo>
                    <a:pt x="4560859" y="2397165"/>
                  </a:lnTo>
                  <a:lnTo>
                    <a:pt x="4560859" y="2407036"/>
                  </a:lnTo>
                  <a:lnTo>
                    <a:pt x="4556840" y="2411074"/>
                  </a:lnTo>
                  <a:lnTo>
                    <a:pt x="4546929" y="2411074"/>
                  </a:lnTo>
                  <a:lnTo>
                    <a:pt x="4542910" y="2407036"/>
                  </a:lnTo>
                  <a:lnTo>
                    <a:pt x="4542910" y="2397165"/>
                  </a:lnTo>
                  <a:close/>
                  <a:moveTo>
                    <a:pt x="4307612" y="2393127"/>
                  </a:moveTo>
                  <a:lnTo>
                    <a:pt x="4317523" y="2393127"/>
                  </a:lnTo>
                  <a:lnTo>
                    <a:pt x="4321543" y="2397165"/>
                  </a:lnTo>
                  <a:lnTo>
                    <a:pt x="4321543" y="2407036"/>
                  </a:lnTo>
                  <a:lnTo>
                    <a:pt x="4317523" y="2411074"/>
                  </a:lnTo>
                  <a:lnTo>
                    <a:pt x="4307612" y="2411074"/>
                  </a:lnTo>
                  <a:lnTo>
                    <a:pt x="4303595" y="2407036"/>
                  </a:lnTo>
                  <a:lnTo>
                    <a:pt x="4303595" y="2397165"/>
                  </a:lnTo>
                  <a:close/>
                  <a:moveTo>
                    <a:pt x="4068297" y="2393127"/>
                  </a:moveTo>
                  <a:lnTo>
                    <a:pt x="4078210" y="2393127"/>
                  </a:lnTo>
                  <a:lnTo>
                    <a:pt x="4082229" y="2397165"/>
                  </a:lnTo>
                  <a:lnTo>
                    <a:pt x="4082229" y="2407036"/>
                  </a:lnTo>
                  <a:lnTo>
                    <a:pt x="4078210" y="2411074"/>
                  </a:lnTo>
                  <a:lnTo>
                    <a:pt x="4068297" y="2411074"/>
                  </a:lnTo>
                  <a:lnTo>
                    <a:pt x="4064278" y="2407036"/>
                  </a:lnTo>
                  <a:lnTo>
                    <a:pt x="4064278" y="2397165"/>
                  </a:lnTo>
                  <a:close/>
                  <a:moveTo>
                    <a:pt x="3828990" y="2393127"/>
                  </a:moveTo>
                  <a:lnTo>
                    <a:pt x="3838899" y="2393127"/>
                  </a:lnTo>
                  <a:lnTo>
                    <a:pt x="3842917" y="2397165"/>
                  </a:lnTo>
                  <a:lnTo>
                    <a:pt x="3842917" y="2407036"/>
                  </a:lnTo>
                  <a:lnTo>
                    <a:pt x="3838899" y="2411074"/>
                  </a:lnTo>
                  <a:lnTo>
                    <a:pt x="3828990" y="2411074"/>
                  </a:lnTo>
                  <a:lnTo>
                    <a:pt x="3824971" y="2407036"/>
                  </a:lnTo>
                  <a:lnTo>
                    <a:pt x="3824971" y="2397165"/>
                  </a:lnTo>
                  <a:close/>
                  <a:moveTo>
                    <a:pt x="3589676" y="2393127"/>
                  </a:moveTo>
                  <a:lnTo>
                    <a:pt x="3599585" y="2393127"/>
                  </a:lnTo>
                  <a:lnTo>
                    <a:pt x="3603604" y="2397165"/>
                  </a:lnTo>
                  <a:lnTo>
                    <a:pt x="3603604" y="2407036"/>
                  </a:lnTo>
                  <a:lnTo>
                    <a:pt x="3599585" y="2411074"/>
                  </a:lnTo>
                  <a:lnTo>
                    <a:pt x="3589676" y="2411074"/>
                  </a:lnTo>
                  <a:lnTo>
                    <a:pt x="3585657" y="2407036"/>
                  </a:lnTo>
                  <a:lnTo>
                    <a:pt x="3585657" y="2397165"/>
                  </a:lnTo>
                  <a:close/>
                  <a:moveTo>
                    <a:pt x="3350359" y="2393127"/>
                  </a:moveTo>
                  <a:lnTo>
                    <a:pt x="3360268" y="2393127"/>
                  </a:lnTo>
                  <a:lnTo>
                    <a:pt x="3364287" y="2397165"/>
                  </a:lnTo>
                  <a:lnTo>
                    <a:pt x="3364287" y="2407036"/>
                  </a:lnTo>
                  <a:lnTo>
                    <a:pt x="3360268" y="2411074"/>
                  </a:lnTo>
                  <a:lnTo>
                    <a:pt x="3350359" y="2411074"/>
                  </a:lnTo>
                  <a:lnTo>
                    <a:pt x="3346340" y="2407036"/>
                  </a:lnTo>
                  <a:lnTo>
                    <a:pt x="3346340" y="2397165"/>
                  </a:lnTo>
                  <a:close/>
                  <a:moveTo>
                    <a:pt x="3111048" y="2393127"/>
                  </a:moveTo>
                  <a:lnTo>
                    <a:pt x="3120959" y="2393127"/>
                  </a:lnTo>
                  <a:lnTo>
                    <a:pt x="3124977" y="2397165"/>
                  </a:lnTo>
                  <a:lnTo>
                    <a:pt x="3124977" y="2407036"/>
                  </a:lnTo>
                  <a:lnTo>
                    <a:pt x="3120959" y="2411074"/>
                  </a:lnTo>
                  <a:lnTo>
                    <a:pt x="3111048" y="2411074"/>
                  </a:lnTo>
                  <a:lnTo>
                    <a:pt x="3107029" y="2407036"/>
                  </a:lnTo>
                  <a:lnTo>
                    <a:pt x="3107029" y="2397165"/>
                  </a:lnTo>
                  <a:close/>
                  <a:moveTo>
                    <a:pt x="2871737" y="2393127"/>
                  </a:moveTo>
                  <a:lnTo>
                    <a:pt x="2881646" y="2393127"/>
                  </a:lnTo>
                  <a:lnTo>
                    <a:pt x="2885666" y="2397165"/>
                  </a:lnTo>
                  <a:lnTo>
                    <a:pt x="2885666" y="2407036"/>
                  </a:lnTo>
                  <a:lnTo>
                    <a:pt x="2881646" y="2411074"/>
                  </a:lnTo>
                  <a:lnTo>
                    <a:pt x="2871737" y="2411074"/>
                  </a:lnTo>
                  <a:lnTo>
                    <a:pt x="2867717" y="2407036"/>
                  </a:lnTo>
                  <a:lnTo>
                    <a:pt x="2867717" y="2397165"/>
                  </a:lnTo>
                  <a:close/>
                  <a:moveTo>
                    <a:pt x="2632423" y="2393127"/>
                  </a:moveTo>
                  <a:lnTo>
                    <a:pt x="2642334" y="2393127"/>
                  </a:lnTo>
                  <a:lnTo>
                    <a:pt x="2646352" y="2397165"/>
                  </a:lnTo>
                  <a:lnTo>
                    <a:pt x="2646352" y="2407036"/>
                  </a:lnTo>
                  <a:lnTo>
                    <a:pt x="2642334" y="2411074"/>
                  </a:lnTo>
                  <a:lnTo>
                    <a:pt x="2632423" y="2411074"/>
                  </a:lnTo>
                  <a:lnTo>
                    <a:pt x="2628404" y="2407036"/>
                  </a:lnTo>
                  <a:lnTo>
                    <a:pt x="2628404" y="2397165"/>
                  </a:lnTo>
                  <a:close/>
                  <a:moveTo>
                    <a:pt x="2393104" y="2393127"/>
                  </a:moveTo>
                  <a:lnTo>
                    <a:pt x="2403015" y="2393127"/>
                  </a:lnTo>
                  <a:lnTo>
                    <a:pt x="2407034" y="2397165"/>
                  </a:lnTo>
                  <a:lnTo>
                    <a:pt x="2407034" y="2407036"/>
                  </a:lnTo>
                  <a:lnTo>
                    <a:pt x="2403015" y="2411074"/>
                  </a:lnTo>
                  <a:lnTo>
                    <a:pt x="2393104" y="2411074"/>
                  </a:lnTo>
                  <a:lnTo>
                    <a:pt x="2389087" y="2407036"/>
                  </a:lnTo>
                  <a:lnTo>
                    <a:pt x="2389087" y="2397165"/>
                  </a:lnTo>
                  <a:close/>
                  <a:moveTo>
                    <a:pt x="721970" y="2393127"/>
                  </a:moveTo>
                  <a:lnTo>
                    <a:pt x="731881" y="2393127"/>
                  </a:lnTo>
                  <a:lnTo>
                    <a:pt x="735899" y="2397165"/>
                  </a:lnTo>
                  <a:lnTo>
                    <a:pt x="735899" y="2407036"/>
                  </a:lnTo>
                  <a:lnTo>
                    <a:pt x="731881" y="2411074"/>
                  </a:lnTo>
                  <a:lnTo>
                    <a:pt x="721970" y="2411074"/>
                  </a:lnTo>
                  <a:lnTo>
                    <a:pt x="717951" y="2407036"/>
                  </a:lnTo>
                  <a:lnTo>
                    <a:pt x="717951" y="2397165"/>
                  </a:lnTo>
                  <a:close/>
                  <a:moveTo>
                    <a:pt x="482658" y="2393127"/>
                  </a:moveTo>
                  <a:lnTo>
                    <a:pt x="492568" y="2393127"/>
                  </a:lnTo>
                  <a:lnTo>
                    <a:pt x="496588" y="2397165"/>
                  </a:lnTo>
                  <a:lnTo>
                    <a:pt x="496588" y="2407036"/>
                  </a:lnTo>
                  <a:lnTo>
                    <a:pt x="492568" y="2411074"/>
                  </a:lnTo>
                  <a:lnTo>
                    <a:pt x="482658" y="2411074"/>
                  </a:lnTo>
                  <a:lnTo>
                    <a:pt x="478639" y="2407036"/>
                  </a:lnTo>
                  <a:lnTo>
                    <a:pt x="478639" y="2397165"/>
                  </a:lnTo>
                  <a:close/>
                  <a:moveTo>
                    <a:pt x="243344" y="2393127"/>
                  </a:moveTo>
                  <a:lnTo>
                    <a:pt x="253255" y="2393127"/>
                  </a:lnTo>
                  <a:lnTo>
                    <a:pt x="257274" y="2397165"/>
                  </a:lnTo>
                  <a:lnTo>
                    <a:pt x="257274" y="2407036"/>
                  </a:lnTo>
                  <a:lnTo>
                    <a:pt x="253255" y="2411074"/>
                  </a:lnTo>
                  <a:lnTo>
                    <a:pt x="243344" y="2411074"/>
                  </a:lnTo>
                  <a:lnTo>
                    <a:pt x="239325" y="2407036"/>
                  </a:lnTo>
                  <a:lnTo>
                    <a:pt x="239325" y="2397165"/>
                  </a:lnTo>
                  <a:close/>
                  <a:moveTo>
                    <a:pt x="4031" y="2393127"/>
                  </a:moveTo>
                  <a:lnTo>
                    <a:pt x="13941" y="2393127"/>
                  </a:lnTo>
                  <a:lnTo>
                    <a:pt x="17961" y="2397165"/>
                  </a:lnTo>
                  <a:lnTo>
                    <a:pt x="17961" y="2407036"/>
                  </a:lnTo>
                  <a:lnTo>
                    <a:pt x="13941" y="2411074"/>
                  </a:lnTo>
                  <a:lnTo>
                    <a:pt x="4031" y="2411074"/>
                  </a:lnTo>
                  <a:lnTo>
                    <a:pt x="12" y="2407036"/>
                  </a:lnTo>
                  <a:lnTo>
                    <a:pt x="12" y="2397165"/>
                  </a:lnTo>
                  <a:close/>
                  <a:moveTo>
                    <a:pt x="3111048" y="2153996"/>
                  </a:moveTo>
                  <a:lnTo>
                    <a:pt x="3120959" y="2153996"/>
                  </a:lnTo>
                  <a:lnTo>
                    <a:pt x="3124977" y="2158034"/>
                  </a:lnTo>
                  <a:lnTo>
                    <a:pt x="3124977" y="2167907"/>
                  </a:lnTo>
                  <a:lnTo>
                    <a:pt x="3120959" y="2171946"/>
                  </a:lnTo>
                  <a:lnTo>
                    <a:pt x="3111048" y="2171946"/>
                  </a:lnTo>
                  <a:lnTo>
                    <a:pt x="3107029" y="2167907"/>
                  </a:lnTo>
                  <a:lnTo>
                    <a:pt x="3107029" y="2158034"/>
                  </a:lnTo>
                  <a:close/>
                  <a:moveTo>
                    <a:pt x="2871737" y="2153996"/>
                  </a:moveTo>
                  <a:lnTo>
                    <a:pt x="2881646" y="2153996"/>
                  </a:lnTo>
                  <a:lnTo>
                    <a:pt x="2885666" y="2158034"/>
                  </a:lnTo>
                  <a:lnTo>
                    <a:pt x="2885666" y="2167907"/>
                  </a:lnTo>
                  <a:lnTo>
                    <a:pt x="2881646" y="2171946"/>
                  </a:lnTo>
                  <a:lnTo>
                    <a:pt x="2871737" y="2171946"/>
                  </a:lnTo>
                  <a:lnTo>
                    <a:pt x="2867717" y="2167907"/>
                  </a:lnTo>
                  <a:lnTo>
                    <a:pt x="2867717" y="2158034"/>
                  </a:lnTo>
                  <a:close/>
                  <a:moveTo>
                    <a:pt x="2632423" y="2153996"/>
                  </a:moveTo>
                  <a:lnTo>
                    <a:pt x="2642334" y="2153996"/>
                  </a:lnTo>
                  <a:lnTo>
                    <a:pt x="2646352" y="2158034"/>
                  </a:lnTo>
                  <a:lnTo>
                    <a:pt x="2646352" y="2167907"/>
                  </a:lnTo>
                  <a:lnTo>
                    <a:pt x="2642334" y="2171947"/>
                  </a:lnTo>
                  <a:lnTo>
                    <a:pt x="2632423" y="2171947"/>
                  </a:lnTo>
                  <a:lnTo>
                    <a:pt x="2628404" y="2167907"/>
                  </a:lnTo>
                  <a:lnTo>
                    <a:pt x="2628404" y="2158034"/>
                  </a:lnTo>
                  <a:close/>
                  <a:moveTo>
                    <a:pt x="2393104" y="2153996"/>
                  </a:moveTo>
                  <a:lnTo>
                    <a:pt x="2403015" y="2153996"/>
                  </a:lnTo>
                  <a:lnTo>
                    <a:pt x="2407034" y="2158034"/>
                  </a:lnTo>
                  <a:lnTo>
                    <a:pt x="2407034" y="2167907"/>
                  </a:lnTo>
                  <a:lnTo>
                    <a:pt x="2403015" y="2171947"/>
                  </a:lnTo>
                  <a:lnTo>
                    <a:pt x="2393104" y="2171947"/>
                  </a:lnTo>
                  <a:lnTo>
                    <a:pt x="2389087" y="2167907"/>
                  </a:lnTo>
                  <a:lnTo>
                    <a:pt x="2389087" y="2158034"/>
                  </a:lnTo>
                  <a:close/>
                  <a:moveTo>
                    <a:pt x="3350359" y="2153995"/>
                  </a:moveTo>
                  <a:lnTo>
                    <a:pt x="3360268" y="2153995"/>
                  </a:lnTo>
                  <a:lnTo>
                    <a:pt x="3364287" y="2158034"/>
                  </a:lnTo>
                  <a:lnTo>
                    <a:pt x="3364287" y="2167907"/>
                  </a:lnTo>
                  <a:lnTo>
                    <a:pt x="3360268" y="2171946"/>
                  </a:lnTo>
                  <a:lnTo>
                    <a:pt x="3350359" y="2171946"/>
                  </a:lnTo>
                  <a:lnTo>
                    <a:pt x="3346340" y="2167907"/>
                  </a:lnTo>
                  <a:lnTo>
                    <a:pt x="3346340" y="2158034"/>
                  </a:lnTo>
                  <a:close/>
                  <a:moveTo>
                    <a:pt x="4546929" y="2153976"/>
                  </a:moveTo>
                  <a:lnTo>
                    <a:pt x="4556840" y="2153976"/>
                  </a:lnTo>
                  <a:lnTo>
                    <a:pt x="4560859" y="2158014"/>
                  </a:lnTo>
                  <a:lnTo>
                    <a:pt x="4560859" y="2167886"/>
                  </a:lnTo>
                  <a:lnTo>
                    <a:pt x="4556840" y="2171926"/>
                  </a:lnTo>
                  <a:lnTo>
                    <a:pt x="4546929" y="2171926"/>
                  </a:lnTo>
                  <a:lnTo>
                    <a:pt x="4542910" y="2167886"/>
                  </a:lnTo>
                  <a:lnTo>
                    <a:pt x="4542910" y="2158014"/>
                  </a:lnTo>
                  <a:close/>
                  <a:moveTo>
                    <a:pt x="4307612" y="2153976"/>
                  </a:moveTo>
                  <a:lnTo>
                    <a:pt x="4317523" y="2153976"/>
                  </a:lnTo>
                  <a:lnTo>
                    <a:pt x="4321543" y="2158014"/>
                  </a:lnTo>
                  <a:lnTo>
                    <a:pt x="4321543" y="2167887"/>
                  </a:lnTo>
                  <a:lnTo>
                    <a:pt x="4317523" y="2171926"/>
                  </a:lnTo>
                  <a:lnTo>
                    <a:pt x="4307612" y="2171926"/>
                  </a:lnTo>
                  <a:lnTo>
                    <a:pt x="4303595" y="2167887"/>
                  </a:lnTo>
                  <a:lnTo>
                    <a:pt x="4303595" y="2158014"/>
                  </a:lnTo>
                  <a:close/>
                  <a:moveTo>
                    <a:pt x="4068297" y="2153976"/>
                  </a:moveTo>
                  <a:lnTo>
                    <a:pt x="4078210" y="2153976"/>
                  </a:lnTo>
                  <a:lnTo>
                    <a:pt x="4082229" y="2158014"/>
                  </a:lnTo>
                  <a:lnTo>
                    <a:pt x="4082229" y="2167887"/>
                  </a:lnTo>
                  <a:lnTo>
                    <a:pt x="4078210" y="2171926"/>
                  </a:lnTo>
                  <a:lnTo>
                    <a:pt x="4068297" y="2171926"/>
                  </a:lnTo>
                  <a:lnTo>
                    <a:pt x="4064278" y="2167887"/>
                  </a:lnTo>
                  <a:lnTo>
                    <a:pt x="4064278" y="2158014"/>
                  </a:lnTo>
                  <a:close/>
                  <a:moveTo>
                    <a:pt x="3828990" y="2153976"/>
                  </a:moveTo>
                  <a:lnTo>
                    <a:pt x="3838899" y="2153976"/>
                  </a:lnTo>
                  <a:lnTo>
                    <a:pt x="3842917" y="2158014"/>
                  </a:lnTo>
                  <a:lnTo>
                    <a:pt x="3842917" y="2167887"/>
                  </a:lnTo>
                  <a:lnTo>
                    <a:pt x="3838899" y="2171926"/>
                  </a:lnTo>
                  <a:lnTo>
                    <a:pt x="3828990" y="2171926"/>
                  </a:lnTo>
                  <a:lnTo>
                    <a:pt x="3824971" y="2167887"/>
                  </a:lnTo>
                  <a:lnTo>
                    <a:pt x="3824971" y="2158014"/>
                  </a:lnTo>
                  <a:close/>
                  <a:moveTo>
                    <a:pt x="3589676" y="2153976"/>
                  </a:moveTo>
                  <a:lnTo>
                    <a:pt x="3599585" y="2153976"/>
                  </a:lnTo>
                  <a:lnTo>
                    <a:pt x="3603604" y="2158014"/>
                  </a:lnTo>
                  <a:lnTo>
                    <a:pt x="3603604" y="2167887"/>
                  </a:lnTo>
                  <a:lnTo>
                    <a:pt x="3599585" y="2171926"/>
                  </a:lnTo>
                  <a:lnTo>
                    <a:pt x="3589676" y="2171926"/>
                  </a:lnTo>
                  <a:lnTo>
                    <a:pt x="3585657" y="2167887"/>
                  </a:lnTo>
                  <a:lnTo>
                    <a:pt x="3585657" y="2158014"/>
                  </a:lnTo>
                  <a:close/>
                  <a:moveTo>
                    <a:pt x="5504099" y="2153956"/>
                  </a:moveTo>
                  <a:lnTo>
                    <a:pt x="5514010" y="2153956"/>
                  </a:lnTo>
                  <a:lnTo>
                    <a:pt x="5518029" y="2157994"/>
                  </a:lnTo>
                  <a:lnTo>
                    <a:pt x="5518029" y="2167867"/>
                  </a:lnTo>
                  <a:lnTo>
                    <a:pt x="5514010" y="2171905"/>
                  </a:lnTo>
                  <a:lnTo>
                    <a:pt x="5504099" y="2171905"/>
                  </a:lnTo>
                  <a:lnTo>
                    <a:pt x="5500080" y="2167867"/>
                  </a:lnTo>
                  <a:lnTo>
                    <a:pt x="5500080" y="2157994"/>
                  </a:lnTo>
                  <a:close/>
                  <a:moveTo>
                    <a:pt x="5264784" y="2153956"/>
                  </a:moveTo>
                  <a:lnTo>
                    <a:pt x="5274694" y="2153956"/>
                  </a:lnTo>
                  <a:lnTo>
                    <a:pt x="5278713" y="2157994"/>
                  </a:lnTo>
                  <a:lnTo>
                    <a:pt x="5278713" y="2167867"/>
                  </a:lnTo>
                  <a:lnTo>
                    <a:pt x="5274694" y="2171905"/>
                  </a:lnTo>
                  <a:lnTo>
                    <a:pt x="5264784" y="2171905"/>
                  </a:lnTo>
                  <a:lnTo>
                    <a:pt x="5260765" y="2167867"/>
                  </a:lnTo>
                  <a:lnTo>
                    <a:pt x="5260765" y="2157994"/>
                  </a:lnTo>
                  <a:close/>
                  <a:moveTo>
                    <a:pt x="5025470" y="2153956"/>
                  </a:moveTo>
                  <a:lnTo>
                    <a:pt x="5035381" y="2153956"/>
                  </a:lnTo>
                  <a:lnTo>
                    <a:pt x="5039400" y="2157994"/>
                  </a:lnTo>
                  <a:lnTo>
                    <a:pt x="5039400" y="2167867"/>
                  </a:lnTo>
                  <a:lnTo>
                    <a:pt x="5035381" y="2171906"/>
                  </a:lnTo>
                  <a:lnTo>
                    <a:pt x="5025470" y="2171906"/>
                  </a:lnTo>
                  <a:lnTo>
                    <a:pt x="5021451" y="2167867"/>
                  </a:lnTo>
                  <a:lnTo>
                    <a:pt x="5021451" y="2157994"/>
                  </a:lnTo>
                  <a:close/>
                  <a:moveTo>
                    <a:pt x="4786241" y="2153956"/>
                  </a:moveTo>
                  <a:lnTo>
                    <a:pt x="4796152" y="2153956"/>
                  </a:lnTo>
                  <a:lnTo>
                    <a:pt x="4800171" y="2157994"/>
                  </a:lnTo>
                  <a:lnTo>
                    <a:pt x="4800171" y="2167867"/>
                  </a:lnTo>
                  <a:lnTo>
                    <a:pt x="4796152" y="2171906"/>
                  </a:lnTo>
                  <a:lnTo>
                    <a:pt x="4786241" y="2171906"/>
                  </a:lnTo>
                  <a:lnTo>
                    <a:pt x="4782224" y="2167867"/>
                  </a:lnTo>
                  <a:lnTo>
                    <a:pt x="4782224" y="2157994"/>
                  </a:lnTo>
                  <a:close/>
                  <a:moveTo>
                    <a:pt x="5743412" y="2153955"/>
                  </a:moveTo>
                  <a:lnTo>
                    <a:pt x="5753323" y="2153955"/>
                  </a:lnTo>
                  <a:lnTo>
                    <a:pt x="5757342" y="2157994"/>
                  </a:lnTo>
                  <a:lnTo>
                    <a:pt x="5757342" y="2167866"/>
                  </a:lnTo>
                  <a:lnTo>
                    <a:pt x="5753323" y="2171905"/>
                  </a:lnTo>
                  <a:lnTo>
                    <a:pt x="5743412" y="2171905"/>
                  </a:lnTo>
                  <a:lnTo>
                    <a:pt x="5739393" y="2167866"/>
                  </a:lnTo>
                  <a:lnTo>
                    <a:pt x="5739393" y="2157994"/>
                  </a:lnTo>
                  <a:close/>
                  <a:moveTo>
                    <a:pt x="6222042" y="2153936"/>
                  </a:moveTo>
                  <a:lnTo>
                    <a:pt x="6231952" y="2153936"/>
                  </a:lnTo>
                  <a:lnTo>
                    <a:pt x="6235971" y="2157974"/>
                  </a:lnTo>
                  <a:lnTo>
                    <a:pt x="6235971" y="2167846"/>
                  </a:lnTo>
                  <a:lnTo>
                    <a:pt x="6231952" y="2171885"/>
                  </a:lnTo>
                  <a:lnTo>
                    <a:pt x="6222042" y="2171885"/>
                  </a:lnTo>
                  <a:lnTo>
                    <a:pt x="6218023" y="2167846"/>
                  </a:lnTo>
                  <a:lnTo>
                    <a:pt x="6218023" y="2157974"/>
                  </a:lnTo>
                  <a:close/>
                  <a:moveTo>
                    <a:pt x="5982729" y="2153936"/>
                  </a:moveTo>
                  <a:lnTo>
                    <a:pt x="5992639" y="2153936"/>
                  </a:lnTo>
                  <a:lnTo>
                    <a:pt x="5996658" y="2157974"/>
                  </a:lnTo>
                  <a:lnTo>
                    <a:pt x="5996658" y="2167846"/>
                  </a:lnTo>
                  <a:lnTo>
                    <a:pt x="5992639" y="2171885"/>
                  </a:lnTo>
                  <a:lnTo>
                    <a:pt x="5982729" y="2171885"/>
                  </a:lnTo>
                  <a:lnTo>
                    <a:pt x="5978710" y="2167846"/>
                  </a:lnTo>
                  <a:lnTo>
                    <a:pt x="5978710" y="2157974"/>
                  </a:lnTo>
                  <a:close/>
                  <a:moveTo>
                    <a:pt x="6939983" y="2153935"/>
                  </a:moveTo>
                  <a:lnTo>
                    <a:pt x="6949894" y="2153935"/>
                  </a:lnTo>
                  <a:lnTo>
                    <a:pt x="6953913" y="2157974"/>
                  </a:lnTo>
                  <a:lnTo>
                    <a:pt x="6953913" y="2167845"/>
                  </a:lnTo>
                  <a:lnTo>
                    <a:pt x="6949894" y="2171885"/>
                  </a:lnTo>
                  <a:lnTo>
                    <a:pt x="6939983" y="2171885"/>
                  </a:lnTo>
                  <a:lnTo>
                    <a:pt x="6935964" y="2167845"/>
                  </a:lnTo>
                  <a:lnTo>
                    <a:pt x="6935964" y="2157974"/>
                  </a:lnTo>
                  <a:close/>
                  <a:moveTo>
                    <a:pt x="6700670" y="2153935"/>
                  </a:moveTo>
                  <a:lnTo>
                    <a:pt x="6710581" y="2153935"/>
                  </a:lnTo>
                  <a:lnTo>
                    <a:pt x="6714600" y="2157974"/>
                  </a:lnTo>
                  <a:lnTo>
                    <a:pt x="6714600" y="2167846"/>
                  </a:lnTo>
                  <a:lnTo>
                    <a:pt x="6710581" y="2171885"/>
                  </a:lnTo>
                  <a:lnTo>
                    <a:pt x="6700670" y="2171885"/>
                  </a:lnTo>
                  <a:lnTo>
                    <a:pt x="6696651" y="2167846"/>
                  </a:lnTo>
                  <a:lnTo>
                    <a:pt x="6696651" y="2157974"/>
                  </a:lnTo>
                  <a:close/>
                  <a:moveTo>
                    <a:pt x="6461356" y="2153935"/>
                  </a:moveTo>
                  <a:lnTo>
                    <a:pt x="6471266" y="2153935"/>
                  </a:lnTo>
                  <a:lnTo>
                    <a:pt x="6475285" y="2157974"/>
                  </a:lnTo>
                  <a:lnTo>
                    <a:pt x="6475285" y="2167846"/>
                  </a:lnTo>
                  <a:lnTo>
                    <a:pt x="6471266" y="2171885"/>
                  </a:lnTo>
                  <a:lnTo>
                    <a:pt x="6461356" y="2171885"/>
                  </a:lnTo>
                  <a:lnTo>
                    <a:pt x="6457337" y="2167846"/>
                  </a:lnTo>
                  <a:lnTo>
                    <a:pt x="6457337" y="2157974"/>
                  </a:lnTo>
                  <a:close/>
                  <a:moveTo>
                    <a:pt x="7418611" y="2153916"/>
                  </a:moveTo>
                  <a:lnTo>
                    <a:pt x="7428521" y="2153916"/>
                  </a:lnTo>
                  <a:lnTo>
                    <a:pt x="7432540" y="2157955"/>
                  </a:lnTo>
                  <a:lnTo>
                    <a:pt x="7432540" y="2167826"/>
                  </a:lnTo>
                  <a:lnTo>
                    <a:pt x="7428521" y="2171865"/>
                  </a:lnTo>
                  <a:lnTo>
                    <a:pt x="7418611" y="2171865"/>
                  </a:lnTo>
                  <a:lnTo>
                    <a:pt x="7414592" y="2167826"/>
                  </a:lnTo>
                  <a:lnTo>
                    <a:pt x="7414592" y="2157955"/>
                  </a:lnTo>
                  <a:close/>
                  <a:moveTo>
                    <a:pt x="7179298" y="2153916"/>
                  </a:moveTo>
                  <a:lnTo>
                    <a:pt x="7189209" y="2153916"/>
                  </a:lnTo>
                  <a:lnTo>
                    <a:pt x="7193228" y="2157955"/>
                  </a:lnTo>
                  <a:lnTo>
                    <a:pt x="7193228" y="2167826"/>
                  </a:lnTo>
                  <a:lnTo>
                    <a:pt x="7189209" y="2171865"/>
                  </a:lnTo>
                  <a:lnTo>
                    <a:pt x="7179298" y="2171865"/>
                  </a:lnTo>
                  <a:lnTo>
                    <a:pt x="7175279" y="2167826"/>
                  </a:lnTo>
                  <a:lnTo>
                    <a:pt x="7175279" y="2157955"/>
                  </a:lnTo>
                  <a:close/>
                  <a:moveTo>
                    <a:pt x="8136553" y="2153915"/>
                  </a:moveTo>
                  <a:lnTo>
                    <a:pt x="8146464" y="2153915"/>
                  </a:lnTo>
                  <a:lnTo>
                    <a:pt x="8150483" y="2157955"/>
                  </a:lnTo>
                  <a:lnTo>
                    <a:pt x="8150483" y="2167825"/>
                  </a:lnTo>
                  <a:lnTo>
                    <a:pt x="8146464" y="2171864"/>
                  </a:lnTo>
                  <a:lnTo>
                    <a:pt x="8136553" y="2171864"/>
                  </a:lnTo>
                  <a:lnTo>
                    <a:pt x="8132534" y="2167825"/>
                  </a:lnTo>
                  <a:lnTo>
                    <a:pt x="8132534" y="2157955"/>
                  </a:lnTo>
                  <a:close/>
                  <a:moveTo>
                    <a:pt x="7897241" y="2153915"/>
                  </a:moveTo>
                  <a:lnTo>
                    <a:pt x="7907151" y="2153915"/>
                  </a:lnTo>
                  <a:lnTo>
                    <a:pt x="7911170" y="2157955"/>
                  </a:lnTo>
                  <a:lnTo>
                    <a:pt x="7911170" y="2167826"/>
                  </a:lnTo>
                  <a:lnTo>
                    <a:pt x="7907151" y="2171864"/>
                  </a:lnTo>
                  <a:lnTo>
                    <a:pt x="7897241" y="2171864"/>
                  </a:lnTo>
                  <a:lnTo>
                    <a:pt x="7893222" y="2167826"/>
                  </a:lnTo>
                  <a:lnTo>
                    <a:pt x="7893222" y="2157955"/>
                  </a:lnTo>
                  <a:close/>
                  <a:moveTo>
                    <a:pt x="7657926" y="2153915"/>
                  </a:moveTo>
                  <a:lnTo>
                    <a:pt x="7667836" y="2153915"/>
                  </a:lnTo>
                  <a:lnTo>
                    <a:pt x="7671855" y="2157955"/>
                  </a:lnTo>
                  <a:lnTo>
                    <a:pt x="7671855" y="2167826"/>
                  </a:lnTo>
                  <a:lnTo>
                    <a:pt x="7667836" y="2171864"/>
                  </a:lnTo>
                  <a:lnTo>
                    <a:pt x="7657926" y="2171864"/>
                  </a:lnTo>
                  <a:lnTo>
                    <a:pt x="7653906" y="2167826"/>
                  </a:lnTo>
                  <a:lnTo>
                    <a:pt x="7653906" y="2157955"/>
                  </a:lnTo>
                  <a:close/>
                  <a:moveTo>
                    <a:pt x="8615184" y="2153896"/>
                  </a:moveTo>
                  <a:lnTo>
                    <a:pt x="8625095" y="2153896"/>
                  </a:lnTo>
                  <a:lnTo>
                    <a:pt x="8629114" y="2157935"/>
                  </a:lnTo>
                  <a:lnTo>
                    <a:pt x="8629114" y="2167805"/>
                  </a:lnTo>
                  <a:lnTo>
                    <a:pt x="8625095" y="2171844"/>
                  </a:lnTo>
                  <a:lnTo>
                    <a:pt x="8615184" y="2171844"/>
                  </a:lnTo>
                  <a:lnTo>
                    <a:pt x="8611165" y="2167805"/>
                  </a:lnTo>
                  <a:lnTo>
                    <a:pt x="8611165" y="2157935"/>
                  </a:lnTo>
                  <a:close/>
                  <a:moveTo>
                    <a:pt x="8375869" y="2153896"/>
                  </a:moveTo>
                  <a:lnTo>
                    <a:pt x="8385779" y="2153896"/>
                  </a:lnTo>
                  <a:lnTo>
                    <a:pt x="8389799" y="2157935"/>
                  </a:lnTo>
                  <a:lnTo>
                    <a:pt x="8389799" y="2167805"/>
                  </a:lnTo>
                  <a:lnTo>
                    <a:pt x="8385779" y="2171844"/>
                  </a:lnTo>
                  <a:lnTo>
                    <a:pt x="8375869" y="2171844"/>
                  </a:lnTo>
                  <a:lnTo>
                    <a:pt x="8371850" y="2167805"/>
                  </a:lnTo>
                  <a:lnTo>
                    <a:pt x="8371850" y="2157935"/>
                  </a:lnTo>
                  <a:close/>
                  <a:moveTo>
                    <a:pt x="9333125" y="2153895"/>
                  </a:moveTo>
                  <a:lnTo>
                    <a:pt x="9343036" y="2153895"/>
                  </a:lnTo>
                  <a:lnTo>
                    <a:pt x="9347055" y="2157934"/>
                  </a:lnTo>
                  <a:lnTo>
                    <a:pt x="9347055" y="2167805"/>
                  </a:lnTo>
                  <a:lnTo>
                    <a:pt x="9343036" y="2171844"/>
                  </a:lnTo>
                  <a:lnTo>
                    <a:pt x="9333125" y="2171844"/>
                  </a:lnTo>
                  <a:lnTo>
                    <a:pt x="9329106" y="2167805"/>
                  </a:lnTo>
                  <a:lnTo>
                    <a:pt x="9329106" y="2157934"/>
                  </a:lnTo>
                  <a:close/>
                  <a:moveTo>
                    <a:pt x="9093811" y="2153895"/>
                  </a:moveTo>
                  <a:lnTo>
                    <a:pt x="9103722" y="2153895"/>
                  </a:lnTo>
                  <a:lnTo>
                    <a:pt x="9107741" y="2157935"/>
                  </a:lnTo>
                  <a:lnTo>
                    <a:pt x="9107741" y="2167805"/>
                  </a:lnTo>
                  <a:lnTo>
                    <a:pt x="9103722" y="2171844"/>
                  </a:lnTo>
                  <a:lnTo>
                    <a:pt x="9093811" y="2171844"/>
                  </a:lnTo>
                  <a:lnTo>
                    <a:pt x="9089792" y="2167805"/>
                  </a:lnTo>
                  <a:lnTo>
                    <a:pt x="9089792" y="2157935"/>
                  </a:lnTo>
                  <a:close/>
                  <a:moveTo>
                    <a:pt x="8854496" y="2153895"/>
                  </a:moveTo>
                  <a:lnTo>
                    <a:pt x="8864407" y="2153895"/>
                  </a:lnTo>
                  <a:lnTo>
                    <a:pt x="8868426" y="2157935"/>
                  </a:lnTo>
                  <a:lnTo>
                    <a:pt x="8868426" y="2167805"/>
                  </a:lnTo>
                  <a:lnTo>
                    <a:pt x="8864407" y="2171844"/>
                  </a:lnTo>
                  <a:lnTo>
                    <a:pt x="8854496" y="2171844"/>
                  </a:lnTo>
                  <a:lnTo>
                    <a:pt x="8850477" y="2167805"/>
                  </a:lnTo>
                  <a:lnTo>
                    <a:pt x="8850477" y="2157935"/>
                  </a:lnTo>
                  <a:close/>
                  <a:moveTo>
                    <a:pt x="9572438" y="2153876"/>
                  </a:moveTo>
                  <a:lnTo>
                    <a:pt x="9582349" y="2153876"/>
                  </a:lnTo>
                  <a:lnTo>
                    <a:pt x="9586368" y="2157914"/>
                  </a:lnTo>
                  <a:lnTo>
                    <a:pt x="9586368" y="2167786"/>
                  </a:lnTo>
                  <a:lnTo>
                    <a:pt x="9582349" y="2171824"/>
                  </a:lnTo>
                  <a:lnTo>
                    <a:pt x="9572438" y="2171824"/>
                  </a:lnTo>
                  <a:lnTo>
                    <a:pt x="9568419" y="2167786"/>
                  </a:lnTo>
                  <a:lnTo>
                    <a:pt x="9568419" y="2157914"/>
                  </a:lnTo>
                  <a:close/>
                  <a:moveTo>
                    <a:pt x="1200582" y="2153867"/>
                  </a:moveTo>
                  <a:lnTo>
                    <a:pt x="1210491" y="2153867"/>
                  </a:lnTo>
                  <a:lnTo>
                    <a:pt x="1214510" y="2157906"/>
                  </a:lnTo>
                  <a:lnTo>
                    <a:pt x="1214510" y="2167776"/>
                  </a:lnTo>
                  <a:lnTo>
                    <a:pt x="1210491" y="2171815"/>
                  </a:lnTo>
                  <a:lnTo>
                    <a:pt x="1200582" y="2171815"/>
                  </a:lnTo>
                  <a:lnTo>
                    <a:pt x="1196562" y="2167776"/>
                  </a:lnTo>
                  <a:lnTo>
                    <a:pt x="1196562" y="2157906"/>
                  </a:lnTo>
                  <a:close/>
                  <a:moveTo>
                    <a:pt x="961268" y="2153867"/>
                  </a:moveTo>
                  <a:lnTo>
                    <a:pt x="971179" y="2153867"/>
                  </a:lnTo>
                  <a:lnTo>
                    <a:pt x="975198" y="2157906"/>
                  </a:lnTo>
                  <a:lnTo>
                    <a:pt x="975198" y="2167776"/>
                  </a:lnTo>
                  <a:lnTo>
                    <a:pt x="971179" y="2171815"/>
                  </a:lnTo>
                  <a:lnTo>
                    <a:pt x="961268" y="2171815"/>
                  </a:lnTo>
                  <a:lnTo>
                    <a:pt x="957250" y="2167776"/>
                  </a:lnTo>
                  <a:lnTo>
                    <a:pt x="957250" y="2157906"/>
                  </a:lnTo>
                  <a:close/>
                  <a:moveTo>
                    <a:pt x="1679214" y="2153867"/>
                  </a:moveTo>
                  <a:lnTo>
                    <a:pt x="1689123" y="2153867"/>
                  </a:lnTo>
                  <a:lnTo>
                    <a:pt x="1693144" y="2157905"/>
                  </a:lnTo>
                  <a:lnTo>
                    <a:pt x="1693144" y="2167775"/>
                  </a:lnTo>
                  <a:lnTo>
                    <a:pt x="1689123" y="2171814"/>
                  </a:lnTo>
                  <a:lnTo>
                    <a:pt x="1679214" y="2171814"/>
                  </a:lnTo>
                  <a:lnTo>
                    <a:pt x="1675195" y="2167775"/>
                  </a:lnTo>
                  <a:lnTo>
                    <a:pt x="1675195" y="2157905"/>
                  </a:lnTo>
                  <a:close/>
                  <a:moveTo>
                    <a:pt x="1439897" y="2153867"/>
                  </a:moveTo>
                  <a:lnTo>
                    <a:pt x="1449807" y="2153867"/>
                  </a:lnTo>
                  <a:lnTo>
                    <a:pt x="1453826" y="2157905"/>
                  </a:lnTo>
                  <a:lnTo>
                    <a:pt x="1453826" y="2167776"/>
                  </a:lnTo>
                  <a:lnTo>
                    <a:pt x="1449807" y="2171814"/>
                  </a:lnTo>
                  <a:lnTo>
                    <a:pt x="1439897" y="2171814"/>
                  </a:lnTo>
                  <a:lnTo>
                    <a:pt x="1435878" y="2167776"/>
                  </a:lnTo>
                  <a:lnTo>
                    <a:pt x="1435878" y="2157905"/>
                  </a:lnTo>
                  <a:close/>
                  <a:moveTo>
                    <a:pt x="1918513" y="2153855"/>
                  </a:moveTo>
                  <a:lnTo>
                    <a:pt x="1928422" y="2153855"/>
                  </a:lnTo>
                  <a:lnTo>
                    <a:pt x="1932443" y="2157892"/>
                  </a:lnTo>
                  <a:lnTo>
                    <a:pt x="1932443" y="2167763"/>
                  </a:lnTo>
                  <a:lnTo>
                    <a:pt x="1928422" y="2171803"/>
                  </a:lnTo>
                  <a:lnTo>
                    <a:pt x="1918513" y="2171803"/>
                  </a:lnTo>
                  <a:lnTo>
                    <a:pt x="1914494" y="2167763"/>
                  </a:lnTo>
                  <a:lnTo>
                    <a:pt x="1914494" y="2157892"/>
                  </a:lnTo>
                  <a:close/>
                  <a:moveTo>
                    <a:pt x="2157821" y="2153850"/>
                  </a:moveTo>
                  <a:lnTo>
                    <a:pt x="2167732" y="2153850"/>
                  </a:lnTo>
                  <a:lnTo>
                    <a:pt x="2171750" y="2157889"/>
                  </a:lnTo>
                  <a:lnTo>
                    <a:pt x="2171750" y="2167759"/>
                  </a:lnTo>
                  <a:lnTo>
                    <a:pt x="2167732" y="2171798"/>
                  </a:lnTo>
                  <a:lnTo>
                    <a:pt x="2157821" y="2171798"/>
                  </a:lnTo>
                  <a:lnTo>
                    <a:pt x="2153803" y="2167759"/>
                  </a:lnTo>
                  <a:lnTo>
                    <a:pt x="2153803" y="2157889"/>
                  </a:lnTo>
                  <a:close/>
                  <a:moveTo>
                    <a:pt x="4032" y="2153832"/>
                  </a:moveTo>
                  <a:lnTo>
                    <a:pt x="13942" y="2153832"/>
                  </a:lnTo>
                  <a:lnTo>
                    <a:pt x="17961" y="2157870"/>
                  </a:lnTo>
                  <a:lnTo>
                    <a:pt x="17961" y="2167741"/>
                  </a:lnTo>
                  <a:lnTo>
                    <a:pt x="13942" y="2171780"/>
                  </a:lnTo>
                  <a:lnTo>
                    <a:pt x="4032" y="2171780"/>
                  </a:lnTo>
                  <a:lnTo>
                    <a:pt x="13" y="2167741"/>
                  </a:lnTo>
                  <a:lnTo>
                    <a:pt x="13" y="2157870"/>
                  </a:lnTo>
                  <a:close/>
                  <a:moveTo>
                    <a:pt x="721971" y="2153832"/>
                  </a:moveTo>
                  <a:lnTo>
                    <a:pt x="731881" y="2153832"/>
                  </a:lnTo>
                  <a:lnTo>
                    <a:pt x="735900" y="2157870"/>
                  </a:lnTo>
                  <a:lnTo>
                    <a:pt x="735900" y="2167740"/>
                  </a:lnTo>
                  <a:lnTo>
                    <a:pt x="731881" y="2171780"/>
                  </a:lnTo>
                  <a:lnTo>
                    <a:pt x="721971" y="2171780"/>
                  </a:lnTo>
                  <a:lnTo>
                    <a:pt x="717952" y="2167740"/>
                  </a:lnTo>
                  <a:lnTo>
                    <a:pt x="717952" y="2157870"/>
                  </a:lnTo>
                  <a:close/>
                  <a:moveTo>
                    <a:pt x="482659" y="2153832"/>
                  </a:moveTo>
                  <a:lnTo>
                    <a:pt x="492569" y="2153832"/>
                  </a:lnTo>
                  <a:lnTo>
                    <a:pt x="496588" y="2157870"/>
                  </a:lnTo>
                  <a:lnTo>
                    <a:pt x="496588" y="2167741"/>
                  </a:lnTo>
                  <a:lnTo>
                    <a:pt x="492569" y="2171780"/>
                  </a:lnTo>
                  <a:lnTo>
                    <a:pt x="482659" y="2171780"/>
                  </a:lnTo>
                  <a:lnTo>
                    <a:pt x="478640" y="2167741"/>
                  </a:lnTo>
                  <a:lnTo>
                    <a:pt x="478640" y="2157870"/>
                  </a:lnTo>
                  <a:close/>
                  <a:moveTo>
                    <a:pt x="243345" y="2153832"/>
                  </a:moveTo>
                  <a:lnTo>
                    <a:pt x="253255" y="2153832"/>
                  </a:lnTo>
                  <a:lnTo>
                    <a:pt x="257274" y="2157870"/>
                  </a:lnTo>
                  <a:lnTo>
                    <a:pt x="257274" y="2167741"/>
                  </a:lnTo>
                  <a:lnTo>
                    <a:pt x="253255" y="2171780"/>
                  </a:lnTo>
                  <a:lnTo>
                    <a:pt x="243345" y="2171780"/>
                  </a:lnTo>
                  <a:lnTo>
                    <a:pt x="239326" y="2167741"/>
                  </a:lnTo>
                  <a:lnTo>
                    <a:pt x="239326" y="2157870"/>
                  </a:lnTo>
                  <a:close/>
                  <a:moveTo>
                    <a:pt x="2393104" y="1914701"/>
                  </a:moveTo>
                  <a:lnTo>
                    <a:pt x="2403015" y="1914701"/>
                  </a:lnTo>
                  <a:lnTo>
                    <a:pt x="2407034" y="1918739"/>
                  </a:lnTo>
                  <a:lnTo>
                    <a:pt x="2407034" y="1928610"/>
                  </a:lnTo>
                  <a:lnTo>
                    <a:pt x="2403015" y="1932649"/>
                  </a:lnTo>
                  <a:lnTo>
                    <a:pt x="2393104" y="1932649"/>
                  </a:lnTo>
                  <a:lnTo>
                    <a:pt x="2389087" y="1928610"/>
                  </a:lnTo>
                  <a:lnTo>
                    <a:pt x="2389087" y="1918739"/>
                  </a:lnTo>
                  <a:close/>
                  <a:moveTo>
                    <a:pt x="3350359" y="1914699"/>
                  </a:moveTo>
                  <a:lnTo>
                    <a:pt x="3360268" y="1914699"/>
                  </a:lnTo>
                  <a:lnTo>
                    <a:pt x="3364287" y="1918738"/>
                  </a:lnTo>
                  <a:lnTo>
                    <a:pt x="3364287" y="1928610"/>
                  </a:lnTo>
                  <a:lnTo>
                    <a:pt x="3360268" y="1932649"/>
                  </a:lnTo>
                  <a:lnTo>
                    <a:pt x="3350359" y="1932649"/>
                  </a:lnTo>
                  <a:lnTo>
                    <a:pt x="3346340" y="1928610"/>
                  </a:lnTo>
                  <a:lnTo>
                    <a:pt x="3346340" y="1918738"/>
                  </a:lnTo>
                  <a:close/>
                  <a:moveTo>
                    <a:pt x="3111048" y="1914699"/>
                  </a:moveTo>
                  <a:lnTo>
                    <a:pt x="3120959" y="1914699"/>
                  </a:lnTo>
                  <a:lnTo>
                    <a:pt x="3124977" y="1918739"/>
                  </a:lnTo>
                  <a:lnTo>
                    <a:pt x="3124977" y="1928610"/>
                  </a:lnTo>
                  <a:lnTo>
                    <a:pt x="3120959" y="1932649"/>
                  </a:lnTo>
                  <a:lnTo>
                    <a:pt x="3111048" y="1932649"/>
                  </a:lnTo>
                  <a:lnTo>
                    <a:pt x="3107029" y="1928610"/>
                  </a:lnTo>
                  <a:lnTo>
                    <a:pt x="3107029" y="1918739"/>
                  </a:lnTo>
                  <a:close/>
                  <a:moveTo>
                    <a:pt x="2871737" y="1914699"/>
                  </a:moveTo>
                  <a:lnTo>
                    <a:pt x="2881646" y="1914699"/>
                  </a:lnTo>
                  <a:lnTo>
                    <a:pt x="2885666" y="1918739"/>
                  </a:lnTo>
                  <a:lnTo>
                    <a:pt x="2885666" y="1928610"/>
                  </a:lnTo>
                  <a:lnTo>
                    <a:pt x="2881646" y="1932649"/>
                  </a:lnTo>
                  <a:lnTo>
                    <a:pt x="2871737" y="1932649"/>
                  </a:lnTo>
                  <a:lnTo>
                    <a:pt x="2867717" y="1928610"/>
                  </a:lnTo>
                  <a:lnTo>
                    <a:pt x="2867717" y="1918739"/>
                  </a:lnTo>
                  <a:close/>
                  <a:moveTo>
                    <a:pt x="2632423" y="1914699"/>
                  </a:moveTo>
                  <a:lnTo>
                    <a:pt x="2642334" y="1914699"/>
                  </a:lnTo>
                  <a:lnTo>
                    <a:pt x="2646352" y="1918739"/>
                  </a:lnTo>
                  <a:lnTo>
                    <a:pt x="2646352" y="1928610"/>
                  </a:lnTo>
                  <a:lnTo>
                    <a:pt x="2642334" y="1932649"/>
                  </a:lnTo>
                  <a:lnTo>
                    <a:pt x="2632423" y="1932649"/>
                  </a:lnTo>
                  <a:lnTo>
                    <a:pt x="2628404" y="1928610"/>
                  </a:lnTo>
                  <a:lnTo>
                    <a:pt x="2628404" y="1918739"/>
                  </a:lnTo>
                  <a:close/>
                  <a:moveTo>
                    <a:pt x="3589676" y="1914682"/>
                  </a:moveTo>
                  <a:lnTo>
                    <a:pt x="3599585" y="1914682"/>
                  </a:lnTo>
                  <a:lnTo>
                    <a:pt x="3603604" y="1918721"/>
                  </a:lnTo>
                  <a:lnTo>
                    <a:pt x="3603604" y="1928592"/>
                  </a:lnTo>
                  <a:lnTo>
                    <a:pt x="3599585" y="1932631"/>
                  </a:lnTo>
                  <a:lnTo>
                    <a:pt x="3589676" y="1932631"/>
                  </a:lnTo>
                  <a:lnTo>
                    <a:pt x="3585657" y="1928592"/>
                  </a:lnTo>
                  <a:lnTo>
                    <a:pt x="3585657" y="1918721"/>
                  </a:lnTo>
                  <a:close/>
                  <a:moveTo>
                    <a:pt x="4546929" y="1914681"/>
                  </a:moveTo>
                  <a:lnTo>
                    <a:pt x="4556840" y="1914681"/>
                  </a:lnTo>
                  <a:lnTo>
                    <a:pt x="4560859" y="1918719"/>
                  </a:lnTo>
                  <a:lnTo>
                    <a:pt x="4560859" y="1928592"/>
                  </a:lnTo>
                  <a:lnTo>
                    <a:pt x="4556840" y="1932631"/>
                  </a:lnTo>
                  <a:lnTo>
                    <a:pt x="4546929" y="1932631"/>
                  </a:lnTo>
                  <a:lnTo>
                    <a:pt x="4542910" y="1928592"/>
                  </a:lnTo>
                  <a:lnTo>
                    <a:pt x="4542910" y="1918719"/>
                  </a:lnTo>
                  <a:close/>
                  <a:moveTo>
                    <a:pt x="4307612" y="1914681"/>
                  </a:moveTo>
                  <a:lnTo>
                    <a:pt x="4317523" y="1914681"/>
                  </a:lnTo>
                  <a:lnTo>
                    <a:pt x="4321543" y="1918720"/>
                  </a:lnTo>
                  <a:lnTo>
                    <a:pt x="4321543" y="1928592"/>
                  </a:lnTo>
                  <a:lnTo>
                    <a:pt x="4317523" y="1932631"/>
                  </a:lnTo>
                  <a:lnTo>
                    <a:pt x="4307612" y="1932631"/>
                  </a:lnTo>
                  <a:lnTo>
                    <a:pt x="4303595" y="1928592"/>
                  </a:lnTo>
                  <a:lnTo>
                    <a:pt x="4303595" y="1918720"/>
                  </a:lnTo>
                  <a:close/>
                  <a:moveTo>
                    <a:pt x="4068297" y="1914681"/>
                  </a:moveTo>
                  <a:lnTo>
                    <a:pt x="4078210" y="1914681"/>
                  </a:lnTo>
                  <a:lnTo>
                    <a:pt x="4082229" y="1918720"/>
                  </a:lnTo>
                  <a:lnTo>
                    <a:pt x="4082229" y="1928592"/>
                  </a:lnTo>
                  <a:lnTo>
                    <a:pt x="4078210" y="1932631"/>
                  </a:lnTo>
                  <a:lnTo>
                    <a:pt x="4068297" y="1932631"/>
                  </a:lnTo>
                  <a:lnTo>
                    <a:pt x="4064278" y="1928592"/>
                  </a:lnTo>
                  <a:lnTo>
                    <a:pt x="4064278" y="1918720"/>
                  </a:lnTo>
                  <a:close/>
                  <a:moveTo>
                    <a:pt x="3828990" y="1914681"/>
                  </a:moveTo>
                  <a:lnTo>
                    <a:pt x="3838899" y="1914681"/>
                  </a:lnTo>
                  <a:lnTo>
                    <a:pt x="3842917" y="1918720"/>
                  </a:lnTo>
                  <a:lnTo>
                    <a:pt x="3842917" y="1928592"/>
                  </a:lnTo>
                  <a:lnTo>
                    <a:pt x="3838899" y="1932631"/>
                  </a:lnTo>
                  <a:lnTo>
                    <a:pt x="3828990" y="1932631"/>
                  </a:lnTo>
                  <a:lnTo>
                    <a:pt x="3824971" y="1928592"/>
                  </a:lnTo>
                  <a:lnTo>
                    <a:pt x="3824971" y="1918720"/>
                  </a:lnTo>
                  <a:close/>
                  <a:moveTo>
                    <a:pt x="4786241" y="1914664"/>
                  </a:moveTo>
                  <a:lnTo>
                    <a:pt x="4796152" y="1914664"/>
                  </a:lnTo>
                  <a:lnTo>
                    <a:pt x="4800171" y="1918702"/>
                  </a:lnTo>
                  <a:lnTo>
                    <a:pt x="4800171" y="1928573"/>
                  </a:lnTo>
                  <a:lnTo>
                    <a:pt x="4796152" y="1932612"/>
                  </a:lnTo>
                  <a:lnTo>
                    <a:pt x="4786241" y="1932612"/>
                  </a:lnTo>
                  <a:lnTo>
                    <a:pt x="4782224" y="1928573"/>
                  </a:lnTo>
                  <a:lnTo>
                    <a:pt x="4782224" y="1918702"/>
                  </a:lnTo>
                  <a:close/>
                  <a:moveTo>
                    <a:pt x="5504099" y="1914663"/>
                  </a:moveTo>
                  <a:lnTo>
                    <a:pt x="5514010" y="1914663"/>
                  </a:lnTo>
                  <a:lnTo>
                    <a:pt x="5518029" y="1918702"/>
                  </a:lnTo>
                  <a:lnTo>
                    <a:pt x="5518029" y="1928572"/>
                  </a:lnTo>
                  <a:lnTo>
                    <a:pt x="5514010" y="1932612"/>
                  </a:lnTo>
                  <a:lnTo>
                    <a:pt x="5504099" y="1932612"/>
                  </a:lnTo>
                  <a:lnTo>
                    <a:pt x="5500080" y="1928572"/>
                  </a:lnTo>
                  <a:lnTo>
                    <a:pt x="5500080" y="1918702"/>
                  </a:lnTo>
                  <a:close/>
                  <a:moveTo>
                    <a:pt x="5264784" y="1914663"/>
                  </a:moveTo>
                  <a:lnTo>
                    <a:pt x="5274694" y="1914663"/>
                  </a:lnTo>
                  <a:lnTo>
                    <a:pt x="5278713" y="1918702"/>
                  </a:lnTo>
                  <a:lnTo>
                    <a:pt x="5278713" y="1928573"/>
                  </a:lnTo>
                  <a:lnTo>
                    <a:pt x="5274694" y="1932612"/>
                  </a:lnTo>
                  <a:lnTo>
                    <a:pt x="5264784" y="1932612"/>
                  </a:lnTo>
                  <a:lnTo>
                    <a:pt x="5260765" y="1928573"/>
                  </a:lnTo>
                  <a:lnTo>
                    <a:pt x="5260765" y="1918702"/>
                  </a:lnTo>
                  <a:close/>
                  <a:moveTo>
                    <a:pt x="5025470" y="1914663"/>
                  </a:moveTo>
                  <a:lnTo>
                    <a:pt x="5035381" y="1914663"/>
                  </a:lnTo>
                  <a:lnTo>
                    <a:pt x="5039400" y="1918702"/>
                  </a:lnTo>
                  <a:lnTo>
                    <a:pt x="5039400" y="1928573"/>
                  </a:lnTo>
                  <a:lnTo>
                    <a:pt x="5035381" y="1932612"/>
                  </a:lnTo>
                  <a:lnTo>
                    <a:pt x="5025470" y="1932612"/>
                  </a:lnTo>
                  <a:lnTo>
                    <a:pt x="5021451" y="1928573"/>
                  </a:lnTo>
                  <a:lnTo>
                    <a:pt x="5021451" y="1918702"/>
                  </a:lnTo>
                  <a:close/>
                  <a:moveTo>
                    <a:pt x="5743412" y="1914662"/>
                  </a:moveTo>
                  <a:lnTo>
                    <a:pt x="5753323" y="1914662"/>
                  </a:lnTo>
                  <a:lnTo>
                    <a:pt x="5757342" y="1918701"/>
                  </a:lnTo>
                  <a:lnTo>
                    <a:pt x="5757342" y="1928572"/>
                  </a:lnTo>
                  <a:lnTo>
                    <a:pt x="5753323" y="1932612"/>
                  </a:lnTo>
                  <a:lnTo>
                    <a:pt x="5743412" y="1932612"/>
                  </a:lnTo>
                  <a:lnTo>
                    <a:pt x="5739393" y="1928572"/>
                  </a:lnTo>
                  <a:lnTo>
                    <a:pt x="5739393" y="1918701"/>
                  </a:lnTo>
                  <a:close/>
                  <a:moveTo>
                    <a:pt x="5982729" y="1914645"/>
                  </a:moveTo>
                  <a:lnTo>
                    <a:pt x="5992639" y="1914645"/>
                  </a:lnTo>
                  <a:lnTo>
                    <a:pt x="5996658" y="1918684"/>
                  </a:lnTo>
                  <a:lnTo>
                    <a:pt x="5996658" y="1928555"/>
                  </a:lnTo>
                  <a:lnTo>
                    <a:pt x="5992639" y="1932594"/>
                  </a:lnTo>
                  <a:lnTo>
                    <a:pt x="5982729" y="1932594"/>
                  </a:lnTo>
                  <a:lnTo>
                    <a:pt x="5978710" y="1928555"/>
                  </a:lnTo>
                  <a:lnTo>
                    <a:pt x="5978710" y="1918684"/>
                  </a:lnTo>
                  <a:close/>
                  <a:moveTo>
                    <a:pt x="6939983" y="1914645"/>
                  </a:moveTo>
                  <a:lnTo>
                    <a:pt x="6949894" y="1914645"/>
                  </a:lnTo>
                  <a:lnTo>
                    <a:pt x="6953913" y="1918682"/>
                  </a:lnTo>
                  <a:lnTo>
                    <a:pt x="6953913" y="1928554"/>
                  </a:lnTo>
                  <a:lnTo>
                    <a:pt x="6949894" y="1932594"/>
                  </a:lnTo>
                  <a:lnTo>
                    <a:pt x="6939983" y="1932594"/>
                  </a:lnTo>
                  <a:lnTo>
                    <a:pt x="6935964" y="1928554"/>
                  </a:lnTo>
                  <a:lnTo>
                    <a:pt x="6935964" y="1918682"/>
                  </a:lnTo>
                  <a:close/>
                  <a:moveTo>
                    <a:pt x="6700670" y="1914645"/>
                  </a:moveTo>
                  <a:lnTo>
                    <a:pt x="6710581" y="1914645"/>
                  </a:lnTo>
                  <a:lnTo>
                    <a:pt x="6714600" y="1918683"/>
                  </a:lnTo>
                  <a:lnTo>
                    <a:pt x="6714600" y="1928554"/>
                  </a:lnTo>
                  <a:lnTo>
                    <a:pt x="6710581" y="1932594"/>
                  </a:lnTo>
                  <a:lnTo>
                    <a:pt x="6700670" y="1932594"/>
                  </a:lnTo>
                  <a:lnTo>
                    <a:pt x="6696651" y="1928554"/>
                  </a:lnTo>
                  <a:lnTo>
                    <a:pt x="6696651" y="1918683"/>
                  </a:lnTo>
                  <a:close/>
                  <a:moveTo>
                    <a:pt x="6461356" y="1914645"/>
                  </a:moveTo>
                  <a:lnTo>
                    <a:pt x="6471266" y="1914645"/>
                  </a:lnTo>
                  <a:lnTo>
                    <a:pt x="6475285" y="1918683"/>
                  </a:lnTo>
                  <a:lnTo>
                    <a:pt x="6475285" y="1928555"/>
                  </a:lnTo>
                  <a:lnTo>
                    <a:pt x="6471266" y="1932594"/>
                  </a:lnTo>
                  <a:lnTo>
                    <a:pt x="6461356" y="1932594"/>
                  </a:lnTo>
                  <a:lnTo>
                    <a:pt x="6457337" y="1928555"/>
                  </a:lnTo>
                  <a:lnTo>
                    <a:pt x="6457337" y="1918683"/>
                  </a:lnTo>
                  <a:close/>
                  <a:moveTo>
                    <a:pt x="6222042" y="1914645"/>
                  </a:moveTo>
                  <a:lnTo>
                    <a:pt x="6231952" y="1914645"/>
                  </a:lnTo>
                  <a:lnTo>
                    <a:pt x="6235971" y="1918683"/>
                  </a:lnTo>
                  <a:lnTo>
                    <a:pt x="6235971" y="1928555"/>
                  </a:lnTo>
                  <a:lnTo>
                    <a:pt x="6231952" y="1932594"/>
                  </a:lnTo>
                  <a:lnTo>
                    <a:pt x="6222042" y="1932594"/>
                  </a:lnTo>
                  <a:lnTo>
                    <a:pt x="6218023" y="1928555"/>
                  </a:lnTo>
                  <a:lnTo>
                    <a:pt x="6218023" y="1918683"/>
                  </a:lnTo>
                  <a:close/>
                  <a:moveTo>
                    <a:pt x="7179298" y="1914627"/>
                  </a:moveTo>
                  <a:lnTo>
                    <a:pt x="7189209" y="1914627"/>
                  </a:lnTo>
                  <a:lnTo>
                    <a:pt x="7193228" y="1918666"/>
                  </a:lnTo>
                  <a:lnTo>
                    <a:pt x="7193228" y="1928536"/>
                  </a:lnTo>
                  <a:lnTo>
                    <a:pt x="7189209" y="1932575"/>
                  </a:lnTo>
                  <a:lnTo>
                    <a:pt x="7179298" y="1932575"/>
                  </a:lnTo>
                  <a:lnTo>
                    <a:pt x="7175279" y="1928536"/>
                  </a:lnTo>
                  <a:lnTo>
                    <a:pt x="7175279" y="1918666"/>
                  </a:lnTo>
                  <a:close/>
                  <a:moveTo>
                    <a:pt x="7897241" y="1914627"/>
                  </a:moveTo>
                  <a:lnTo>
                    <a:pt x="7907151" y="1914627"/>
                  </a:lnTo>
                  <a:lnTo>
                    <a:pt x="7911170" y="1918664"/>
                  </a:lnTo>
                  <a:lnTo>
                    <a:pt x="7911170" y="1928535"/>
                  </a:lnTo>
                  <a:lnTo>
                    <a:pt x="7907151" y="1932575"/>
                  </a:lnTo>
                  <a:lnTo>
                    <a:pt x="7897241" y="1932575"/>
                  </a:lnTo>
                  <a:lnTo>
                    <a:pt x="7893222" y="1928535"/>
                  </a:lnTo>
                  <a:lnTo>
                    <a:pt x="7893222" y="1918664"/>
                  </a:lnTo>
                  <a:close/>
                  <a:moveTo>
                    <a:pt x="7657926" y="1914627"/>
                  </a:moveTo>
                  <a:lnTo>
                    <a:pt x="7667836" y="1914627"/>
                  </a:lnTo>
                  <a:lnTo>
                    <a:pt x="7671855" y="1918664"/>
                  </a:lnTo>
                  <a:lnTo>
                    <a:pt x="7671855" y="1928536"/>
                  </a:lnTo>
                  <a:lnTo>
                    <a:pt x="7667836" y="1932575"/>
                  </a:lnTo>
                  <a:lnTo>
                    <a:pt x="7657926" y="1932575"/>
                  </a:lnTo>
                  <a:lnTo>
                    <a:pt x="7653906" y="1928536"/>
                  </a:lnTo>
                  <a:lnTo>
                    <a:pt x="7653906" y="1918664"/>
                  </a:lnTo>
                  <a:close/>
                  <a:moveTo>
                    <a:pt x="7418611" y="1914627"/>
                  </a:moveTo>
                  <a:lnTo>
                    <a:pt x="7428521" y="1914627"/>
                  </a:lnTo>
                  <a:lnTo>
                    <a:pt x="7432540" y="1918664"/>
                  </a:lnTo>
                  <a:lnTo>
                    <a:pt x="7432540" y="1928536"/>
                  </a:lnTo>
                  <a:lnTo>
                    <a:pt x="7428521" y="1932575"/>
                  </a:lnTo>
                  <a:lnTo>
                    <a:pt x="7418611" y="1932575"/>
                  </a:lnTo>
                  <a:lnTo>
                    <a:pt x="7414592" y="1928536"/>
                  </a:lnTo>
                  <a:lnTo>
                    <a:pt x="7414592" y="1918664"/>
                  </a:lnTo>
                  <a:close/>
                  <a:moveTo>
                    <a:pt x="8136553" y="1914626"/>
                  </a:moveTo>
                  <a:lnTo>
                    <a:pt x="8146464" y="1914626"/>
                  </a:lnTo>
                  <a:lnTo>
                    <a:pt x="8150483" y="1918664"/>
                  </a:lnTo>
                  <a:lnTo>
                    <a:pt x="8150483" y="1928535"/>
                  </a:lnTo>
                  <a:lnTo>
                    <a:pt x="8146464" y="1932575"/>
                  </a:lnTo>
                  <a:lnTo>
                    <a:pt x="8136553" y="1932575"/>
                  </a:lnTo>
                  <a:lnTo>
                    <a:pt x="8132534" y="1928535"/>
                  </a:lnTo>
                  <a:lnTo>
                    <a:pt x="8132534" y="1918664"/>
                  </a:lnTo>
                  <a:close/>
                  <a:moveTo>
                    <a:pt x="8375869" y="1914608"/>
                  </a:moveTo>
                  <a:lnTo>
                    <a:pt x="8385779" y="1914608"/>
                  </a:lnTo>
                  <a:lnTo>
                    <a:pt x="8389799" y="1918647"/>
                  </a:lnTo>
                  <a:lnTo>
                    <a:pt x="8389799" y="1928518"/>
                  </a:lnTo>
                  <a:lnTo>
                    <a:pt x="8385779" y="1932557"/>
                  </a:lnTo>
                  <a:lnTo>
                    <a:pt x="8375869" y="1932557"/>
                  </a:lnTo>
                  <a:lnTo>
                    <a:pt x="8371850" y="1928518"/>
                  </a:lnTo>
                  <a:lnTo>
                    <a:pt x="8371850" y="1918647"/>
                  </a:lnTo>
                  <a:close/>
                  <a:moveTo>
                    <a:pt x="9333125" y="1914608"/>
                  </a:moveTo>
                  <a:lnTo>
                    <a:pt x="9343036" y="1914608"/>
                  </a:lnTo>
                  <a:lnTo>
                    <a:pt x="9347055" y="1918646"/>
                  </a:lnTo>
                  <a:lnTo>
                    <a:pt x="9347055" y="1928517"/>
                  </a:lnTo>
                  <a:lnTo>
                    <a:pt x="9343036" y="1932557"/>
                  </a:lnTo>
                  <a:lnTo>
                    <a:pt x="9333125" y="1932557"/>
                  </a:lnTo>
                  <a:lnTo>
                    <a:pt x="9329106" y="1928517"/>
                  </a:lnTo>
                  <a:lnTo>
                    <a:pt x="9329106" y="1918646"/>
                  </a:lnTo>
                  <a:close/>
                  <a:moveTo>
                    <a:pt x="9093811" y="1914608"/>
                  </a:moveTo>
                  <a:lnTo>
                    <a:pt x="9103722" y="1914608"/>
                  </a:lnTo>
                  <a:lnTo>
                    <a:pt x="9107741" y="1918646"/>
                  </a:lnTo>
                  <a:lnTo>
                    <a:pt x="9107741" y="1928517"/>
                  </a:lnTo>
                  <a:lnTo>
                    <a:pt x="9103722" y="1932557"/>
                  </a:lnTo>
                  <a:lnTo>
                    <a:pt x="9093811" y="1932557"/>
                  </a:lnTo>
                  <a:lnTo>
                    <a:pt x="9089792" y="1928517"/>
                  </a:lnTo>
                  <a:lnTo>
                    <a:pt x="9089792" y="1918646"/>
                  </a:lnTo>
                  <a:close/>
                  <a:moveTo>
                    <a:pt x="8854496" y="1914608"/>
                  </a:moveTo>
                  <a:lnTo>
                    <a:pt x="8864407" y="1914608"/>
                  </a:lnTo>
                  <a:lnTo>
                    <a:pt x="8868426" y="1918646"/>
                  </a:lnTo>
                  <a:lnTo>
                    <a:pt x="8868426" y="1928518"/>
                  </a:lnTo>
                  <a:lnTo>
                    <a:pt x="8864407" y="1932557"/>
                  </a:lnTo>
                  <a:lnTo>
                    <a:pt x="8854496" y="1932557"/>
                  </a:lnTo>
                  <a:lnTo>
                    <a:pt x="8850477" y="1928518"/>
                  </a:lnTo>
                  <a:lnTo>
                    <a:pt x="8850477" y="1918646"/>
                  </a:lnTo>
                  <a:close/>
                  <a:moveTo>
                    <a:pt x="8615184" y="1914608"/>
                  </a:moveTo>
                  <a:lnTo>
                    <a:pt x="8625095" y="1914608"/>
                  </a:lnTo>
                  <a:lnTo>
                    <a:pt x="8629114" y="1918646"/>
                  </a:lnTo>
                  <a:lnTo>
                    <a:pt x="8629114" y="1928518"/>
                  </a:lnTo>
                  <a:lnTo>
                    <a:pt x="8625095" y="1932557"/>
                  </a:lnTo>
                  <a:lnTo>
                    <a:pt x="8615184" y="1932557"/>
                  </a:lnTo>
                  <a:lnTo>
                    <a:pt x="8611165" y="1928518"/>
                  </a:lnTo>
                  <a:lnTo>
                    <a:pt x="8611165" y="1918646"/>
                  </a:lnTo>
                  <a:close/>
                  <a:moveTo>
                    <a:pt x="9572438" y="1914590"/>
                  </a:moveTo>
                  <a:lnTo>
                    <a:pt x="9582349" y="1914590"/>
                  </a:lnTo>
                  <a:lnTo>
                    <a:pt x="9586368" y="1918629"/>
                  </a:lnTo>
                  <a:lnTo>
                    <a:pt x="9586368" y="1928499"/>
                  </a:lnTo>
                  <a:lnTo>
                    <a:pt x="9582349" y="1932538"/>
                  </a:lnTo>
                  <a:lnTo>
                    <a:pt x="9572438" y="1932538"/>
                  </a:lnTo>
                  <a:lnTo>
                    <a:pt x="9568419" y="1928499"/>
                  </a:lnTo>
                  <a:lnTo>
                    <a:pt x="9568419" y="1918629"/>
                  </a:lnTo>
                  <a:close/>
                  <a:moveTo>
                    <a:pt x="243346" y="1914550"/>
                  </a:moveTo>
                  <a:lnTo>
                    <a:pt x="253256" y="1914550"/>
                  </a:lnTo>
                  <a:lnTo>
                    <a:pt x="257275" y="1918589"/>
                  </a:lnTo>
                  <a:lnTo>
                    <a:pt x="257275" y="1928459"/>
                  </a:lnTo>
                  <a:lnTo>
                    <a:pt x="253256" y="1932498"/>
                  </a:lnTo>
                  <a:lnTo>
                    <a:pt x="243346" y="1932498"/>
                  </a:lnTo>
                  <a:lnTo>
                    <a:pt x="239327" y="1928459"/>
                  </a:lnTo>
                  <a:lnTo>
                    <a:pt x="239327" y="1918589"/>
                  </a:lnTo>
                  <a:close/>
                  <a:moveTo>
                    <a:pt x="4032" y="1914550"/>
                  </a:moveTo>
                  <a:lnTo>
                    <a:pt x="13943" y="1914550"/>
                  </a:lnTo>
                  <a:lnTo>
                    <a:pt x="17962" y="1918589"/>
                  </a:lnTo>
                  <a:lnTo>
                    <a:pt x="17962" y="1928459"/>
                  </a:lnTo>
                  <a:lnTo>
                    <a:pt x="13943" y="1932498"/>
                  </a:lnTo>
                  <a:lnTo>
                    <a:pt x="4032" y="1932498"/>
                  </a:lnTo>
                  <a:lnTo>
                    <a:pt x="13" y="1928459"/>
                  </a:lnTo>
                  <a:lnTo>
                    <a:pt x="13" y="1918589"/>
                  </a:lnTo>
                  <a:close/>
                  <a:moveTo>
                    <a:pt x="721971" y="1914550"/>
                  </a:moveTo>
                  <a:lnTo>
                    <a:pt x="731882" y="1914550"/>
                  </a:lnTo>
                  <a:lnTo>
                    <a:pt x="735901" y="1918588"/>
                  </a:lnTo>
                  <a:lnTo>
                    <a:pt x="735901" y="1928459"/>
                  </a:lnTo>
                  <a:lnTo>
                    <a:pt x="731882" y="1932497"/>
                  </a:lnTo>
                  <a:lnTo>
                    <a:pt x="721971" y="1932497"/>
                  </a:lnTo>
                  <a:lnTo>
                    <a:pt x="717953" y="1928459"/>
                  </a:lnTo>
                  <a:lnTo>
                    <a:pt x="717953" y="1918588"/>
                  </a:lnTo>
                  <a:close/>
                  <a:moveTo>
                    <a:pt x="482660" y="1914550"/>
                  </a:moveTo>
                  <a:lnTo>
                    <a:pt x="492570" y="1914550"/>
                  </a:lnTo>
                  <a:lnTo>
                    <a:pt x="496589" y="1918588"/>
                  </a:lnTo>
                  <a:lnTo>
                    <a:pt x="496589" y="1928459"/>
                  </a:lnTo>
                  <a:lnTo>
                    <a:pt x="492570" y="1932497"/>
                  </a:lnTo>
                  <a:lnTo>
                    <a:pt x="482660" y="1932497"/>
                  </a:lnTo>
                  <a:lnTo>
                    <a:pt x="478640" y="1928459"/>
                  </a:lnTo>
                  <a:lnTo>
                    <a:pt x="478640" y="1918588"/>
                  </a:lnTo>
                  <a:close/>
                  <a:moveTo>
                    <a:pt x="1679215" y="1914535"/>
                  </a:moveTo>
                  <a:lnTo>
                    <a:pt x="1689125" y="1914535"/>
                  </a:lnTo>
                  <a:lnTo>
                    <a:pt x="1693144" y="1918573"/>
                  </a:lnTo>
                  <a:lnTo>
                    <a:pt x="1693144" y="1928444"/>
                  </a:lnTo>
                  <a:lnTo>
                    <a:pt x="1689125" y="1932482"/>
                  </a:lnTo>
                  <a:lnTo>
                    <a:pt x="1679215" y="1932482"/>
                  </a:lnTo>
                  <a:lnTo>
                    <a:pt x="1675195" y="1928444"/>
                  </a:lnTo>
                  <a:lnTo>
                    <a:pt x="1675195" y="1918573"/>
                  </a:lnTo>
                  <a:close/>
                  <a:moveTo>
                    <a:pt x="1439897" y="1914535"/>
                  </a:moveTo>
                  <a:lnTo>
                    <a:pt x="1449808" y="1914535"/>
                  </a:lnTo>
                  <a:lnTo>
                    <a:pt x="1453827" y="1918573"/>
                  </a:lnTo>
                  <a:lnTo>
                    <a:pt x="1453827" y="1928444"/>
                  </a:lnTo>
                  <a:lnTo>
                    <a:pt x="1449808" y="1932483"/>
                  </a:lnTo>
                  <a:lnTo>
                    <a:pt x="1439897" y="1932483"/>
                  </a:lnTo>
                  <a:lnTo>
                    <a:pt x="1435879" y="1928444"/>
                  </a:lnTo>
                  <a:lnTo>
                    <a:pt x="1435879" y="1918573"/>
                  </a:lnTo>
                  <a:close/>
                  <a:moveTo>
                    <a:pt x="1200582" y="1914535"/>
                  </a:moveTo>
                  <a:lnTo>
                    <a:pt x="1210492" y="1914535"/>
                  </a:lnTo>
                  <a:lnTo>
                    <a:pt x="1214511" y="1918573"/>
                  </a:lnTo>
                  <a:lnTo>
                    <a:pt x="1214511" y="1928444"/>
                  </a:lnTo>
                  <a:lnTo>
                    <a:pt x="1210492" y="1932483"/>
                  </a:lnTo>
                  <a:lnTo>
                    <a:pt x="1200582" y="1932483"/>
                  </a:lnTo>
                  <a:lnTo>
                    <a:pt x="1196563" y="1928444"/>
                  </a:lnTo>
                  <a:lnTo>
                    <a:pt x="1196563" y="1918573"/>
                  </a:lnTo>
                  <a:close/>
                  <a:moveTo>
                    <a:pt x="961269" y="1914535"/>
                  </a:moveTo>
                  <a:lnTo>
                    <a:pt x="971179" y="1914535"/>
                  </a:lnTo>
                  <a:lnTo>
                    <a:pt x="975198" y="1918573"/>
                  </a:lnTo>
                  <a:lnTo>
                    <a:pt x="975198" y="1928444"/>
                  </a:lnTo>
                  <a:lnTo>
                    <a:pt x="971179" y="1932483"/>
                  </a:lnTo>
                  <a:lnTo>
                    <a:pt x="961269" y="1932483"/>
                  </a:lnTo>
                  <a:lnTo>
                    <a:pt x="957250" y="1928444"/>
                  </a:lnTo>
                  <a:lnTo>
                    <a:pt x="957250" y="1918573"/>
                  </a:lnTo>
                  <a:close/>
                  <a:moveTo>
                    <a:pt x="1918513" y="1914523"/>
                  </a:moveTo>
                  <a:lnTo>
                    <a:pt x="1928424" y="1914523"/>
                  </a:lnTo>
                  <a:lnTo>
                    <a:pt x="1932443" y="1918562"/>
                  </a:lnTo>
                  <a:lnTo>
                    <a:pt x="1932443" y="1928432"/>
                  </a:lnTo>
                  <a:lnTo>
                    <a:pt x="1928424" y="1932471"/>
                  </a:lnTo>
                  <a:lnTo>
                    <a:pt x="1918513" y="1932471"/>
                  </a:lnTo>
                  <a:lnTo>
                    <a:pt x="1914494" y="1928432"/>
                  </a:lnTo>
                  <a:lnTo>
                    <a:pt x="1914494" y="1918562"/>
                  </a:lnTo>
                  <a:close/>
                  <a:moveTo>
                    <a:pt x="2157821" y="1914520"/>
                  </a:moveTo>
                  <a:lnTo>
                    <a:pt x="2167732" y="1914520"/>
                  </a:lnTo>
                  <a:lnTo>
                    <a:pt x="2171751" y="1918558"/>
                  </a:lnTo>
                  <a:lnTo>
                    <a:pt x="2171751" y="1928428"/>
                  </a:lnTo>
                  <a:lnTo>
                    <a:pt x="2167732" y="1932467"/>
                  </a:lnTo>
                  <a:lnTo>
                    <a:pt x="2157821" y="1932467"/>
                  </a:lnTo>
                  <a:lnTo>
                    <a:pt x="2153803" y="1928428"/>
                  </a:lnTo>
                  <a:lnTo>
                    <a:pt x="2153803" y="1918558"/>
                  </a:lnTo>
                  <a:close/>
                  <a:moveTo>
                    <a:pt x="2871737" y="1675350"/>
                  </a:moveTo>
                  <a:lnTo>
                    <a:pt x="2881646" y="1675350"/>
                  </a:lnTo>
                  <a:lnTo>
                    <a:pt x="2885666" y="1679389"/>
                  </a:lnTo>
                  <a:lnTo>
                    <a:pt x="2885666" y="1689260"/>
                  </a:lnTo>
                  <a:lnTo>
                    <a:pt x="2881646" y="1693299"/>
                  </a:lnTo>
                  <a:lnTo>
                    <a:pt x="2871737" y="1693299"/>
                  </a:lnTo>
                  <a:lnTo>
                    <a:pt x="2867717" y="1689260"/>
                  </a:lnTo>
                  <a:lnTo>
                    <a:pt x="2867717" y="1679389"/>
                  </a:lnTo>
                  <a:close/>
                  <a:moveTo>
                    <a:pt x="2632423" y="1675350"/>
                  </a:moveTo>
                  <a:lnTo>
                    <a:pt x="2642334" y="1675350"/>
                  </a:lnTo>
                  <a:lnTo>
                    <a:pt x="2646352" y="1679389"/>
                  </a:lnTo>
                  <a:lnTo>
                    <a:pt x="2646352" y="1689260"/>
                  </a:lnTo>
                  <a:lnTo>
                    <a:pt x="2642334" y="1693299"/>
                  </a:lnTo>
                  <a:lnTo>
                    <a:pt x="2632423" y="1693299"/>
                  </a:lnTo>
                  <a:lnTo>
                    <a:pt x="2628404" y="1689260"/>
                  </a:lnTo>
                  <a:lnTo>
                    <a:pt x="2628404" y="1679389"/>
                  </a:lnTo>
                  <a:close/>
                  <a:moveTo>
                    <a:pt x="2393104" y="1675350"/>
                  </a:moveTo>
                  <a:lnTo>
                    <a:pt x="2403015" y="1675350"/>
                  </a:lnTo>
                  <a:lnTo>
                    <a:pt x="2407034" y="1679389"/>
                  </a:lnTo>
                  <a:lnTo>
                    <a:pt x="2407034" y="1689260"/>
                  </a:lnTo>
                  <a:lnTo>
                    <a:pt x="2403015" y="1693299"/>
                  </a:lnTo>
                  <a:lnTo>
                    <a:pt x="2393104" y="1693299"/>
                  </a:lnTo>
                  <a:lnTo>
                    <a:pt x="2389087" y="1689260"/>
                  </a:lnTo>
                  <a:lnTo>
                    <a:pt x="2389087" y="1679389"/>
                  </a:lnTo>
                  <a:close/>
                  <a:moveTo>
                    <a:pt x="3350359" y="1675349"/>
                  </a:moveTo>
                  <a:lnTo>
                    <a:pt x="3360268" y="1675349"/>
                  </a:lnTo>
                  <a:lnTo>
                    <a:pt x="3364287" y="1679388"/>
                  </a:lnTo>
                  <a:lnTo>
                    <a:pt x="3364287" y="1689260"/>
                  </a:lnTo>
                  <a:lnTo>
                    <a:pt x="3360268" y="1693298"/>
                  </a:lnTo>
                  <a:lnTo>
                    <a:pt x="3350359" y="1693298"/>
                  </a:lnTo>
                  <a:lnTo>
                    <a:pt x="3346340" y="1689260"/>
                  </a:lnTo>
                  <a:lnTo>
                    <a:pt x="3346340" y="1679388"/>
                  </a:lnTo>
                  <a:close/>
                  <a:moveTo>
                    <a:pt x="3111048" y="1675349"/>
                  </a:moveTo>
                  <a:lnTo>
                    <a:pt x="3120959" y="1675349"/>
                  </a:lnTo>
                  <a:lnTo>
                    <a:pt x="3124977" y="1679388"/>
                  </a:lnTo>
                  <a:lnTo>
                    <a:pt x="3124977" y="1689260"/>
                  </a:lnTo>
                  <a:lnTo>
                    <a:pt x="3120959" y="1693299"/>
                  </a:lnTo>
                  <a:lnTo>
                    <a:pt x="3111048" y="1693299"/>
                  </a:lnTo>
                  <a:lnTo>
                    <a:pt x="3107029" y="1689260"/>
                  </a:lnTo>
                  <a:lnTo>
                    <a:pt x="3107029" y="1679388"/>
                  </a:lnTo>
                  <a:close/>
                  <a:moveTo>
                    <a:pt x="4068297" y="1675334"/>
                  </a:moveTo>
                  <a:lnTo>
                    <a:pt x="4078210" y="1675334"/>
                  </a:lnTo>
                  <a:lnTo>
                    <a:pt x="4082229" y="1679373"/>
                  </a:lnTo>
                  <a:lnTo>
                    <a:pt x="4082229" y="1689243"/>
                  </a:lnTo>
                  <a:lnTo>
                    <a:pt x="4078210" y="1693282"/>
                  </a:lnTo>
                  <a:lnTo>
                    <a:pt x="4068297" y="1693282"/>
                  </a:lnTo>
                  <a:lnTo>
                    <a:pt x="4064278" y="1689243"/>
                  </a:lnTo>
                  <a:lnTo>
                    <a:pt x="4064278" y="1679373"/>
                  </a:lnTo>
                  <a:close/>
                  <a:moveTo>
                    <a:pt x="3828990" y="1675334"/>
                  </a:moveTo>
                  <a:lnTo>
                    <a:pt x="3838899" y="1675334"/>
                  </a:lnTo>
                  <a:lnTo>
                    <a:pt x="3842917" y="1679373"/>
                  </a:lnTo>
                  <a:lnTo>
                    <a:pt x="3842917" y="1689243"/>
                  </a:lnTo>
                  <a:lnTo>
                    <a:pt x="3838899" y="1693282"/>
                  </a:lnTo>
                  <a:lnTo>
                    <a:pt x="3828990" y="1693282"/>
                  </a:lnTo>
                  <a:lnTo>
                    <a:pt x="3824971" y="1689243"/>
                  </a:lnTo>
                  <a:lnTo>
                    <a:pt x="3824971" y="1679373"/>
                  </a:lnTo>
                  <a:close/>
                  <a:moveTo>
                    <a:pt x="3589676" y="1675334"/>
                  </a:moveTo>
                  <a:lnTo>
                    <a:pt x="3599585" y="1675334"/>
                  </a:lnTo>
                  <a:lnTo>
                    <a:pt x="3603604" y="1679373"/>
                  </a:lnTo>
                  <a:lnTo>
                    <a:pt x="3603604" y="1689243"/>
                  </a:lnTo>
                  <a:lnTo>
                    <a:pt x="3599585" y="1693282"/>
                  </a:lnTo>
                  <a:lnTo>
                    <a:pt x="3589676" y="1693282"/>
                  </a:lnTo>
                  <a:lnTo>
                    <a:pt x="3585657" y="1689243"/>
                  </a:lnTo>
                  <a:lnTo>
                    <a:pt x="3585657" y="1679373"/>
                  </a:lnTo>
                  <a:close/>
                  <a:moveTo>
                    <a:pt x="4546929" y="1675333"/>
                  </a:moveTo>
                  <a:lnTo>
                    <a:pt x="4556840" y="1675333"/>
                  </a:lnTo>
                  <a:lnTo>
                    <a:pt x="4560859" y="1679372"/>
                  </a:lnTo>
                  <a:lnTo>
                    <a:pt x="4560859" y="1689243"/>
                  </a:lnTo>
                  <a:lnTo>
                    <a:pt x="4556840" y="1693281"/>
                  </a:lnTo>
                  <a:lnTo>
                    <a:pt x="4546929" y="1693281"/>
                  </a:lnTo>
                  <a:lnTo>
                    <a:pt x="4542910" y="1689243"/>
                  </a:lnTo>
                  <a:lnTo>
                    <a:pt x="4542910" y="1679372"/>
                  </a:lnTo>
                  <a:close/>
                  <a:moveTo>
                    <a:pt x="4307612" y="1675333"/>
                  </a:moveTo>
                  <a:lnTo>
                    <a:pt x="4317523" y="1675333"/>
                  </a:lnTo>
                  <a:lnTo>
                    <a:pt x="4321543" y="1679372"/>
                  </a:lnTo>
                  <a:lnTo>
                    <a:pt x="4321543" y="1689243"/>
                  </a:lnTo>
                  <a:lnTo>
                    <a:pt x="4317523" y="1693282"/>
                  </a:lnTo>
                  <a:lnTo>
                    <a:pt x="4307612" y="1693282"/>
                  </a:lnTo>
                  <a:lnTo>
                    <a:pt x="4303595" y="1689243"/>
                  </a:lnTo>
                  <a:lnTo>
                    <a:pt x="4303595" y="1679372"/>
                  </a:lnTo>
                  <a:close/>
                  <a:moveTo>
                    <a:pt x="5264784" y="1675318"/>
                  </a:moveTo>
                  <a:lnTo>
                    <a:pt x="5274694" y="1675318"/>
                  </a:lnTo>
                  <a:lnTo>
                    <a:pt x="5278713" y="1679357"/>
                  </a:lnTo>
                  <a:lnTo>
                    <a:pt x="5278713" y="1689227"/>
                  </a:lnTo>
                  <a:lnTo>
                    <a:pt x="5274694" y="1693266"/>
                  </a:lnTo>
                  <a:lnTo>
                    <a:pt x="5264784" y="1693266"/>
                  </a:lnTo>
                  <a:lnTo>
                    <a:pt x="5260765" y="1689227"/>
                  </a:lnTo>
                  <a:lnTo>
                    <a:pt x="5260765" y="1679357"/>
                  </a:lnTo>
                  <a:close/>
                  <a:moveTo>
                    <a:pt x="5025470" y="1675318"/>
                  </a:moveTo>
                  <a:lnTo>
                    <a:pt x="5035381" y="1675318"/>
                  </a:lnTo>
                  <a:lnTo>
                    <a:pt x="5039400" y="1679357"/>
                  </a:lnTo>
                  <a:lnTo>
                    <a:pt x="5039400" y="1689227"/>
                  </a:lnTo>
                  <a:lnTo>
                    <a:pt x="5035381" y="1693266"/>
                  </a:lnTo>
                  <a:lnTo>
                    <a:pt x="5025470" y="1693266"/>
                  </a:lnTo>
                  <a:lnTo>
                    <a:pt x="5021451" y="1689227"/>
                  </a:lnTo>
                  <a:lnTo>
                    <a:pt x="5021451" y="1679357"/>
                  </a:lnTo>
                  <a:close/>
                  <a:moveTo>
                    <a:pt x="4786241" y="1675318"/>
                  </a:moveTo>
                  <a:lnTo>
                    <a:pt x="4796152" y="1675318"/>
                  </a:lnTo>
                  <a:lnTo>
                    <a:pt x="4800171" y="1679357"/>
                  </a:lnTo>
                  <a:lnTo>
                    <a:pt x="4800171" y="1689227"/>
                  </a:lnTo>
                  <a:lnTo>
                    <a:pt x="4796152" y="1693266"/>
                  </a:lnTo>
                  <a:lnTo>
                    <a:pt x="4786241" y="1693266"/>
                  </a:lnTo>
                  <a:lnTo>
                    <a:pt x="4782224" y="1689227"/>
                  </a:lnTo>
                  <a:lnTo>
                    <a:pt x="4782224" y="1679357"/>
                  </a:lnTo>
                  <a:close/>
                  <a:moveTo>
                    <a:pt x="5743412" y="1675316"/>
                  </a:moveTo>
                  <a:lnTo>
                    <a:pt x="5753323" y="1675316"/>
                  </a:lnTo>
                  <a:lnTo>
                    <a:pt x="5757342" y="1679356"/>
                  </a:lnTo>
                  <a:lnTo>
                    <a:pt x="5757342" y="1689227"/>
                  </a:lnTo>
                  <a:lnTo>
                    <a:pt x="5753323" y="1693266"/>
                  </a:lnTo>
                  <a:lnTo>
                    <a:pt x="5743412" y="1693266"/>
                  </a:lnTo>
                  <a:lnTo>
                    <a:pt x="5739393" y="1689227"/>
                  </a:lnTo>
                  <a:lnTo>
                    <a:pt x="5739393" y="1679356"/>
                  </a:lnTo>
                  <a:close/>
                  <a:moveTo>
                    <a:pt x="5504099" y="1675316"/>
                  </a:moveTo>
                  <a:lnTo>
                    <a:pt x="5514010" y="1675316"/>
                  </a:lnTo>
                  <a:lnTo>
                    <a:pt x="5518029" y="1679356"/>
                  </a:lnTo>
                  <a:lnTo>
                    <a:pt x="5518029" y="1689227"/>
                  </a:lnTo>
                  <a:lnTo>
                    <a:pt x="5514010" y="1693266"/>
                  </a:lnTo>
                  <a:lnTo>
                    <a:pt x="5504099" y="1693266"/>
                  </a:lnTo>
                  <a:lnTo>
                    <a:pt x="5500080" y="1689227"/>
                  </a:lnTo>
                  <a:lnTo>
                    <a:pt x="5500080" y="1679356"/>
                  </a:lnTo>
                  <a:close/>
                  <a:moveTo>
                    <a:pt x="6461356" y="1675301"/>
                  </a:moveTo>
                  <a:lnTo>
                    <a:pt x="6471266" y="1675301"/>
                  </a:lnTo>
                  <a:lnTo>
                    <a:pt x="6475285" y="1679339"/>
                  </a:lnTo>
                  <a:lnTo>
                    <a:pt x="6475285" y="1689210"/>
                  </a:lnTo>
                  <a:lnTo>
                    <a:pt x="6471266" y="1693249"/>
                  </a:lnTo>
                  <a:lnTo>
                    <a:pt x="6461356" y="1693249"/>
                  </a:lnTo>
                  <a:lnTo>
                    <a:pt x="6457337" y="1689210"/>
                  </a:lnTo>
                  <a:lnTo>
                    <a:pt x="6457337" y="1679339"/>
                  </a:lnTo>
                  <a:close/>
                  <a:moveTo>
                    <a:pt x="6222042" y="1675301"/>
                  </a:moveTo>
                  <a:lnTo>
                    <a:pt x="6231952" y="1675301"/>
                  </a:lnTo>
                  <a:lnTo>
                    <a:pt x="6235971" y="1679339"/>
                  </a:lnTo>
                  <a:lnTo>
                    <a:pt x="6235971" y="1689211"/>
                  </a:lnTo>
                  <a:lnTo>
                    <a:pt x="6231952" y="1693249"/>
                  </a:lnTo>
                  <a:lnTo>
                    <a:pt x="6222042" y="1693249"/>
                  </a:lnTo>
                  <a:lnTo>
                    <a:pt x="6218023" y="1689211"/>
                  </a:lnTo>
                  <a:lnTo>
                    <a:pt x="6218023" y="1679339"/>
                  </a:lnTo>
                  <a:close/>
                  <a:moveTo>
                    <a:pt x="5982729" y="1675301"/>
                  </a:moveTo>
                  <a:lnTo>
                    <a:pt x="5992639" y="1675301"/>
                  </a:lnTo>
                  <a:lnTo>
                    <a:pt x="5996658" y="1679339"/>
                  </a:lnTo>
                  <a:lnTo>
                    <a:pt x="5996658" y="1689211"/>
                  </a:lnTo>
                  <a:lnTo>
                    <a:pt x="5992639" y="1693251"/>
                  </a:lnTo>
                  <a:lnTo>
                    <a:pt x="5982729" y="1693251"/>
                  </a:lnTo>
                  <a:lnTo>
                    <a:pt x="5978710" y="1689211"/>
                  </a:lnTo>
                  <a:lnTo>
                    <a:pt x="5978710" y="1679339"/>
                  </a:lnTo>
                  <a:close/>
                  <a:moveTo>
                    <a:pt x="6939983" y="1675300"/>
                  </a:moveTo>
                  <a:lnTo>
                    <a:pt x="6949894" y="1675300"/>
                  </a:lnTo>
                  <a:lnTo>
                    <a:pt x="6953913" y="1679339"/>
                  </a:lnTo>
                  <a:lnTo>
                    <a:pt x="6953913" y="1689210"/>
                  </a:lnTo>
                  <a:lnTo>
                    <a:pt x="6949894" y="1693249"/>
                  </a:lnTo>
                  <a:lnTo>
                    <a:pt x="6939983" y="1693249"/>
                  </a:lnTo>
                  <a:lnTo>
                    <a:pt x="6935964" y="1689210"/>
                  </a:lnTo>
                  <a:lnTo>
                    <a:pt x="6935964" y="1679339"/>
                  </a:lnTo>
                  <a:close/>
                  <a:moveTo>
                    <a:pt x="6700670" y="1675300"/>
                  </a:moveTo>
                  <a:lnTo>
                    <a:pt x="6710581" y="1675300"/>
                  </a:lnTo>
                  <a:lnTo>
                    <a:pt x="6714600" y="1679339"/>
                  </a:lnTo>
                  <a:lnTo>
                    <a:pt x="6714600" y="1689210"/>
                  </a:lnTo>
                  <a:lnTo>
                    <a:pt x="6710581" y="1693249"/>
                  </a:lnTo>
                  <a:lnTo>
                    <a:pt x="6700670" y="1693249"/>
                  </a:lnTo>
                  <a:lnTo>
                    <a:pt x="6696651" y="1689210"/>
                  </a:lnTo>
                  <a:lnTo>
                    <a:pt x="6696651" y="1679339"/>
                  </a:lnTo>
                  <a:close/>
                  <a:moveTo>
                    <a:pt x="8136553" y="1675285"/>
                  </a:moveTo>
                  <a:lnTo>
                    <a:pt x="8146464" y="1675285"/>
                  </a:lnTo>
                  <a:lnTo>
                    <a:pt x="8150483" y="1679323"/>
                  </a:lnTo>
                  <a:lnTo>
                    <a:pt x="8150483" y="1689193"/>
                  </a:lnTo>
                  <a:lnTo>
                    <a:pt x="8146464" y="1693232"/>
                  </a:lnTo>
                  <a:lnTo>
                    <a:pt x="8136553" y="1693232"/>
                  </a:lnTo>
                  <a:lnTo>
                    <a:pt x="8132534" y="1689193"/>
                  </a:lnTo>
                  <a:lnTo>
                    <a:pt x="8132534" y="1679323"/>
                  </a:lnTo>
                  <a:close/>
                  <a:moveTo>
                    <a:pt x="7897241" y="1675285"/>
                  </a:moveTo>
                  <a:lnTo>
                    <a:pt x="7907151" y="1675285"/>
                  </a:lnTo>
                  <a:lnTo>
                    <a:pt x="7911170" y="1679323"/>
                  </a:lnTo>
                  <a:lnTo>
                    <a:pt x="7911170" y="1689193"/>
                  </a:lnTo>
                  <a:lnTo>
                    <a:pt x="7907151" y="1693232"/>
                  </a:lnTo>
                  <a:lnTo>
                    <a:pt x="7897241" y="1693232"/>
                  </a:lnTo>
                  <a:lnTo>
                    <a:pt x="7893222" y="1689193"/>
                  </a:lnTo>
                  <a:lnTo>
                    <a:pt x="7893222" y="1679323"/>
                  </a:lnTo>
                  <a:close/>
                  <a:moveTo>
                    <a:pt x="7657926" y="1675285"/>
                  </a:moveTo>
                  <a:lnTo>
                    <a:pt x="7667836" y="1675285"/>
                  </a:lnTo>
                  <a:lnTo>
                    <a:pt x="7671855" y="1679323"/>
                  </a:lnTo>
                  <a:lnTo>
                    <a:pt x="7671855" y="1689193"/>
                  </a:lnTo>
                  <a:lnTo>
                    <a:pt x="7667836" y="1693232"/>
                  </a:lnTo>
                  <a:lnTo>
                    <a:pt x="7657926" y="1693232"/>
                  </a:lnTo>
                  <a:lnTo>
                    <a:pt x="7653906" y="1689193"/>
                  </a:lnTo>
                  <a:lnTo>
                    <a:pt x="7653906" y="1679323"/>
                  </a:lnTo>
                  <a:close/>
                  <a:moveTo>
                    <a:pt x="7418611" y="1675285"/>
                  </a:moveTo>
                  <a:lnTo>
                    <a:pt x="7428521" y="1675285"/>
                  </a:lnTo>
                  <a:lnTo>
                    <a:pt x="7432540" y="1679323"/>
                  </a:lnTo>
                  <a:lnTo>
                    <a:pt x="7432540" y="1689195"/>
                  </a:lnTo>
                  <a:lnTo>
                    <a:pt x="7428521" y="1693232"/>
                  </a:lnTo>
                  <a:lnTo>
                    <a:pt x="7418611" y="1693232"/>
                  </a:lnTo>
                  <a:lnTo>
                    <a:pt x="7414592" y="1689195"/>
                  </a:lnTo>
                  <a:lnTo>
                    <a:pt x="7414592" y="1679323"/>
                  </a:lnTo>
                  <a:close/>
                  <a:moveTo>
                    <a:pt x="7179298" y="1675285"/>
                  </a:moveTo>
                  <a:lnTo>
                    <a:pt x="7189209" y="1675285"/>
                  </a:lnTo>
                  <a:lnTo>
                    <a:pt x="7193228" y="1679323"/>
                  </a:lnTo>
                  <a:lnTo>
                    <a:pt x="7193228" y="1689195"/>
                  </a:lnTo>
                  <a:lnTo>
                    <a:pt x="7189209" y="1693234"/>
                  </a:lnTo>
                  <a:lnTo>
                    <a:pt x="7179298" y="1693234"/>
                  </a:lnTo>
                  <a:lnTo>
                    <a:pt x="7175279" y="1689195"/>
                  </a:lnTo>
                  <a:lnTo>
                    <a:pt x="7175279" y="1679323"/>
                  </a:lnTo>
                  <a:close/>
                  <a:moveTo>
                    <a:pt x="9333125" y="1675268"/>
                  </a:moveTo>
                  <a:lnTo>
                    <a:pt x="9343036" y="1675268"/>
                  </a:lnTo>
                  <a:lnTo>
                    <a:pt x="9347055" y="1679306"/>
                  </a:lnTo>
                  <a:lnTo>
                    <a:pt x="9347055" y="1689177"/>
                  </a:lnTo>
                  <a:lnTo>
                    <a:pt x="9343036" y="1693216"/>
                  </a:lnTo>
                  <a:lnTo>
                    <a:pt x="9333125" y="1693216"/>
                  </a:lnTo>
                  <a:lnTo>
                    <a:pt x="9329106" y="1689177"/>
                  </a:lnTo>
                  <a:lnTo>
                    <a:pt x="9329106" y="1679306"/>
                  </a:lnTo>
                  <a:close/>
                  <a:moveTo>
                    <a:pt x="9093811" y="1675268"/>
                  </a:moveTo>
                  <a:lnTo>
                    <a:pt x="9103722" y="1675268"/>
                  </a:lnTo>
                  <a:lnTo>
                    <a:pt x="9107741" y="1679306"/>
                  </a:lnTo>
                  <a:lnTo>
                    <a:pt x="9107741" y="1689177"/>
                  </a:lnTo>
                  <a:lnTo>
                    <a:pt x="9103722" y="1693217"/>
                  </a:lnTo>
                  <a:lnTo>
                    <a:pt x="9093811" y="1693217"/>
                  </a:lnTo>
                  <a:lnTo>
                    <a:pt x="9089792" y="1689177"/>
                  </a:lnTo>
                  <a:lnTo>
                    <a:pt x="9089792" y="1679306"/>
                  </a:lnTo>
                  <a:close/>
                  <a:moveTo>
                    <a:pt x="8854496" y="1675268"/>
                  </a:moveTo>
                  <a:lnTo>
                    <a:pt x="8864407" y="1675268"/>
                  </a:lnTo>
                  <a:lnTo>
                    <a:pt x="8868426" y="1679307"/>
                  </a:lnTo>
                  <a:lnTo>
                    <a:pt x="8868426" y="1689177"/>
                  </a:lnTo>
                  <a:lnTo>
                    <a:pt x="8864407" y="1693217"/>
                  </a:lnTo>
                  <a:lnTo>
                    <a:pt x="8854496" y="1693217"/>
                  </a:lnTo>
                  <a:lnTo>
                    <a:pt x="8850477" y="1689177"/>
                  </a:lnTo>
                  <a:lnTo>
                    <a:pt x="8850477" y="1679307"/>
                  </a:lnTo>
                  <a:close/>
                  <a:moveTo>
                    <a:pt x="8615184" y="1675268"/>
                  </a:moveTo>
                  <a:lnTo>
                    <a:pt x="8625095" y="1675268"/>
                  </a:lnTo>
                  <a:lnTo>
                    <a:pt x="8629114" y="1679307"/>
                  </a:lnTo>
                  <a:lnTo>
                    <a:pt x="8629114" y="1689178"/>
                  </a:lnTo>
                  <a:lnTo>
                    <a:pt x="8625095" y="1693217"/>
                  </a:lnTo>
                  <a:lnTo>
                    <a:pt x="8615184" y="1693217"/>
                  </a:lnTo>
                  <a:lnTo>
                    <a:pt x="8611165" y="1689178"/>
                  </a:lnTo>
                  <a:lnTo>
                    <a:pt x="8611165" y="1679307"/>
                  </a:lnTo>
                  <a:close/>
                  <a:moveTo>
                    <a:pt x="8375869" y="1675268"/>
                  </a:moveTo>
                  <a:lnTo>
                    <a:pt x="8385779" y="1675268"/>
                  </a:lnTo>
                  <a:lnTo>
                    <a:pt x="8389799" y="1679307"/>
                  </a:lnTo>
                  <a:lnTo>
                    <a:pt x="8389799" y="1689178"/>
                  </a:lnTo>
                  <a:lnTo>
                    <a:pt x="8385779" y="1693217"/>
                  </a:lnTo>
                  <a:lnTo>
                    <a:pt x="8375869" y="1693217"/>
                  </a:lnTo>
                  <a:lnTo>
                    <a:pt x="8371850" y="1689178"/>
                  </a:lnTo>
                  <a:lnTo>
                    <a:pt x="8371850" y="1679307"/>
                  </a:lnTo>
                  <a:close/>
                  <a:moveTo>
                    <a:pt x="961270" y="1675255"/>
                  </a:moveTo>
                  <a:lnTo>
                    <a:pt x="971180" y="1675255"/>
                  </a:lnTo>
                  <a:lnTo>
                    <a:pt x="975199" y="1679292"/>
                  </a:lnTo>
                  <a:lnTo>
                    <a:pt x="975199" y="1689163"/>
                  </a:lnTo>
                  <a:lnTo>
                    <a:pt x="971180" y="1693202"/>
                  </a:lnTo>
                  <a:lnTo>
                    <a:pt x="961270" y="1693202"/>
                  </a:lnTo>
                  <a:lnTo>
                    <a:pt x="957251" y="1689163"/>
                  </a:lnTo>
                  <a:lnTo>
                    <a:pt x="957251" y="1679292"/>
                  </a:lnTo>
                  <a:close/>
                  <a:moveTo>
                    <a:pt x="1679215" y="1675254"/>
                  </a:moveTo>
                  <a:lnTo>
                    <a:pt x="1689126" y="1675254"/>
                  </a:lnTo>
                  <a:lnTo>
                    <a:pt x="1693145" y="1679292"/>
                  </a:lnTo>
                  <a:lnTo>
                    <a:pt x="1693145" y="1689163"/>
                  </a:lnTo>
                  <a:lnTo>
                    <a:pt x="1689126" y="1693202"/>
                  </a:lnTo>
                  <a:lnTo>
                    <a:pt x="1679215" y="1693202"/>
                  </a:lnTo>
                  <a:lnTo>
                    <a:pt x="1675196" y="1689163"/>
                  </a:lnTo>
                  <a:lnTo>
                    <a:pt x="1675196" y="1679292"/>
                  </a:lnTo>
                  <a:close/>
                  <a:moveTo>
                    <a:pt x="1439898" y="1675254"/>
                  </a:moveTo>
                  <a:lnTo>
                    <a:pt x="1449808" y="1675254"/>
                  </a:lnTo>
                  <a:lnTo>
                    <a:pt x="1453828" y="1679292"/>
                  </a:lnTo>
                  <a:lnTo>
                    <a:pt x="1453828" y="1689163"/>
                  </a:lnTo>
                  <a:lnTo>
                    <a:pt x="1449808" y="1693202"/>
                  </a:lnTo>
                  <a:lnTo>
                    <a:pt x="1439898" y="1693202"/>
                  </a:lnTo>
                  <a:lnTo>
                    <a:pt x="1435880" y="1689163"/>
                  </a:lnTo>
                  <a:lnTo>
                    <a:pt x="1435880" y="1679292"/>
                  </a:lnTo>
                  <a:close/>
                  <a:moveTo>
                    <a:pt x="1200583" y="1675254"/>
                  </a:moveTo>
                  <a:lnTo>
                    <a:pt x="1210493" y="1675254"/>
                  </a:lnTo>
                  <a:lnTo>
                    <a:pt x="1214511" y="1679292"/>
                  </a:lnTo>
                  <a:lnTo>
                    <a:pt x="1214511" y="1689163"/>
                  </a:lnTo>
                  <a:lnTo>
                    <a:pt x="1210493" y="1693202"/>
                  </a:lnTo>
                  <a:lnTo>
                    <a:pt x="1200583" y="1693202"/>
                  </a:lnTo>
                  <a:lnTo>
                    <a:pt x="1196564" y="1689163"/>
                  </a:lnTo>
                  <a:lnTo>
                    <a:pt x="1196564" y="1679292"/>
                  </a:lnTo>
                  <a:close/>
                  <a:moveTo>
                    <a:pt x="9572438" y="1675251"/>
                  </a:moveTo>
                  <a:lnTo>
                    <a:pt x="9582349" y="1675251"/>
                  </a:lnTo>
                  <a:lnTo>
                    <a:pt x="9586368" y="1679290"/>
                  </a:lnTo>
                  <a:lnTo>
                    <a:pt x="9586368" y="1689161"/>
                  </a:lnTo>
                  <a:lnTo>
                    <a:pt x="9582349" y="1693201"/>
                  </a:lnTo>
                  <a:lnTo>
                    <a:pt x="9572438" y="1693201"/>
                  </a:lnTo>
                  <a:lnTo>
                    <a:pt x="9568419" y="1689161"/>
                  </a:lnTo>
                  <a:lnTo>
                    <a:pt x="9568419" y="1679290"/>
                  </a:lnTo>
                  <a:close/>
                  <a:moveTo>
                    <a:pt x="1918514" y="1675243"/>
                  </a:moveTo>
                  <a:lnTo>
                    <a:pt x="1928424" y="1675243"/>
                  </a:lnTo>
                  <a:lnTo>
                    <a:pt x="1932443" y="1679282"/>
                  </a:lnTo>
                  <a:lnTo>
                    <a:pt x="1932443" y="1689153"/>
                  </a:lnTo>
                  <a:lnTo>
                    <a:pt x="1928424" y="1693191"/>
                  </a:lnTo>
                  <a:lnTo>
                    <a:pt x="1918514" y="1693191"/>
                  </a:lnTo>
                  <a:lnTo>
                    <a:pt x="1914494" y="1689153"/>
                  </a:lnTo>
                  <a:lnTo>
                    <a:pt x="1914494" y="1679282"/>
                  </a:lnTo>
                  <a:close/>
                  <a:moveTo>
                    <a:pt x="2157821" y="1675240"/>
                  </a:moveTo>
                  <a:lnTo>
                    <a:pt x="2167732" y="1675240"/>
                  </a:lnTo>
                  <a:lnTo>
                    <a:pt x="2171751" y="1679279"/>
                  </a:lnTo>
                  <a:lnTo>
                    <a:pt x="2171751" y="1689149"/>
                  </a:lnTo>
                  <a:lnTo>
                    <a:pt x="2167732" y="1693188"/>
                  </a:lnTo>
                  <a:lnTo>
                    <a:pt x="2157821" y="1693188"/>
                  </a:lnTo>
                  <a:lnTo>
                    <a:pt x="2153803" y="1689149"/>
                  </a:lnTo>
                  <a:lnTo>
                    <a:pt x="2153803" y="1679279"/>
                  </a:lnTo>
                  <a:close/>
                  <a:moveTo>
                    <a:pt x="243346" y="1675216"/>
                  </a:moveTo>
                  <a:lnTo>
                    <a:pt x="253257" y="1675216"/>
                  </a:lnTo>
                  <a:lnTo>
                    <a:pt x="257276" y="1679254"/>
                  </a:lnTo>
                  <a:lnTo>
                    <a:pt x="257276" y="1689125"/>
                  </a:lnTo>
                  <a:lnTo>
                    <a:pt x="253257" y="1693164"/>
                  </a:lnTo>
                  <a:lnTo>
                    <a:pt x="243346" y="1693164"/>
                  </a:lnTo>
                  <a:lnTo>
                    <a:pt x="239327" y="1689125"/>
                  </a:lnTo>
                  <a:lnTo>
                    <a:pt x="239327" y="1679254"/>
                  </a:lnTo>
                  <a:close/>
                  <a:moveTo>
                    <a:pt x="4034" y="1675216"/>
                  </a:moveTo>
                  <a:lnTo>
                    <a:pt x="13943" y="1675216"/>
                  </a:lnTo>
                  <a:lnTo>
                    <a:pt x="17962" y="1679254"/>
                  </a:lnTo>
                  <a:lnTo>
                    <a:pt x="17962" y="1689125"/>
                  </a:lnTo>
                  <a:lnTo>
                    <a:pt x="13943" y="1693164"/>
                  </a:lnTo>
                  <a:lnTo>
                    <a:pt x="4034" y="1693164"/>
                  </a:lnTo>
                  <a:lnTo>
                    <a:pt x="14" y="1689125"/>
                  </a:lnTo>
                  <a:lnTo>
                    <a:pt x="14" y="1679254"/>
                  </a:lnTo>
                  <a:close/>
                  <a:moveTo>
                    <a:pt x="721972" y="1675216"/>
                  </a:moveTo>
                  <a:lnTo>
                    <a:pt x="731882" y="1675216"/>
                  </a:lnTo>
                  <a:lnTo>
                    <a:pt x="735902" y="1679254"/>
                  </a:lnTo>
                  <a:lnTo>
                    <a:pt x="735902" y="1689125"/>
                  </a:lnTo>
                  <a:lnTo>
                    <a:pt x="731882" y="1693164"/>
                  </a:lnTo>
                  <a:lnTo>
                    <a:pt x="721972" y="1693164"/>
                  </a:lnTo>
                  <a:lnTo>
                    <a:pt x="717954" y="1689125"/>
                  </a:lnTo>
                  <a:lnTo>
                    <a:pt x="717954" y="1679254"/>
                  </a:lnTo>
                  <a:close/>
                  <a:moveTo>
                    <a:pt x="482660" y="1675216"/>
                  </a:moveTo>
                  <a:lnTo>
                    <a:pt x="492571" y="1675216"/>
                  </a:lnTo>
                  <a:lnTo>
                    <a:pt x="496589" y="1679254"/>
                  </a:lnTo>
                  <a:lnTo>
                    <a:pt x="496589" y="1689125"/>
                  </a:lnTo>
                  <a:lnTo>
                    <a:pt x="492571" y="1693164"/>
                  </a:lnTo>
                  <a:lnTo>
                    <a:pt x="482660" y="1693164"/>
                  </a:lnTo>
                  <a:lnTo>
                    <a:pt x="478641" y="1689125"/>
                  </a:lnTo>
                  <a:lnTo>
                    <a:pt x="478641" y="1679254"/>
                  </a:lnTo>
                  <a:close/>
                  <a:moveTo>
                    <a:pt x="2393104" y="1436001"/>
                  </a:moveTo>
                  <a:lnTo>
                    <a:pt x="2403015" y="1436001"/>
                  </a:lnTo>
                  <a:lnTo>
                    <a:pt x="2407034" y="1440038"/>
                  </a:lnTo>
                  <a:lnTo>
                    <a:pt x="2407034" y="1449910"/>
                  </a:lnTo>
                  <a:lnTo>
                    <a:pt x="2403015" y="1453949"/>
                  </a:lnTo>
                  <a:lnTo>
                    <a:pt x="2393104" y="1453949"/>
                  </a:lnTo>
                  <a:lnTo>
                    <a:pt x="2389087" y="1449910"/>
                  </a:lnTo>
                  <a:lnTo>
                    <a:pt x="2389087" y="1440038"/>
                  </a:lnTo>
                  <a:close/>
                  <a:moveTo>
                    <a:pt x="3350359" y="1436000"/>
                  </a:moveTo>
                  <a:lnTo>
                    <a:pt x="3360268" y="1436000"/>
                  </a:lnTo>
                  <a:lnTo>
                    <a:pt x="3364287" y="1440038"/>
                  </a:lnTo>
                  <a:lnTo>
                    <a:pt x="3364287" y="1449909"/>
                  </a:lnTo>
                  <a:lnTo>
                    <a:pt x="3360268" y="1453949"/>
                  </a:lnTo>
                  <a:lnTo>
                    <a:pt x="3350359" y="1453949"/>
                  </a:lnTo>
                  <a:lnTo>
                    <a:pt x="3346340" y="1449909"/>
                  </a:lnTo>
                  <a:lnTo>
                    <a:pt x="3346340" y="1440038"/>
                  </a:lnTo>
                  <a:close/>
                  <a:moveTo>
                    <a:pt x="3111048" y="1436000"/>
                  </a:moveTo>
                  <a:lnTo>
                    <a:pt x="3120959" y="1436000"/>
                  </a:lnTo>
                  <a:lnTo>
                    <a:pt x="3124977" y="1440038"/>
                  </a:lnTo>
                  <a:lnTo>
                    <a:pt x="3124977" y="1449910"/>
                  </a:lnTo>
                  <a:lnTo>
                    <a:pt x="3120959" y="1453949"/>
                  </a:lnTo>
                  <a:lnTo>
                    <a:pt x="3111048" y="1453949"/>
                  </a:lnTo>
                  <a:lnTo>
                    <a:pt x="3107029" y="1449910"/>
                  </a:lnTo>
                  <a:lnTo>
                    <a:pt x="3107029" y="1440038"/>
                  </a:lnTo>
                  <a:close/>
                  <a:moveTo>
                    <a:pt x="2871737" y="1436000"/>
                  </a:moveTo>
                  <a:lnTo>
                    <a:pt x="2881646" y="1436000"/>
                  </a:lnTo>
                  <a:lnTo>
                    <a:pt x="2885666" y="1440038"/>
                  </a:lnTo>
                  <a:lnTo>
                    <a:pt x="2885666" y="1449910"/>
                  </a:lnTo>
                  <a:lnTo>
                    <a:pt x="2881646" y="1453949"/>
                  </a:lnTo>
                  <a:lnTo>
                    <a:pt x="2871737" y="1453949"/>
                  </a:lnTo>
                  <a:lnTo>
                    <a:pt x="2867717" y="1449910"/>
                  </a:lnTo>
                  <a:lnTo>
                    <a:pt x="2867717" y="1440038"/>
                  </a:lnTo>
                  <a:close/>
                  <a:moveTo>
                    <a:pt x="2632423" y="1436000"/>
                  </a:moveTo>
                  <a:lnTo>
                    <a:pt x="2642334" y="1436000"/>
                  </a:lnTo>
                  <a:lnTo>
                    <a:pt x="2646352" y="1440038"/>
                  </a:lnTo>
                  <a:lnTo>
                    <a:pt x="2646352" y="1449910"/>
                  </a:lnTo>
                  <a:lnTo>
                    <a:pt x="2642334" y="1453949"/>
                  </a:lnTo>
                  <a:lnTo>
                    <a:pt x="2632423" y="1453949"/>
                  </a:lnTo>
                  <a:lnTo>
                    <a:pt x="2628404" y="1449910"/>
                  </a:lnTo>
                  <a:lnTo>
                    <a:pt x="2628404" y="1440038"/>
                  </a:lnTo>
                  <a:close/>
                  <a:moveTo>
                    <a:pt x="3589676" y="1435986"/>
                  </a:moveTo>
                  <a:lnTo>
                    <a:pt x="3599585" y="1435986"/>
                  </a:lnTo>
                  <a:lnTo>
                    <a:pt x="3603604" y="1440024"/>
                  </a:lnTo>
                  <a:lnTo>
                    <a:pt x="3603604" y="1449895"/>
                  </a:lnTo>
                  <a:lnTo>
                    <a:pt x="3599585" y="1453934"/>
                  </a:lnTo>
                  <a:lnTo>
                    <a:pt x="3589676" y="1453934"/>
                  </a:lnTo>
                  <a:lnTo>
                    <a:pt x="3585657" y="1449895"/>
                  </a:lnTo>
                  <a:lnTo>
                    <a:pt x="3585657" y="1440024"/>
                  </a:lnTo>
                  <a:close/>
                  <a:moveTo>
                    <a:pt x="4546929" y="1435986"/>
                  </a:moveTo>
                  <a:lnTo>
                    <a:pt x="4556840" y="1435986"/>
                  </a:lnTo>
                  <a:lnTo>
                    <a:pt x="4560859" y="1440024"/>
                  </a:lnTo>
                  <a:lnTo>
                    <a:pt x="4560859" y="1449895"/>
                  </a:lnTo>
                  <a:lnTo>
                    <a:pt x="4556840" y="1453934"/>
                  </a:lnTo>
                  <a:lnTo>
                    <a:pt x="4546929" y="1453934"/>
                  </a:lnTo>
                  <a:lnTo>
                    <a:pt x="4542910" y="1449895"/>
                  </a:lnTo>
                  <a:lnTo>
                    <a:pt x="4542910" y="1440024"/>
                  </a:lnTo>
                  <a:close/>
                  <a:moveTo>
                    <a:pt x="4307612" y="1435986"/>
                  </a:moveTo>
                  <a:lnTo>
                    <a:pt x="4317523" y="1435986"/>
                  </a:lnTo>
                  <a:lnTo>
                    <a:pt x="4321543" y="1440024"/>
                  </a:lnTo>
                  <a:lnTo>
                    <a:pt x="4321543" y="1449895"/>
                  </a:lnTo>
                  <a:lnTo>
                    <a:pt x="4317523" y="1453934"/>
                  </a:lnTo>
                  <a:lnTo>
                    <a:pt x="4307612" y="1453934"/>
                  </a:lnTo>
                  <a:lnTo>
                    <a:pt x="4303595" y="1449895"/>
                  </a:lnTo>
                  <a:lnTo>
                    <a:pt x="4303595" y="1440024"/>
                  </a:lnTo>
                  <a:close/>
                  <a:moveTo>
                    <a:pt x="4068297" y="1435986"/>
                  </a:moveTo>
                  <a:lnTo>
                    <a:pt x="4078210" y="1435986"/>
                  </a:lnTo>
                  <a:lnTo>
                    <a:pt x="4082229" y="1440024"/>
                  </a:lnTo>
                  <a:lnTo>
                    <a:pt x="4082229" y="1449895"/>
                  </a:lnTo>
                  <a:lnTo>
                    <a:pt x="4078210" y="1453934"/>
                  </a:lnTo>
                  <a:lnTo>
                    <a:pt x="4068297" y="1453934"/>
                  </a:lnTo>
                  <a:lnTo>
                    <a:pt x="4064278" y="1449895"/>
                  </a:lnTo>
                  <a:lnTo>
                    <a:pt x="4064278" y="1440024"/>
                  </a:lnTo>
                  <a:close/>
                  <a:moveTo>
                    <a:pt x="3828990" y="1435986"/>
                  </a:moveTo>
                  <a:lnTo>
                    <a:pt x="3838899" y="1435986"/>
                  </a:lnTo>
                  <a:lnTo>
                    <a:pt x="3842917" y="1440024"/>
                  </a:lnTo>
                  <a:lnTo>
                    <a:pt x="3842917" y="1449895"/>
                  </a:lnTo>
                  <a:lnTo>
                    <a:pt x="3838899" y="1453934"/>
                  </a:lnTo>
                  <a:lnTo>
                    <a:pt x="3828990" y="1453934"/>
                  </a:lnTo>
                  <a:lnTo>
                    <a:pt x="3824971" y="1449895"/>
                  </a:lnTo>
                  <a:lnTo>
                    <a:pt x="3824971" y="1440024"/>
                  </a:lnTo>
                  <a:close/>
                  <a:moveTo>
                    <a:pt x="4786241" y="1435972"/>
                  </a:moveTo>
                  <a:lnTo>
                    <a:pt x="4796152" y="1435972"/>
                  </a:lnTo>
                  <a:lnTo>
                    <a:pt x="4800171" y="1440010"/>
                  </a:lnTo>
                  <a:lnTo>
                    <a:pt x="4800171" y="1449881"/>
                  </a:lnTo>
                  <a:lnTo>
                    <a:pt x="4796152" y="1453920"/>
                  </a:lnTo>
                  <a:lnTo>
                    <a:pt x="4786241" y="1453920"/>
                  </a:lnTo>
                  <a:lnTo>
                    <a:pt x="4782224" y="1449881"/>
                  </a:lnTo>
                  <a:lnTo>
                    <a:pt x="4782224" y="1440010"/>
                  </a:lnTo>
                  <a:close/>
                  <a:moveTo>
                    <a:pt x="5743412" y="1435971"/>
                  </a:moveTo>
                  <a:lnTo>
                    <a:pt x="5753323" y="1435971"/>
                  </a:lnTo>
                  <a:lnTo>
                    <a:pt x="5757342" y="1440010"/>
                  </a:lnTo>
                  <a:lnTo>
                    <a:pt x="5757342" y="1449880"/>
                  </a:lnTo>
                  <a:lnTo>
                    <a:pt x="5753323" y="1453919"/>
                  </a:lnTo>
                  <a:lnTo>
                    <a:pt x="5743412" y="1453919"/>
                  </a:lnTo>
                  <a:lnTo>
                    <a:pt x="5739393" y="1449880"/>
                  </a:lnTo>
                  <a:lnTo>
                    <a:pt x="5739393" y="1440010"/>
                  </a:lnTo>
                  <a:close/>
                  <a:moveTo>
                    <a:pt x="5504099" y="1435971"/>
                  </a:moveTo>
                  <a:lnTo>
                    <a:pt x="5514010" y="1435971"/>
                  </a:lnTo>
                  <a:lnTo>
                    <a:pt x="5518029" y="1440010"/>
                  </a:lnTo>
                  <a:lnTo>
                    <a:pt x="5518029" y="1449881"/>
                  </a:lnTo>
                  <a:lnTo>
                    <a:pt x="5514010" y="1453919"/>
                  </a:lnTo>
                  <a:lnTo>
                    <a:pt x="5504099" y="1453919"/>
                  </a:lnTo>
                  <a:lnTo>
                    <a:pt x="5500080" y="1449881"/>
                  </a:lnTo>
                  <a:lnTo>
                    <a:pt x="5500080" y="1440010"/>
                  </a:lnTo>
                  <a:close/>
                  <a:moveTo>
                    <a:pt x="5264784" y="1435971"/>
                  </a:moveTo>
                  <a:lnTo>
                    <a:pt x="5274694" y="1435971"/>
                  </a:lnTo>
                  <a:lnTo>
                    <a:pt x="5278713" y="1440010"/>
                  </a:lnTo>
                  <a:lnTo>
                    <a:pt x="5278713" y="1449881"/>
                  </a:lnTo>
                  <a:lnTo>
                    <a:pt x="5274694" y="1453920"/>
                  </a:lnTo>
                  <a:lnTo>
                    <a:pt x="5264784" y="1453920"/>
                  </a:lnTo>
                  <a:lnTo>
                    <a:pt x="5260765" y="1449881"/>
                  </a:lnTo>
                  <a:lnTo>
                    <a:pt x="5260765" y="1440010"/>
                  </a:lnTo>
                  <a:close/>
                  <a:moveTo>
                    <a:pt x="5025470" y="1435971"/>
                  </a:moveTo>
                  <a:lnTo>
                    <a:pt x="5035381" y="1435971"/>
                  </a:lnTo>
                  <a:lnTo>
                    <a:pt x="5039400" y="1440010"/>
                  </a:lnTo>
                  <a:lnTo>
                    <a:pt x="5039400" y="1449881"/>
                  </a:lnTo>
                  <a:lnTo>
                    <a:pt x="5035381" y="1453920"/>
                  </a:lnTo>
                  <a:lnTo>
                    <a:pt x="5025470" y="1453920"/>
                  </a:lnTo>
                  <a:lnTo>
                    <a:pt x="5021451" y="1449881"/>
                  </a:lnTo>
                  <a:lnTo>
                    <a:pt x="5021451" y="1440010"/>
                  </a:lnTo>
                  <a:close/>
                  <a:moveTo>
                    <a:pt x="5982729" y="1435958"/>
                  </a:moveTo>
                  <a:lnTo>
                    <a:pt x="5992639" y="1435958"/>
                  </a:lnTo>
                  <a:lnTo>
                    <a:pt x="5996658" y="1439995"/>
                  </a:lnTo>
                  <a:lnTo>
                    <a:pt x="5996658" y="1449866"/>
                  </a:lnTo>
                  <a:lnTo>
                    <a:pt x="5992639" y="1453905"/>
                  </a:lnTo>
                  <a:lnTo>
                    <a:pt x="5982729" y="1453905"/>
                  </a:lnTo>
                  <a:lnTo>
                    <a:pt x="5978710" y="1449866"/>
                  </a:lnTo>
                  <a:lnTo>
                    <a:pt x="5978710" y="1439995"/>
                  </a:lnTo>
                  <a:close/>
                  <a:moveTo>
                    <a:pt x="6939983" y="1435956"/>
                  </a:moveTo>
                  <a:lnTo>
                    <a:pt x="6949894" y="1435956"/>
                  </a:lnTo>
                  <a:lnTo>
                    <a:pt x="6953913" y="1439995"/>
                  </a:lnTo>
                  <a:lnTo>
                    <a:pt x="6953913" y="1449865"/>
                  </a:lnTo>
                  <a:lnTo>
                    <a:pt x="6949894" y="1453905"/>
                  </a:lnTo>
                  <a:lnTo>
                    <a:pt x="6939983" y="1453905"/>
                  </a:lnTo>
                  <a:lnTo>
                    <a:pt x="6935964" y="1449865"/>
                  </a:lnTo>
                  <a:lnTo>
                    <a:pt x="6935964" y="1439995"/>
                  </a:lnTo>
                  <a:close/>
                  <a:moveTo>
                    <a:pt x="6700670" y="1435956"/>
                  </a:moveTo>
                  <a:lnTo>
                    <a:pt x="6710581" y="1435956"/>
                  </a:lnTo>
                  <a:lnTo>
                    <a:pt x="6714600" y="1439995"/>
                  </a:lnTo>
                  <a:lnTo>
                    <a:pt x="6714600" y="1449866"/>
                  </a:lnTo>
                  <a:lnTo>
                    <a:pt x="6710581" y="1453905"/>
                  </a:lnTo>
                  <a:lnTo>
                    <a:pt x="6700670" y="1453905"/>
                  </a:lnTo>
                  <a:lnTo>
                    <a:pt x="6696651" y="1449866"/>
                  </a:lnTo>
                  <a:lnTo>
                    <a:pt x="6696651" y="1439995"/>
                  </a:lnTo>
                  <a:close/>
                  <a:moveTo>
                    <a:pt x="6461356" y="1435956"/>
                  </a:moveTo>
                  <a:lnTo>
                    <a:pt x="6471266" y="1435956"/>
                  </a:lnTo>
                  <a:lnTo>
                    <a:pt x="6475285" y="1439995"/>
                  </a:lnTo>
                  <a:lnTo>
                    <a:pt x="6475285" y="1449866"/>
                  </a:lnTo>
                  <a:lnTo>
                    <a:pt x="6471266" y="1453905"/>
                  </a:lnTo>
                  <a:lnTo>
                    <a:pt x="6461356" y="1453905"/>
                  </a:lnTo>
                  <a:lnTo>
                    <a:pt x="6457337" y="1449866"/>
                  </a:lnTo>
                  <a:lnTo>
                    <a:pt x="6457337" y="1439995"/>
                  </a:lnTo>
                  <a:close/>
                  <a:moveTo>
                    <a:pt x="6222042" y="1435956"/>
                  </a:moveTo>
                  <a:lnTo>
                    <a:pt x="6231952" y="1435956"/>
                  </a:lnTo>
                  <a:lnTo>
                    <a:pt x="6235971" y="1439995"/>
                  </a:lnTo>
                  <a:lnTo>
                    <a:pt x="6235971" y="1449866"/>
                  </a:lnTo>
                  <a:lnTo>
                    <a:pt x="6231952" y="1453905"/>
                  </a:lnTo>
                  <a:lnTo>
                    <a:pt x="6222042" y="1453905"/>
                  </a:lnTo>
                  <a:lnTo>
                    <a:pt x="6218023" y="1449866"/>
                  </a:lnTo>
                  <a:lnTo>
                    <a:pt x="6218023" y="1439995"/>
                  </a:lnTo>
                  <a:close/>
                  <a:moveTo>
                    <a:pt x="7179298" y="1435943"/>
                  </a:moveTo>
                  <a:lnTo>
                    <a:pt x="7189209" y="1435943"/>
                  </a:lnTo>
                  <a:lnTo>
                    <a:pt x="7193228" y="1439981"/>
                  </a:lnTo>
                  <a:lnTo>
                    <a:pt x="7193228" y="1449852"/>
                  </a:lnTo>
                  <a:lnTo>
                    <a:pt x="7189209" y="1453891"/>
                  </a:lnTo>
                  <a:lnTo>
                    <a:pt x="7179298" y="1453891"/>
                  </a:lnTo>
                  <a:lnTo>
                    <a:pt x="7175279" y="1449852"/>
                  </a:lnTo>
                  <a:lnTo>
                    <a:pt x="7175279" y="1439981"/>
                  </a:lnTo>
                  <a:close/>
                  <a:moveTo>
                    <a:pt x="8136553" y="1435943"/>
                  </a:moveTo>
                  <a:lnTo>
                    <a:pt x="8146464" y="1435943"/>
                  </a:lnTo>
                  <a:lnTo>
                    <a:pt x="8150483" y="1439980"/>
                  </a:lnTo>
                  <a:lnTo>
                    <a:pt x="8150483" y="1449851"/>
                  </a:lnTo>
                  <a:lnTo>
                    <a:pt x="8146464" y="1453890"/>
                  </a:lnTo>
                  <a:lnTo>
                    <a:pt x="8136553" y="1453890"/>
                  </a:lnTo>
                  <a:lnTo>
                    <a:pt x="8132534" y="1449851"/>
                  </a:lnTo>
                  <a:lnTo>
                    <a:pt x="8132534" y="1439980"/>
                  </a:lnTo>
                  <a:close/>
                  <a:moveTo>
                    <a:pt x="7897241" y="1435943"/>
                  </a:moveTo>
                  <a:lnTo>
                    <a:pt x="7907151" y="1435943"/>
                  </a:lnTo>
                  <a:lnTo>
                    <a:pt x="7911170" y="1439980"/>
                  </a:lnTo>
                  <a:lnTo>
                    <a:pt x="7911170" y="1449852"/>
                  </a:lnTo>
                  <a:lnTo>
                    <a:pt x="7907151" y="1453890"/>
                  </a:lnTo>
                  <a:lnTo>
                    <a:pt x="7897241" y="1453890"/>
                  </a:lnTo>
                  <a:lnTo>
                    <a:pt x="7893222" y="1449852"/>
                  </a:lnTo>
                  <a:lnTo>
                    <a:pt x="7893222" y="1439980"/>
                  </a:lnTo>
                  <a:close/>
                  <a:moveTo>
                    <a:pt x="7657926" y="1435943"/>
                  </a:moveTo>
                  <a:lnTo>
                    <a:pt x="7667836" y="1435943"/>
                  </a:lnTo>
                  <a:lnTo>
                    <a:pt x="7671855" y="1439980"/>
                  </a:lnTo>
                  <a:lnTo>
                    <a:pt x="7671855" y="1449852"/>
                  </a:lnTo>
                  <a:lnTo>
                    <a:pt x="7667836" y="1453891"/>
                  </a:lnTo>
                  <a:lnTo>
                    <a:pt x="7657926" y="1453891"/>
                  </a:lnTo>
                  <a:lnTo>
                    <a:pt x="7653906" y="1449852"/>
                  </a:lnTo>
                  <a:lnTo>
                    <a:pt x="7653906" y="1439980"/>
                  </a:lnTo>
                  <a:close/>
                  <a:moveTo>
                    <a:pt x="7418611" y="1435943"/>
                  </a:moveTo>
                  <a:lnTo>
                    <a:pt x="7428521" y="1435943"/>
                  </a:lnTo>
                  <a:lnTo>
                    <a:pt x="7432540" y="1439980"/>
                  </a:lnTo>
                  <a:lnTo>
                    <a:pt x="7432540" y="1449852"/>
                  </a:lnTo>
                  <a:lnTo>
                    <a:pt x="7428521" y="1453891"/>
                  </a:lnTo>
                  <a:lnTo>
                    <a:pt x="7418611" y="1453891"/>
                  </a:lnTo>
                  <a:lnTo>
                    <a:pt x="7414592" y="1449852"/>
                  </a:lnTo>
                  <a:lnTo>
                    <a:pt x="7414592" y="1439980"/>
                  </a:lnTo>
                  <a:close/>
                  <a:moveTo>
                    <a:pt x="8375869" y="1435928"/>
                  </a:moveTo>
                  <a:lnTo>
                    <a:pt x="8385779" y="1435928"/>
                  </a:lnTo>
                  <a:lnTo>
                    <a:pt x="8389799" y="1439967"/>
                  </a:lnTo>
                  <a:lnTo>
                    <a:pt x="8389799" y="1449837"/>
                  </a:lnTo>
                  <a:lnTo>
                    <a:pt x="8385779" y="1453877"/>
                  </a:lnTo>
                  <a:lnTo>
                    <a:pt x="8375869" y="1453877"/>
                  </a:lnTo>
                  <a:lnTo>
                    <a:pt x="8371850" y="1449837"/>
                  </a:lnTo>
                  <a:lnTo>
                    <a:pt x="8371850" y="1439967"/>
                  </a:lnTo>
                  <a:close/>
                  <a:moveTo>
                    <a:pt x="9333125" y="1435928"/>
                  </a:moveTo>
                  <a:lnTo>
                    <a:pt x="9343036" y="1435928"/>
                  </a:lnTo>
                  <a:lnTo>
                    <a:pt x="9347055" y="1439967"/>
                  </a:lnTo>
                  <a:lnTo>
                    <a:pt x="9347055" y="1449836"/>
                  </a:lnTo>
                  <a:lnTo>
                    <a:pt x="9343036" y="1453876"/>
                  </a:lnTo>
                  <a:lnTo>
                    <a:pt x="9333125" y="1453876"/>
                  </a:lnTo>
                  <a:lnTo>
                    <a:pt x="9329106" y="1449836"/>
                  </a:lnTo>
                  <a:lnTo>
                    <a:pt x="9329106" y="1439967"/>
                  </a:lnTo>
                  <a:close/>
                  <a:moveTo>
                    <a:pt x="9093811" y="1435928"/>
                  </a:moveTo>
                  <a:lnTo>
                    <a:pt x="9103722" y="1435928"/>
                  </a:lnTo>
                  <a:lnTo>
                    <a:pt x="9107741" y="1439967"/>
                  </a:lnTo>
                  <a:lnTo>
                    <a:pt x="9107741" y="1449837"/>
                  </a:lnTo>
                  <a:lnTo>
                    <a:pt x="9103722" y="1453876"/>
                  </a:lnTo>
                  <a:lnTo>
                    <a:pt x="9093811" y="1453876"/>
                  </a:lnTo>
                  <a:lnTo>
                    <a:pt x="9089792" y="1449837"/>
                  </a:lnTo>
                  <a:lnTo>
                    <a:pt x="9089792" y="1439967"/>
                  </a:lnTo>
                  <a:close/>
                  <a:moveTo>
                    <a:pt x="8854496" y="1435928"/>
                  </a:moveTo>
                  <a:lnTo>
                    <a:pt x="8864407" y="1435928"/>
                  </a:lnTo>
                  <a:lnTo>
                    <a:pt x="8868426" y="1439967"/>
                  </a:lnTo>
                  <a:lnTo>
                    <a:pt x="8868426" y="1449837"/>
                  </a:lnTo>
                  <a:lnTo>
                    <a:pt x="8864407" y="1453877"/>
                  </a:lnTo>
                  <a:lnTo>
                    <a:pt x="8854496" y="1453877"/>
                  </a:lnTo>
                  <a:lnTo>
                    <a:pt x="8850477" y="1449837"/>
                  </a:lnTo>
                  <a:lnTo>
                    <a:pt x="8850477" y="1439967"/>
                  </a:lnTo>
                  <a:close/>
                  <a:moveTo>
                    <a:pt x="8615184" y="1435928"/>
                  </a:moveTo>
                  <a:lnTo>
                    <a:pt x="8625095" y="1435928"/>
                  </a:lnTo>
                  <a:lnTo>
                    <a:pt x="8629114" y="1439967"/>
                  </a:lnTo>
                  <a:lnTo>
                    <a:pt x="8629114" y="1449837"/>
                  </a:lnTo>
                  <a:lnTo>
                    <a:pt x="8625095" y="1453877"/>
                  </a:lnTo>
                  <a:lnTo>
                    <a:pt x="8615184" y="1453877"/>
                  </a:lnTo>
                  <a:lnTo>
                    <a:pt x="8611165" y="1449837"/>
                  </a:lnTo>
                  <a:lnTo>
                    <a:pt x="8611165" y="1439967"/>
                  </a:lnTo>
                  <a:close/>
                  <a:moveTo>
                    <a:pt x="1679216" y="1435922"/>
                  </a:moveTo>
                  <a:lnTo>
                    <a:pt x="1689126" y="1435922"/>
                  </a:lnTo>
                  <a:lnTo>
                    <a:pt x="1693146" y="1439960"/>
                  </a:lnTo>
                  <a:lnTo>
                    <a:pt x="1693146" y="1449831"/>
                  </a:lnTo>
                  <a:lnTo>
                    <a:pt x="1689126" y="1453870"/>
                  </a:lnTo>
                  <a:lnTo>
                    <a:pt x="1679216" y="1453870"/>
                  </a:lnTo>
                  <a:lnTo>
                    <a:pt x="1675198" y="1449831"/>
                  </a:lnTo>
                  <a:lnTo>
                    <a:pt x="1675198" y="1439960"/>
                  </a:lnTo>
                  <a:close/>
                  <a:moveTo>
                    <a:pt x="1439900" y="1435922"/>
                  </a:moveTo>
                  <a:lnTo>
                    <a:pt x="1449810" y="1435922"/>
                  </a:lnTo>
                  <a:lnTo>
                    <a:pt x="1453828" y="1439960"/>
                  </a:lnTo>
                  <a:lnTo>
                    <a:pt x="1453828" y="1449831"/>
                  </a:lnTo>
                  <a:lnTo>
                    <a:pt x="1449810" y="1453870"/>
                  </a:lnTo>
                  <a:lnTo>
                    <a:pt x="1439900" y="1453870"/>
                  </a:lnTo>
                  <a:lnTo>
                    <a:pt x="1435880" y="1449831"/>
                  </a:lnTo>
                  <a:lnTo>
                    <a:pt x="1435880" y="1439960"/>
                  </a:lnTo>
                  <a:close/>
                  <a:moveTo>
                    <a:pt x="1200583" y="1435922"/>
                  </a:moveTo>
                  <a:lnTo>
                    <a:pt x="1210493" y="1435922"/>
                  </a:lnTo>
                  <a:lnTo>
                    <a:pt x="1214512" y="1439960"/>
                  </a:lnTo>
                  <a:lnTo>
                    <a:pt x="1214512" y="1449831"/>
                  </a:lnTo>
                  <a:lnTo>
                    <a:pt x="1210493" y="1453870"/>
                  </a:lnTo>
                  <a:lnTo>
                    <a:pt x="1200583" y="1453870"/>
                  </a:lnTo>
                  <a:lnTo>
                    <a:pt x="1196564" y="1449831"/>
                  </a:lnTo>
                  <a:lnTo>
                    <a:pt x="1196564" y="1439960"/>
                  </a:lnTo>
                  <a:close/>
                  <a:moveTo>
                    <a:pt x="961270" y="1435922"/>
                  </a:moveTo>
                  <a:lnTo>
                    <a:pt x="971181" y="1435922"/>
                  </a:lnTo>
                  <a:lnTo>
                    <a:pt x="975200" y="1439960"/>
                  </a:lnTo>
                  <a:lnTo>
                    <a:pt x="975200" y="1449831"/>
                  </a:lnTo>
                  <a:lnTo>
                    <a:pt x="971181" y="1453870"/>
                  </a:lnTo>
                  <a:lnTo>
                    <a:pt x="961270" y="1453870"/>
                  </a:lnTo>
                  <a:lnTo>
                    <a:pt x="957252" y="1449831"/>
                  </a:lnTo>
                  <a:lnTo>
                    <a:pt x="957252" y="1439960"/>
                  </a:lnTo>
                  <a:close/>
                  <a:moveTo>
                    <a:pt x="9572438" y="1435914"/>
                  </a:moveTo>
                  <a:lnTo>
                    <a:pt x="9582349" y="1435914"/>
                  </a:lnTo>
                  <a:lnTo>
                    <a:pt x="9586368" y="1439952"/>
                  </a:lnTo>
                  <a:lnTo>
                    <a:pt x="9586368" y="1449823"/>
                  </a:lnTo>
                  <a:lnTo>
                    <a:pt x="9582349" y="1453862"/>
                  </a:lnTo>
                  <a:lnTo>
                    <a:pt x="9572438" y="1453862"/>
                  </a:lnTo>
                  <a:lnTo>
                    <a:pt x="9568419" y="1449823"/>
                  </a:lnTo>
                  <a:lnTo>
                    <a:pt x="9568419" y="1439952"/>
                  </a:lnTo>
                  <a:close/>
                  <a:moveTo>
                    <a:pt x="1918514" y="1435912"/>
                  </a:moveTo>
                  <a:lnTo>
                    <a:pt x="1928424" y="1435912"/>
                  </a:lnTo>
                  <a:lnTo>
                    <a:pt x="1932443" y="1439950"/>
                  </a:lnTo>
                  <a:lnTo>
                    <a:pt x="1932443" y="1449821"/>
                  </a:lnTo>
                  <a:lnTo>
                    <a:pt x="1928424" y="1453860"/>
                  </a:lnTo>
                  <a:lnTo>
                    <a:pt x="1918514" y="1453860"/>
                  </a:lnTo>
                  <a:lnTo>
                    <a:pt x="1914494" y="1449821"/>
                  </a:lnTo>
                  <a:lnTo>
                    <a:pt x="1914494" y="1439950"/>
                  </a:lnTo>
                  <a:close/>
                  <a:moveTo>
                    <a:pt x="2157823" y="1435909"/>
                  </a:moveTo>
                  <a:lnTo>
                    <a:pt x="2167733" y="1435909"/>
                  </a:lnTo>
                  <a:lnTo>
                    <a:pt x="2171751" y="1439947"/>
                  </a:lnTo>
                  <a:lnTo>
                    <a:pt x="2171751" y="1449818"/>
                  </a:lnTo>
                  <a:lnTo>
                    <a:pt x="2167733" y="1453857"/>
                  </a:lnTo>
                  <a:lnTo>
                    <a:pt x="2157823" y="1453857"/>
                  </a:lnTo>
                  <a:lnTo>
                    <a:pt x="2153803" y="1449818"/>
                  </a:lnTo>
                  <a:lnTo>
                    <a:pt x="2153803" y="1439947"/>
                  </a:lnTo>
                  <a:close/>
                  <a:moveTo>
                    <a:pt x="243347" y="1435883"/>
                  </a:moveTo>
                  <a:lnTo>
                    <a:pt x="253257" y="1435883"/>
                  </a:lnTo>
                  <a:lnTo>
                    <a:pt x="257276" y="1439920"/>
                  </a:lnTo>
                  <a:lnTo>
                    <a:pt x="257276" y="1449791"/>
                  </a:lnTo>
                  <a:lnTo>
                    <a:pt x="253257" y="1453830"/>
                  </a:lnTo>
                  <a:lnTo>
                    <a:pt x="243347" y="1453830"/>
                  </a:lnTo>
                  <a:lnTo>
                    <a:pt x="239328" y="1449791"/>
                  </a:lnTo>
                  <a:lnTo>
                    <a:pt x="239328" y="1439920"/>
                  </a:lnTo>
                  <a:close/>
                  <a:moveTo>
                    <a:pt x="4034" y="1435883"/>
                  </a:moveTo>
                  <a:lnTo>
                    <a:pt x="13944" y="1435883"/>
                  </a:lnTo>
                  <a:lnTo>
                    <a:pt x="17964" y="1439920"/>
                  </a:lnTo>
                  <a:lnTo>
                    <a:pt x="17964" y="1449791"/>
                  </a:lnTo>
                  <a:lnTo>
                    <a:pt x="13944" y="1453830"/>
                  </a:lnTo>
                  <a:lnTo>
                    <a:pt x="4034" y="1453830"/>
                  </a:lnTo>
                  <a:lnTo>
                    <a:pt x="15" y="1449791"/>
                  </a:lnTo>
                  <a:lnTo>
                    <a:pt x="15" y="1439920"/>
                  </a:lnTo>
                  <a:close/>
                  <a:moveTo>
                    <a:pt x="721973" y="1435882"/>
                  </a:moveTo>
                  <a:lnTo>
                    <a:pt x="731883" y="1435882"/>
                  </a:lnTo>
                  <a:lnTo>
                    <a:pt x="735902" y="1439920"/>
                  </a:lnTo>
                  <a:lnTo>
                    <a:pt x="735902" y="1449791"/>
                  </a:lnTo>
                  <a:lnTo>
                    <a:pt x="731883" y="1453830"/>
                  </a:lnTo>
                  <a:lnTo>
                    <a:pt x="721973" y="1453830"/>
                  </a:lnTo>
                  <a:lnTo>
                    <a:pt x="717954" y="1449791"/>
                  </a:lnTo>
                  <a:lnTo>
                    <a:pt x="717954" y="1439920"/>
                  </a:lnTo>
                  <a:close/>
                  <a:moveTo>
                    <a:pt x="482661" y="1435882"/>
                  </a:moveTo>
                  <a:lnTo>
                    <a:pt x="492571" y="1435882"/>
                  </a:lnTo>
                  <a:lnTo>
                    <a:pt x="496590" y="1439920"/>
                  </a:lnTo>
                  <a:lnTo>
                    <a:pt x="496590" y="1449791"/>
                  </a:lnTo>
                  <a:lnTo>
                    <a:pt x="492571" y="1453830"/>
                  </a:lnTo>
                  <a:lnTo>
                    <a:pt x="482661" y="1453830"/>
                  </a:lnTo>
                  <a:lnTo>
                    <a:pt x="478642" y="1449791"/>
                  </a:lnTo>
                  <a:lnTo>
                    <a:pt x="478642" y="1439920"/>
                  </a:lnTo>
                  <a:close/>
                  <a:moveTo>
                    <a:pt x="3350359" y="1196701"/>
                  </a:moveTo>
                  <a:lnTo>
                    <a:pt x="3360268" y="1196701"/>
                  </a:lnTo>
                  <a:lnTo>
                    <a:pt x="3364287" y="1200738"/>
                  </a:lnTo>
                  <a:lnTo>
                    <a:pt x="3364287" y="1210610"/>
                  </a:lnTo>
                  <a:lnTo>
                    <a:pt x="3360268" y="1214650"/>
                  </a:lnTo>
                  <a:lnTo>
                    <a:pt x="3350359" y="1214650"/>
                  </a:lnTo>
                  <a:lnTo>
                    <a:pt x="3346340" y="1210610"/>
                  </a:lnTo>
                  <a:lnTo>
                    <a:pt x="3346340" y="1200738"/>
                  </a:lnTo>
                  <a:close/>
                  <a:moveTo>
                    <a:pt x="3111048" y="1196701"/>
                  </a:moveTo>
                  <a:lnTo>
                    <a:pt x="3120959" y="1196701"/>
                  </a:lnTo>
                  <a:lnTo>
                    <a:pt x="3124977" y="1200738"/>
                  </a:lnTo>
                  <a:lnTo>
                    <a:pt x="3124977" y="1210610"/>
                  </a:lnTo>
                  <a:lnTo>
                    <a:pt x="3120959" y="1214650"/>
                  </a:lnTo>
                  <a:lnTo>
                    <a:pt x="3111048" y="1214650"/>
                  </a:lnTo>
                  <a:lnTo>
                    <a:pt x="3107029" y="1210610"/>
                  </a:lnTo>
                  <a:lnTo>
                    <a:pt x="3107029" y="1200738"/>
                  </a:lnTo>
                  <a:close/>
                  <a:moveTo>
                    <a:pt x="2871737" y="1196701"/>
                  </a:moveTo>
                  <a:lnTo>
                    <a:pt x="2881646" y="1196701"/>
                  </a:lnTo>
                  <a:lnTo>
                    <a:pt x="2885666" y="1200738"/>
                  </a:lnTo>
                  <a:lnTo>
                    <a:pt x="2885666" y="1210610"/>
                  </a:lnTo>
                  <a:lnTo>
                    <a:pt x="2881646" y="1214650"/>
                  </a:lnTo>
                  <a:lnTo>
                    <a:pt x="2871737" y="1214650"/>
                  </a:lnTo>
                  <a:lnTo>
                    <a:pt x="2867717" y="1210610"/>
                  </a:lnTo>
                  <a:lnTo>
                    <a:pt x="2867717" y="1200738"/>
                  </a:lnTo>
                  <a:close/>
                  <a:moveTo>
                    <a:pt x="2632423" y="1196701"/>
                  </a:moveTo>
                  <a:lnTo>
                    <a:pt x="2642334" y="1196701"/>
                  </a:lnTo>
                  <a:lnTo>
                    <a:pt x="2646352" y="1200740"/>
                  </a:lnTo>
                  <a:lnTo>
                    <a:pt x="2646352" y="1210610"/>
                  </a:lnTo>
                  <a:lnTo>
                    <a:pt x="2642334" y="1214650"/>
                  </a:lnTo>
                  <a:lnTo>
                    <a:pt x="2632423" y="1214650"/>
                  </a:lnTo>
                  <a:lnTo>
                    <a:pt x="2628404" y="1210610"/>
                  </a:lnTo>
                  <a:lnTo>
                    <a:pt x="2628404" y="1200740"/>
                  </a:lnTo>
                  <a:close/>
                  <a:moveTo>
                    <a:pt x="2393104" y="1196701"/>
                  </a:moveTo>
                  <a:lnTo>
                    <a:pt x="2403015" y="1196701"/>
                  </a:lnTo>
                  <a:lnTo>
                    <a:pt x="2407034" y="1200740"/>
                  </a:lnTo>
                  <a:lnTo>
                    <a:pt x="2407034" y="1210610"/>
                  </a:lnTo>
                  <a:lnTo>
                    <a:pt x="2403015" y="1214650"/>
                  </a:lnTo>
                  <a:lnTo>
                    <a:pt x="2393104" y="1214650"/>
                  </a:lnTo>
                  <a:lnTo>
                    <a:pt x="2389087" y="1210610"/>
                  </a:lnTo>
                  <a:lnTo>
                    <a:pt x="2389087" y="1200740"/>
                  </a:lnTo>
                  <a:close/>
                  <a:moveTo>
                    <a:pt x="4546929" y="1196689"/>
                  </a:moveTo>
                  <a:lnTo>
                    <a:pt x="4556840" y="1196689"/>
                  </a:lnTo>
                  <a:lnTo>
                    <a:pt x="4560859" y="1200726"/>
                  </a:lnTo>
                  <a:lnTo>
                    <a:pt x="4560859" y="1210598"/>
                  </a:lnTo>
                  <a:lnTo>
                    <a:pt x="4556840" y="1214637"/>
                  </a:lnTo>
                  <a:lnTo>
                    <a:pt x="4546929" y="1214637"/>
                  </a:lnTo>
                  <a:lnTo>
                    <a:pt x="4542910" y="1210598"/>
                  </a:lnTo>
                  <a:lnTo>
                    <a:pt x="4542910" y="1200726"/>
                  </a:lnTo>
                  <a:close/>
                  <a:moveTo>
                    <a:pt x="4307612" y="1196689"/>
                  </a:moveTo>
                  <a:lnTo>
                    <a:pt x="4317523" y="1196689"/>
                  </a:lnTo>
                  <a:lnTo>
                    <a:pt x="4321543" y="1200726"/>
                  </a:lnTo>
                  <a:lnTo>
                    <a:pt x="4321543" y="1210598"/>
                  </a:lnTo>
                  <a:lnTo>
                    <a:pt x="4317523" y="1214637"/>
                  </a:lnTo>
                  <a:lnTo>
                    <a:pt x="4307612" y="1214637"/>
                  </a:lnTo>
                  <a:lnTo>
                    <a:pt x="4303595" y="1210598"/>
                  </a:lnTo>
                  <a:lnTo>
                    <a:pt x="4303595" y="1200726"/>
                  </a:lnTo>
                  <a:close/>
                  <a:moveTo>
                    <a:pt x="4068297" y="1196689"/>
                  </a:moveTo>
                  <a:lnTo>
                    <a:pt x="4078210" y="1196689"/>
                  </a:lnTo>
                  <a:lnTo>
                    <a:pt x="4082229" y="1200726"/>
                  </a:lnTo>
                  <a:lnTo>
                    <a:pt x="4082229" y="1210598"/>
                  </a:lnTo>
                  <a:lnTo>
                    <a:pt x="4078210" y="1214637"/>
                  </a:lnTo>
                  <a:lnTo>
                    <a:pt x="4068297" y="1214637"/>
                  </a:lnTo>
                  <a:lnTo>
                    <a:pt x="4064278" y="1210598"/>
                  </a:lnTo>
                  <a:lnTo>
                    <a:pt x="4064278" y="1200726"/>
                  </a:lnTo>
                  <a:close/>
                  <a:moveTo>
                    <a:pt x="3828990" y="1196689"/>
                  </a:moveTo>
                  <a:lnTo>
                    <a:pt x="3838899" y="1196689"/>
                  </a:lnTo>
                  <a:lnTo>
                    <a:pt x="3842917" y="1200728"/>
                  </a:lnTo>
                  <a:lnTo>
                    <a:pt x="3842917" y="1210598"/>
                  </a:lnTo>
                  <a:lnTo>
                    <a:pt x="3838899" y="1214637"/>
                  </a:lnTo>
                  <a:lnTo>
                    <a:pt x="3828990" y="1214637"/>
                  </a:lnTo>
                  <a:lnTo>
                    <a:pt x="3824971" y="1210598"/>
                  </a:lnTo>
                  <a:lnTo>
                    <a:pt x="3824971" y="1200728"/>
                  </a:lnTo>
                  <a:close/>
                  <a:moveTo>
                    <a:pt x="3589676" y="1196689"/>
                  </a:moveTo>
                  <a:lnTo>
                    <a:pt x="3599585" y="1196689"/>
                  </a:lnTo>
                  <a:lnTo>
                    <a:pt x="3603604" y="1200728"/>
                  </a:lnTo>
                  <a:lnTo>
                    <a:pt x="3603604" y="1210598"/>
                  </a:lnTo>
                  <a:lnTo>
                    <a:pt x="3599585" y="1214637"/>
                  </a:lnTo>
                  <a:lnTo>
                    <a:pt x="3589676" y="1214637"/>
                  </a:lnTo>
                  <a:lnTo>
                    <a:pt x="3585657" y="1210598"/>
                  </a:lnTo>
                  <a:lnTo>
                    <a:pt x="3585657" y="1200728"/>
                  </a:lnTo>
                  <a:close/>
                  <a:moveTo>
                    <a:pt x="5743412" y="1196676"/>
                  </a:moveTo>
                  <a:lnTo>
                    <a:pt x="5753323" y="1196676"/>
                  </a:lnTo>
                  <a:lnTo>
                    <a:pt x="5757342" y="1200714"/>
                  </a:lnTo>
                  <a:lnTo>
                    <a:pt x="5757342" y="1210586"/>
                  </a:lnTo>
                  <a:lnTo>
                    <a:pt x="5753323" y="1214625"/>
                  </a:lnTo>
                  <a:lnTo>
                    <a:pt x="5743412" y="1214625"/>
                  </a:lnTo>
                  <a:lnTo>
                    <a:pt x="5739393" y="1210586"/>
                  </a:lnTo>
                  <a:lnTo>
                    <a:pt x="5739393" y="1200714"/>
                  </a:lnTo>
                  <a:close/>
                  <a:moveTo>
                    <a:pt x="5504099" y="1196676"/>
                  </a:moveTo>
                  <a:lnTo>
                    <a:pt x="5514010" y="1196676"/>
                  </a:lnTo>
                  <a:lnTo>
                    <a:pt x="5518029" y="1200714"/>
                  </a:lnTo>
                  <a:lnTo>
                    <a:pt x="5518029" y="1210586"/>
                  </a:lnTo>
                  <a:lnTo>
                    <a:pt x="5514010" y="1214625"/>
                  </a:lnTo>
                  <a:lnTo>
                    <a:pt x="5504099" y="1214625"/>
                  </a:lnTo>
                  <a:lnTo>
                    <a:pt x="5500080" y="1210586"/>
                  </a:lnTo>
                  <a:lnTo>
                    <a:pt x="5500080" y="1200714"/>
                  </a:lnTo>
                  <a:close/>
                  <a:moveTo>
                    <a:pt x="5264784" y="1196676"/>
                  </a:moveTo>
                  <a:lnTo>
                    <a:pt x="5274694" y="1196676"/>
                  </a:lnTo>
                  <a:lnTo>
                    <a:pt x="5278713" y="1200714"/>
                  </a:lnTo>
                  <a:lnTo>
                    <a:pt x="5278713" y="1210586"/>
                  </a:lnTo>
                  <a:lnTo>
                    <a:pt x="5274694" y="1214625"/>
                  </a:lnTo>
                  <a:lnTo>
                    <a:pt x="5264784" y="1214625"/>
                  </a:lnTo>
                  <a:lnTo>
                    <a:pt x="5260765" y="1210586"/>
                  </a:lnTo>
                  <a:lnTo>
                    <a:pt x="5260765" y="1200714"/>
                  </a:lnTo>
                  <a:close/>
                  <a:moveTo>
                    <a:pt x="5025470" y="1196676"/>
                  </a:moveTo>
                  <a:lnTo>
                    <a:pt x="5035381" y="1196676"/>
                  </a:lnTo>
                  <a:lnTo>
                    <a:pt x="5039400" y="1200715"/>
                  </a:lnTo>
                  <a:lnTo>
                    <a:pt x="5039400" y="1210586"/>
                  </a:lnTo>
                  <a:lnTo>
                    <a:pt x="5035381" y="1214625"/>
                  </a:lnTo>
                  <a:lnTo>
                    <a:pt x="5025470" y="1214625"/>
                  </a:lnTo>
                  <a:lnTo>
                    <a:pt x="5021451" y="1210586"/>
                  </a:lnTo>
                  <a:lnTo>
                    <a:pt x="5021451" y="1200715"/>
                  </a:lnTo>
                  <a:close/>
                  <a:moveTo>
                    <a:pt x="4786241" y="1196676"/>
                  </a:moveTo>
                  <a:lnTo>
                    <a:pt x="4796152" y="1196676"/>
                  </a:lnTo>
                  <a:lnTo>
                    <a:pt x="4800171" y="1200715"/>
                  </a:lnTo>
                  <a:lnTo>
                    <a:pt x="4800171" y="1210586"/>
                  </a:lnTo>
                  <a:lnTo>
                    <a:pt x="4796152" y="1214625"/>
                  </a:lnTo>
                  <a:lnTo>
                    <a:pt x="4786241" y="1214625"/>
                  </a:lnTo>
                  <a:lnTo>
                    <a:pt x="4782224" y="1210586"/>
                  </a:lnTo>
                  <a:lnTo>
                    <a:pt x="4782224" y="1200715"/>
                  </a:lnTo>
                  <a:close/>
                  <a:moveTo>
                    <a:pt x="6222042" y="1196664"/>
                  </a:moveTo>
                  <a:lnTo>
                    <a:pt x="6231952" y="1196664"/>
                  </a:lnTo>
                  <a:lnTo>
                    <a:pt x="6235971" y="1200703"/>
                  </a:lnTo>
                  <a:lnTo>
                    <a:pt x="6235971" y="1210573"/>
                  </a:lnTo>
                  <a:lnTo>
                    <a:pt x="6231952" y="1214612"/>
                  </a:lnTo>
                  <a:lnTo>
                    <a:pt x="6222042" y="1214612"/>
                  </a:lnTo>
                  <a:lnTo>
                    <a:pt x="6218023" y="1210573"/>
                  </a:lnTo>
                  <a:lnTo>
                    <a:pt x="6218023" y="1200703"/>
                  </a:lnTo>
                  <a:close/>
                  <a:moveTo>
                    <a:pt x="5982729" y="1196664"/>
                  </a:moveTo>
                  <a:lnTo>
                    <a:pt x="5992639" y="1196664"/>
                  </a:lnTo>
                  <a:lnTo>
                    <a:pt x="5996658" y="1200703"/>
                  </a:lnTo>
                  <a:lnTo>
                    <a:pt x="5996658" y="1210573"/>
                  </a:lnTo>
                  <a:lnTo>
                    <a:pt x="5992639" y="1214612"/>
                  </a:lnTo>
                  <a:lnTo>
                    <a:pt x="5982729" y="1214612"/>
                  </a:lnTo>
                  <a:lnTo>
                    <a:pt x="5978710" y="1210573"/>
                  </a:lnTo>
                  <a:lnTo>
                    <a:pt x="5978710" y="1200703"/>
                  </a:lnTo>
                  <a:close/>
                  <a:moveTo>
                    <a:pt x="6939983" y="1196664"/>
                  </a:moveTo>
                  <a:lnTo>
                    <a:pt x="6949894" y="1196664"/>
                  </a:lnTo>
                  <a:lnTo>
                    <a:pt x="6953913" y="1200702"/>
                  </a:lnTo>
                  <a:lnTo>
                    <a:pt x="6953913" y="1210573"/>
                  </a:lnTo>
                  <a:lnTo>
                    <a:pt x="6949894" y="1214612"/>
                  </a:lnTo>
                  <a:lnTo>
                    <a:pt x="6939983" y="1214612"/>
                  </a:lnTo>
                  <a:lnTo>
                    <a:pt x="6935964" y="1210573"/>
                  </a:lnTo>
                  <a:lnTo>
                    <a:pt x="6935964" y="1200702"/>
                  </a:lnTo>
                  <a:close/>
                  <a:moveTo>
                    <a:pt x="6700670" y="1196664"/>
                  </a:moveTo>
                  <a:lnTo>
                    <a:pt x="6710581" y="1196664"/>
                  </a:lnTo>
                  <a:lnTo>
                    <a:pt x="6714600" y="1200702"/>
                  </a:lnTo>
                  <a:lnTo>
                    <a:pt x="6714600" y="1210573"/>
                  </a:lnTo>
                  <a:lnTo>
                    <a:pt x="6710581" y="1214612"/>
                  </a:lnTo>
                  <a:lnTo>
                    <a:pt x="6700670" y="1214612"/>
                  </a:lnTo>
                  <a:lnTo>
                    <a:pt x="6696651" y="1210573"/>
                  </a:lnTo>
                  <a:lnTo>
                    <a:pt x="6696651" y="1200702"/>
                  </a:lnTo>
                  <a:close/>
                  <a:moveTo>
                    <a:pt x="6461356" y="1196664"/>
                  </a:moveTo>
                  <a:lnTo>
                    <a:pt x="6471266" y="1196664"/>
                  </a:lnTo>
                  <a:lnTo>
                    <a:pt x="6475285" y="1200702"/>
                  </a:lnTo>
                  <a:lnTo>
                    <a:pt x="6475285" y="1210573"/>
                  </a:lnTo>
                  <a:lnTo>
                    <a:pt x="6471266" y="1214612"/>
                  </a:lnTo>
                  <a:lnTo>
                    <a:pt x="6461356" y="1214612"/>
                  </a:lnTo>
                  <a:lnTo>
                    <a:pt x="6457337" y="1210573"/>
                  </a:lnTo>
                  <a:lnTo>
                    <a:pt x="6457337" y="1200702"/>
                  </a:lnTo>
                  <a:close/>
                  <a:moveTo>
                    <a:pt x="7418611" y="1196652"/>
                  </a:moveTo>
                  <a:lnTo>
                    <a:pt x="7428521" y="1196652"/>
                  </a:lnTo>
                  <a:lnTo>
                    <a:pt x="7432540" y="1200690"/>
                  </a:lnTo>
                  <a:lnTo>
                    <a:pt x="7432540" y="1210561"/>
                  </a:lnTo>
                  <a:lnTo>
                    <a:pt x="7428521" y="1214600"/>
                  </a:lnTo>
                  <a:lnTo>
                    <a:pt x="7418611" y="1214600"/>
                  </a:lnTo>
                  <a:lnTo>
                    <a:pt x="7414592" y="1210561"/>
                  </a:lnTo>
                  <a:lnTo>
                    <a:pt x="7414592" y="1200690"/>
                  </a:lnTo>
                  <a:close/>
                  <a:moveTo>
                    <a:pt x="7179298" y="1196652"/>
                  </a:moveTo>
                  <a:lnTo>
                    <a:pt x="7189209" y="1196652"/>
                  </a:lnTo>
                  <a:lnTo>
                    <a:pt x="7193228" y="1200690"/>
                  </a:lnTo>
                  <a:lnTo>
                    <a:pt x="7193228" y="1210561"/>
                  </a:lnTo>
                  <a:lnTo>
                    <a:pt x="7189209" y="1214600"/>
                  </a:lnTo>
                  <a:lnTo>
                    <a:pt x="7179298" y="1214600"/>
                  </a:lnTo>
                  <a:lnTo>
                    <a:pt x="7175279" y="1210561"/>
                  </a:lnTo>
                  <a:lnTo>
                    <a:pt x="7175279" y="1200690"/>
                  </a:lnTo>
                  <a:close/>
                  <a:moveTo>
                    <a:pt x="8136553" y="1196651"/>
                  </a:moveTo>
                  <a:lnTo>
                    <a:pt x="8146464" y="1196651"/>
                  </a:lnTo>
                  <a:lnTo>
                    <a:pt x="8150483" y="1200689"/>
                  </a:lnTo>
                  <a:lnTo>
                    <a:pt x="8150483" y="1210561"/>
                  </a:lnTo>
                  <a:lnTo>
                    <a:pt x="8146464" y="1214600"/>
                  </a:lnTo>
                  <a:lnTo>
                    <a:pt x="8136553" y="1214600"/>
                  </a:lnTo>
                  <a:lnTo>
                    <a:pt x="8132534" y="1210561"/>
                  </a:lnTo>
                  <a:lnTo>
                    <a:pt x="8132534" y="1200689"/>
                  </a:lnTo>
                  <a:close/>
                  <a:moveTo>
                    <a:pt x="7897241" y="1196651"/>
                  </a:moveTo>
                  <a:lnTo>
                    <a:pt x="7907151" y="1196651"/>
                  </a:lnTo>
                  <a:lnTo>
                    <a:pt x="7911170" y="1200689"/>
                  </a:lnTo>
                  <a:lnTo>
                    <a:pt x="7911170" y="1210561"/>
                  </a:lnTo>
                  <a:lnTo>
                    <a:pt x="7907151" y="1214600"/>
                  </a:lnTo>
                  <a:lnTo>
                    <a:pt x="7897241" y="1214600"/>
                  </a:lnTo>
                  <a:lnTo>
                    <a:pt x="7893222" y="1210561"/>
                  </a:lnTo>
                  <a:lnTo>
                    <a:pt x="7893222" y="1200689"/>
                  </a:lnTo>
                  <a:close/>
                  <a:moveTo>
                    <a:pt x="7657926" y="1196651"/>
                  </a:moveTo>
                  <a:lnTo>
                    <a:pt x="7667836" y="1196651"/>
                  </a:lnTo>
                  <a:lnTo>
                    <a:pt x="7671855" y="1200689"/>
                  </a:lnTo>
                  <a:lnTo>
                    <a:pt x="7671855" y="1210561"/>
                  </a:lnTo>
                  <a:lnTo>
                    <a:pt x="7667836" y="1214600"/>
                  </a:lnTo>
                  <a:lnTo>
                    <a:pt x="7657926" y="1214600"/>
                  </a:lnTo>
                  <a:lnTo>
                    <a:pt x="7653906" y="1210561"/>
                  </a:lnTo>
                  <a:lnTo>
                    <a:pt x="7653906" y="1200689"/>
                  </a:lnTo>
                  <a:close/>
                  <a:moveTo>
                    <a:pt x="8615184" y="1196639"/>
                  </a:moveTo>
                  <a:lnTo>
                    <a:pt x="8625095" y="1196639"/>
                  </a:lnTo>
                  <a:lnTo>
                    <a:pt x="8629114" y="1200678"/>
                  </a:lnTo>
                  <a:lnTo>
                    <a:pt x="8629114" y="1210548"/>
                  </a:lnTo>
                  <a:lnTo>
                    <a:pt x="8625095" y="1214587"/>
                  </a:lnTo>
                  <a:lnTo>
                    <a:pt x="8615184" y="1214587"/>
                  </a:lnTo>
                  <a:lnTo>
                    <a:pt x="8611165" y="1210548"/>
                  </a:lnTo>
                  <a:lnTo>
                    <a:pt x="8611165" y="1200678"/>
                  </a:lnTo>
                  <a:close/>
                  <a:moveTo>
                    <a:pt x="8375869" y="1196639"/>
                  </a:moveTo>
                  <a:lnTo>
                    <a:pt x="8385779" y="1196639"/>
                  </a:lnTo>
                  <a:lnTo>
                    <a:pt x="8389799" y="1200678"/>
                  </a:lnTo>
                  <a:lnTo>
                    <a:pt x="8389799" y="1210549"/>
                  </a:lnTo>
                  <a:lnTo>
                    <a:pt x="8385779" y="1214587"/>
                  </a:lnTo>
                  <a:lnTo>
                    <a:pt x="8375869" y="1214587"/>
                  </a:lnTo>
                  <a:lnTo>
                    <a:pt x="8371850" y="1210549"/>
                  </a:lnTo>
                  <a:lnTo>
                    <a:pt x="8371850" y="1200678"/>
                  </a:lnTo>
                  <a:close/>
                  <a:moveTo>
                    <a:pt x="9333125" y="1196639"/>
                  </a:moveTo>
                  <a:lnTo>
                    <a:pt x="9343036" y="1196639"/>
                  </a:lnTo>
                  <a:lnTo>
                    <a:pt x="9347055" y="1200677"/>
                  </a:lnTo>
                  <a:lnTo>
                    <a:pt x="9347055" y="1210548"/>
                  </a:lnTo>
                  <a:lnTo>
                    <a:pt x="9343036" y="1214587"/>
                  </a:lnTo>
                  <a:lnTo>
                    <a:pt x="9333125" y="1214587"/>
                  </a:lnTo>
                  <a:lnTo>
                    <a:pt x="9329106" y="1210548"/>
                  </a:lnTo>
                  <a:lnTo>
                    <a:pt x="9329106" y="1200677"/>
                  </a:lnTo>
                  <a:close/>
                  <a:moveTo>
                    <a:pt x="9093811" y="1196639"/>
                  </a:moveTo>
                  <a:lnTo>
                    <a:pt x="9103722" y="1196639"/>
                  </a:lnTo>
                  <a:lnTo>
                    <a:pt x="9107741" y="1200677"/>
                  </a:lnTo>
                  <a:lnTo>
                    <a:pt x="9107741" y="1210548"/>
                  </a:lnTo>
                  <a:lnTo>
                    <a:pt x="9103722" y="1214587"/>
                  </a:lnTo>
                  <a:lnTo>
                    <a:pt x="9093811" y="1214587"/>
                  </a:lnTo>
                  <a:lnTo>
                    <a:pt x="9089792" y="1210548"/>
                  </a:lnTo>
                  <a:lnTo>
                    <a:pt x="9089792" y="1200677"/>
                  </a:lnTo>
                  <a:close/>
                  <a:moveTo>
                    <a:pt x="8854496" y="1196639"/>
                  </a:moveTo>
                  <a:lnTo>
                    <a:pt x="8864407" y="1196639"/>
                  </a:lnTo>
                  <a:lnTo>
                    <a:pt x="8868426" y="1200677"/>
                  </a:lnTo>
                  <a:lnTo>
                    <a:pt x="8868426" y="1210548"/>
                  </a:lnTo>
                  <a:lnTo>
                    <a:pt x="8864407" y="1214587"/>
                  </a:lnTo>
                  <a:lnTo>
                    <a:pt x="8854496" y="1214587"/>
                  </a:lnTo>
                  <a:lnTo>
                    <a:pt x="8850477" y="1210548"/>
                  </a:lnTo>
                  <a:lnTo>
                    <a:pt x="8850477" y="1200677"/>
                  </a:lnTo>
                  <a:close/>
                  <a:moveTo>
                    <a:pt x="9572438" y="1196627"/>
                  </a:moveTo>
                  <a:lnTo>
                    <a:pt x="9582349" y="1196627"/>
                  </a:lnTo>
                  <a:lnTo>
                    <a:pt x="9586368" y="1200665"/>
                  </a:lnTo>
                  <a:lnTo>
                    <a:pt x="9586368" y="1210536"/>
                  </a:lnTo>
                  <a:lnTo>
                    <a:pt x="9582349" y="1214575"/>
                  </a:lnTo>
                  <a:lnTo>
                    <a:pt x="9572438" y="1214575"/>
                  </a:lnTo>
                  <a:lnTo>
                    <a:pt x="9568419" y="1210536"/>
                  </a:lnTo>
                  <a:lnTo>
                    <a:pt x="9568419" y="1200665"/>
                  </a:lnTo>
                  <a:close/>
                  <a:moveTo>
                    <a:pt x="4035" y="1196600"/>
                  </a:moveTo>
                  <a:lnTo>
                    <a:pt x="13945" y="1196600"/>
                  </a:lnTo>
                  <a:lnTo>
                    <a:pt x="17964" y="1200638"/>
                  </a:lnTo>
                  <a:lnTo>
                    <a:pt x="17964" y="1210509"/>
                  </a:lnTo>
                  <a:lnTo>
                    <a:pt x="13945" y="1214548"/>
                  </a:lnTo>
                  <a:lnTo>
                    <a:pt x="4035" y="1214548"/>
                  </a:lnTo>
                  <a:lnTo>
                    <a:pt x="16" y="1210509"/>
                  </a:lnTo>
                  <a:lnTo>
                    <a:pt x="16" y="1200638"/>
                  </a:lnTo>
                  <a:close/>
                  <a:moveTo>
                    <a:pt x="721974" y="1196599"/>
                  </a:moveTo>
                  <a:lnTo>
                    <a:pt x="731884" y="1196599"/>
                  </a:lnTo>
                  <a:lnTo>
                    <a:pt x="735903" y="1200638"/>
                  </a:lnTo>
                  <a:lnTo>
                    <a:pt x="735903" y="1210509"/>
                  </a:lnTo>
                  <a:lnTo>
                    <a:pt x="731884" y="1214547"/>
                  </a:lnTo>
                  <a:lnTo>
                    <a:pt x="721974" y="1214547"/>
                  </a:lnTo>
                  <a:lnTo>
                    <a:pt x="717955" y="1210509"/>
                  </a:lnTo>
                  <a:lnTo>
                    <a:pt x="717955" y="1200638"/>
                  </a:lnTo>
                  <a:close/>
                  <a:moveTo>
                    <a:pt x="482661" y="1196599"/>
                  </a:moveTo>
                  <a:lnTo>
                    <a:pt x="492572" y="1196599"/>
                  </a:lnTo>
                  <a:lnTo>
                    <a:pt x="496591" y="1200638"/>
                  </a:lnTo>
                  <a:lnTo>
                    <a:pt x="496591" y="1210509"/>
                  </a:lnTo>
                  <a:lnTo>
                    <a:pt x="492572" y="1214548"/>
                  </a:lnTo>
                  <a:lnTo>
                    <a:pt x="482661" y="1214548"/>
                  </a:lnTo>
                  <a:lnTo>
                    <a:pt x="478642" y="1210509"/>
                  </a:lnTo>
                  <a:lnTo>
                    <a:pt x="478642" y="1200638"/>
                  </a:lnTo>
                  <a:close/>
                  <a:moveTo>
                    <a:pt x="243348" y="1196599"/>
                  </a:moveTo>
                  <a:lnTo>
                    <a:pt x="253258" y="1196599"/>
                  </a:lnTo>
                  <a:lnTo>
                    <a:pt x="257278" y="1200638"/>
                  </a:lnTo>
                  <a:lnTo>
                    <a:pt x="257278" y="1210509"/>
                  </a:lnTo>
                  <a:lnTo>
                    <a:pt x="253258" y="1214548"/>
                  </a:lnTo>
                  <a:lnTo>
                    <a:pt x="243348" y="1214548"/>
                  </a:lnTo>
                  <a:lnTo>
                    <a:pt x="239329" y="1210509"/>
                  </a:lnTo>
                  <a:lnTo>
                    <a:pt x="239329" y="1200638"/>
                  </a:lnTo>
                  <a:close/>
                  <a:moveTo>
                    <a:pt x="1439900" y="1196589"/>
                  </a:moveTo>
                  <a:lnTo>
                    <a:pt x="1449810" y="1196589"/>
                  </a:lnTo>
                  <a:lnTo>
                    <a:pt x="1453829" y="1200628"/>
                  </a:lnTo>
                  <a:lnTo>
                    <a:pt x="1453829" y="1210498"/>
                  </a:lnTo>
                  <a:lnTo>
                    <a:pt x="1449810" y="1214537"/>
                  </a:lnTo>
                  <a:lnTo>
                    <a:pt x="1439900" y="1214537"/>
                  </a:lnTo>
                  <a:lnTo>
                    <a:pt x="1435881" y="1210498"/>
                  </a:lnTo>
                  <a:lnTo>
                    <a:pt x="1435881" y="1200628"/>
                  </a:lnTo>
                  <a:close/>
                  <a:moveTo>
                    <a:pt x="1200584" y="1196589"/>
                  </a:moveTo>
                  <a:lnTo>
                    <a:pt x="1210494" y="1196589"/>
                  </a:lnTo>
                  <a:lnTo>
                    <a:pt x="1214512" y="1200628"/>
                  </a:lnTo>
                  <a:lnTo>
                    <a:pt x="1214512" y="1210498"/>
                  </a:lnTo>
                  <a:lnTo>
                    <a:pt x="1210494" y="1214537"/>
                  </a:lnTo>
                  <a:lnTo>
                    <a:pt x="1200584" y="1214537"/>
                  </a:lnTo>
                  <a:lnTo>
                    <a:pt x="1196565" y="1210498"/>
                  </a:lnTo>
                  <a:lnTo>
                    <a:pt x="1196565" y="1200628"/>
                  </a:lnTo>
                  <a:close/>
                  <a:moveTo>
                    <a:pt x="961271" y="1196589"/>
                  </a:moveTo>
                  <a:lnTo>
                    <a:pt x="971181" y="1196589"/>
                  </a:lnTo>
                  <a:lnTo>
                    <a:pt x="975200" y="1200628"/>
                  </a:lnTo>
                  <a:lnTo>
                    <a:pt x="975200" y="1210499"/>
                  </a:lnTo>
                  <a:lnTo>
                    <a:pt x="971181" y="1214537"/>
                  </a:lnTo>
                  <a:lnTo>
                    <a:pt x="961271" y="1214537"/>
                  </a:lnTo>
                  <a:lnTo>
                    <a:pt x="957253" y="1210499"/>
                  </a:lnTo>
                  <a:lnTo>
                    <a:pt x="957253" y="1200628"/>
                  </a:lnTo>
                  <a:close/>
                  <a:moveTo>
                    <a:pt x="1679217" y="1196589"/>
                  </a:moveTo>
                  <a:lnTo>
                    <a:pt x="1689127" y="1196589"/>
                  </a:lnTo>
                  <a:lnTo>
                    <a:pt x="1693146" y="1200627"/>
                  </a:lnTo>
                  <a:lnTo>
                    <a:pt x="1693146" y="1210498"/>
                  </a:lnTo>
                  <a:lnTo>
                    <a:pt x="1689127" y="1214537"/>
                  </a:lnTo>
                  <a:lnTo>
                    <a:pt x="1679217" y="1214537"/>
                  </a:lnTo>
                  <a:lnTo>
                    <a:pt x="1675198" y="1210498"/>
                  </a:lnTo>
                  <a:lnTo>
                    <a:pt x="1675198" y="1200627"/>
                  </a:lnTo>
                  <a:close/>
                  <a:moveTo>
                    <a:pt x="1918514" y="1196581"/>
                  </a:moveTo>
                  <a:lnTo>
                    <a:pt x="1928424" y="1196581"/>
                  </a:lnTo>
                  <a:lnTo>
                    <a:pt x="1932443" y="1200619"/>
                  </a:lnTo>
                  <a:lnTo>
                    <a:pt x="1932443" y="1210489"/>
                  </a:lnTo>
                  <a:lnTo>
                    <a:pt x="1928424" y="1214528"/>
                  </a:lnTo>
                  <a:lnTo>
                    <a:pt x="1918514" y="1214528"/>
                  </a:lnTo>
                  <a:lnTo>
                    <a:pt x="1914495" y="1210489"/>
                  </a:lnTo>
                  <a:lnTo>
                    <a:pt x="1914495" y="1200619"/>
                  </a:lnTo>
                  <a:close/>
                  <a:moveTo>
                    <a:pt x="2157823" y="1196578"/>
                  </a:moveTo>
                  <a:lnTo>
                    <a:pt x="2167733" y="1196578"/>
                  </a:lnTo>
                  <a:lnTo>
                    <a:pt x="2171751" y="1200617"/>
                  </a:lnTo>
                  <a:lnTo>
                    <a:pt x="2171751" y="1210488"/>
                  </a:lnTo>
                  <a:lnTo>
                    <a:pt x="2167733" y="1214526"/>
                  </a:lnTo>
                  <a:lnTo>
                    <a:pt x="2157823" y="1214526"/>
                  </a:lnTo>
                  <a:lnTo>
                    <a:pt x="2153803" y="1210488"/>
                  </a:lnTo>
                  <a:lnTo>
                    <a:pt x="2153803" y="1200617"/>
                  </a:lnTo>
                  <a:close/>
                  <a:moveTo>
                    <a:pt x="3350359" y="957358"/>
                  </a:moveTo>
                  <a:lnTo>
                    <a:pt x="3360268" y="957358"/>
                  </a:lnTo>
                  <a:lnTo>
                    <a:pt x="3364287" y="961396"/>
                  </a:lnTo>
                  <a:lnTo>
                    <a:pt x="3364287" y="971266"/>
                  </a:lnTo>
                  <a:lnTo>
                    <a:pt x="3360268" y="975304"/>
                  </a:lnTo>
                  <a:lnTo>
                    <a:pt x="3350359" y="975304"/>
                  </a:lnTo>
                  <a:lnTo>
                    <a:pt x="3346340" y="971266"/>
                  </a:lnTo>
                  <a:lnTo>
                    <a:pt x="3346340" y="961396"/>
                  </a:lnTo>
                  <a:close/>
                  <a:moveTo>
                    <a:pt x="3111048" y="957358"/>
                  </a:moveTo>
                  <a:lnTo>
                    <a:pt x="3120959" y="957358"/>
                  </a:lnTo>
                  <a:lnTo>
                    <a:pt x="3124977" y="961396"/>
                  </a:lnTo>
                  <a:lnTo>
                    <a:pt x="3124977" y="971266"/>
                  </a:lnTo>
                  <a:lnTo>
                    <a:pt x="3120959" y="975304"/>
                  </a:lnTo>
                  <a:lnTo>
                    <a:pt x="3111048" y="975304"/>
                  </a:lnTo>
                  <a:lnTo>
                    <a:pt x="3107029" y="971266"/>
                  </a:lnTo>
                  <a:lnTo>
                    <a:pt x="3107029" y="961396"/>
                  </a:lnTo>
                  <a:close/>
                  <a:moveTo>
                    <a:pt x="2871737" y="957358"/>
                  </a:moveTo>
                  <a:lnTo>
                    <a:pt x="2881646" y="957358"/>
                  </a:lnTo>
                  <a:lnTo>
                    <a:pt x="2885666" y="961396"/>
                  </a:lnTo>
                  <a:lnTo>
                    <a:pt x="2885666" y="971266"/>
                  </a:lnTo>
                  <a:lnTo>
                    <a:pt x="2881646" y="975304"/>
                  </a:lnTo>
                  <a:lnTo>
                    <a:pt x="2871737" y="975304"/>
                  </a:lnTo>
                  <a:lnTo>
                    <a:pt x="2867717" y="971266"/>
                  </a:lnTo>
                  <a:lnTo>
                    <a:pt x="2867717" y="961396"/>
                  </a:lnTo>
                  <a:close/>
                  <a:moveTo>
                    <a:pt x="2632423" y="957358"/>
                  </a:moveTo>
                  <a:lnTo>
                    <a:pt x="2642334" y="957358"/>
                  </a:lnTo>
                  <a:lnTo>
                    <a:pt x="2646352" y="961396"/>
                  </a:lnTo>
                  <a:lnTo>
                    <a:pt x="2646352" y="971266"/>
                  </a:lnTo>
                  <a:lnTo>
                    <a:pt x="2642334" y="975305"/>
                  </a:lnTo>
                  <a:lnTo>
                    <a:pt x="2632423" y="975305"/>
                  </a:lnTo>
                  <a:lnTo>
                    <a:pt x="2628404" y="971266"/>
                  </a:lnTo>
                  <a:lnTo>
                    <a:pt x="2628404" y="961396"/>
                  </a:lnTo>
                  <a:close/>
                  <a:moveTo>
                    <a:pt x="2393104" y="957358"/>
                  </a:moveTo>
                  <a:lnTo>
                    <a:pt x="2403015" y="957358"/>
                  </a:lnTo>
                  <a:lnTo>
                    <a:pt x="2407034" y="961396"/>
                  </a:lnTo>
                  <a:lnTo>
                    <a:pt x="2407034" y="971266"/>
                  </a:lnTo>
                  <a:lnTo>
                    <a:pt x="2403015" y="975305"/>
                  </a:lnTo>
                  <a:lnTo>
                    <a:pt x="2393104" y="975305"/>
                  </a:lnTo>
                  <a:lnTo>
                    <a:pt x="2389087" y="971266"/>
                  </a:lnTo>
                  <a:lnTo>
                    <a:pt x="2389087" y="961396"/>
                  </a:lnTo>
                  <a:close/>
                  <a:moveTo>
                    <a:pt x="4546929" y="957347"/>
                  </a:moveTo>
                  <a:lnTo>
                    <a:pt x="4556840" y="957347"/>
                  </a:lnTo>
                  <a:lnTo>
                    <a:pt x="4560859" y="961385"/>
                  </a:lnTo>
                  <a:lnTo>
                    <a:pt x="4560859" y="971255"/>
                  </a:lnTo>
                  <a:lnTo>
                    <a:pt x="4556840" y="975293"/>
                  </a:lnTo>
                  <a:lnTo>
                    <a:pt x="4546929" y="975293"/>
                  </a:lnTo>
                  <a:lnTo>
                    <a:pt x="4542910" y="971255"/>
                  </a:lnTo>
                  <a:lnTo>
                    <a:pt x="4542910" y="961385"/>
                  </a:lnTo>
                  <a:close/>
                  <a:moveTo>
                    <a:pt x="4307612" y="957347"/>
                  </a:moveTo>
                  <a:lnTo>
                    <a:pt x="4317523" y="957347"/>
                  </a:lnTo>
                  <a:lnTo>
                    <a:pt x="4321543" y="961385"/>
                  </a:lnTo>
                  <a:lnTo>
                    <a:pt x="4321543" y="971255"/>
                  </a:lnTo>
                  <a:lnTo>
                    <a:pt x="4317523" y="975293"/>
                  </a:lnTo>
                  <a:lnTo>
                    <a:pt x="4307612" y="975293"/>
                  </a:lnTo>
                  <a:lnTo>
                    <a:pt x="4303595" y="971255"/>
                  </a:lnTo>
                  <a:lnTo>
                    <a:pt x="4303595" y="961385"/>
                  </a:lnTo>
                  <a:close/>
                  <a:moveTo>
                    <a:pt x="4068297" y="957347"/>
                  </a:moveTo>
                  <a:lnTo>
                    <a:pt x="4078210" y="957347"/>
                  </a:lnTo>
                  <a:lnTo>
                    <a:pt x="4082229" y="961385"/>
                  </a:lnTo>
                  <a:lnTo>
                    <a:pt x="4082229" y="971255"/>
                  </a:lnTo>
                  <a:lnTo>
                    <a:pt x="4078210" y="975293"/>
                  </a:lnTo>
                  <a:lnTo>
                    <a:pt x="4068297" y="975293"/>
                  </a:lnTo>
                  <a:lnTo>
                    <a:pt x="4064278" y="971255"/>
                  </a:lnTo>
                  <a:lnTo>
                    <a:pt x="4064278" y="961385"/>
                  </a:lnTo>
                  <a:close/>
                  <a:moveTo>
                    <a:pt x="3828990" y="957347"/>
                  </a:moveTo>
                  <a:lnTo>
                    <a:pt x="3838899" y="957347"/>
                  </a:lnTo>
                  <a:lnTo>
                    <a:pt x="3842917" y="961385"/>
                  </a:lnTo>
                  <a:lnTo>
                    <a:pt x="3842917" y="971255"/>
                  </a:lnTo>
                  <a:lnTo>
                    <a:pt x="3838899" y="975293"/>
                  </a:lnTo>
                  <a:lnTo>
                    <a:pt x="3828990" y="975293"/>
                  </a:lnTo>
                  <a:lnTo>
                    <a:pt x="3824971" y="971255"/>
                  </a:lnTo>
                  <a:lnTo>
                    <a:pt x="3824971" y="961385"/>
                  </a:lnTo>
                  <a:close/>
                  <a:moveTo>
                    <a:pt x="3589676" y="957347"/>
                  </a:moveTo>
                  <a:lnTo>
                    <a:pt x="3599585" y="957347"/>
                  </a:lnTo>
                  <a:lnTo>
                    <a:pt x="3603604" y="961385"/>
                  </a:lnTo>
                  <a:lnTo>
                    <a:pt x="3603604" y="971255"/>
                  </a:lnTo>
                  <a:lnTo>
                    <a:pt x="3599585" y="975293"/>
                  </a:lnTo>
                  <a:lnTo>
                    <a:pt x="3589676" y="975293"/>
                  </a:lnTo>
                  <a:lnTo>
                    <a:pt x="3585657" y="971255"/>
                  </a:lnTo>
                  <a:lnTo>
                    <a:pt x="3585657" y="961385"/>
                  </a:lnTo>
                  <a:close/>
                  <a:moveTo>
                    <a:pt x="5743412" y="957335"/>
                  </a:moveTo>
                  <a:lnTo>
                    <a:pt x="5753323" y="957335"/>
                  </a:lnTo>
                  <a:lnTo>
                    <a:pt x="5757342" y="961373"/>
                  </a:lnTo>
                  <a:lnTo>
                    <a:pt x="5757342" y="971244"/>
                  </a:lnTo>
                  <a:lnTo>
                    <a:pt x="5753323" y="975282"/>
                  </a:lnTo>
                  <a:lnTo>
                    <a:pt x="5743412" y="975282"/>
                  </a:lnTo>
                  <a:lnTo>
                    <a:pt x="5739393" y="971244"/>
                  </a:lnTo>
                  <a:lnTo>
                    <a:pt x="5739393" y="961373"/>
                  </a:lnTo>
                  <a:close/>
                  <a:moveTo>
                    <a:pt x="5504099" y="957335"/>
                  </a:moveTo>
                  <a:lnTo>
                    <a:pt x="5514010" y="957335"/>
                  </a:lnTo>
                  <a:lnTo>
                    <a:pt x="5518029" y="961373"/>
                  </a:lnTo>
                  <a:lnTo>
                    <a:pt x="5518029" y="971244"/>
                  </a:lnTo>
                  <a:lnTo>
                    <a:pt x="5514010" y="975282"/>
                  </a:lnTo>
                  <a:lnTo>
                    <a:pt x="5504099" y="975282"/>
                  </a:lnTo>
                  <a:lnTo>
                    <a:pt x="5500080" y="971244"/>
                  </a:lnTo>
                  <a:lnTo>
                    <a:pt x="5500080" y="961373"/>
                  </a:lnTo>
                  <a:close/>
                  <a:moveTo>
                    <a:pt x="5264784" y="957335"/>
                  </a:moveTo>
                  <a:lnTo>
                    <a:pt x="5274694" y="957335"/>
                  </a:lnTo>
                  <a:lnTo>
                    <a:pt x="5278713" y="961373"/>
                  </a:lnTo>
                  <a:lnTo>
                    <a:pt x="5278713" y="971244"/>
                  </a:lnTo>
                  <a:lnTo>
                    <a:pt x="5274694" y="975282"/>
                  </a:lnTo>
                  <a:lnTo>
                    <a:pt x="5264784" y="975282"/>
                  </a:lnTo>
                  <a:lnTo>
                    <a:pt x="5260765" y="971244"/>
                  </a:lnTo>
                  <a:lnTo>
                    <a:pt x="5260765" y="961373"/>
                  </a:lnTo>
                  <a:close/>
                  <a:moveTo>
                    <a:pt x="5025470" y="957335"/>
                  </a:moveTo>
                  <a:lnTo>
                    <a:pt x="5035381" y="957335"/>
                  </a:lnTo>
                  <a:lnTo>
                    <a:pt x="5039400" y="961373"/>
                  </a:lnTo>
                  <a:lnTo>
                    <a:pt x="5039400" y="971244"/>
                  </a:lnTo>
                  <a:lnTo>
                    <a:pt x="5035381" y="975283"/>
                  </a:lnTo>
                  <a:lnTo>
                    <a:pt x="5025470" y="975283"/>
                  </a:lnTo>
                  <a:lnTo>
                    <a:pt x="5021451" y="971244"/>
                  </a:lnTo>
                  <a:lnTo>
                    <a:pt x="5021451" y="961373"/>
                  </a:lnTo>
                  <a:close/>
                  <a:moveTo>
                    <a:pt x="4786241" y="957335"/>
                  </a:moveTo>
                  <a:lnTo>
                    <a:pt x="4796152" y="957335"/>
                  </a:lnTo>
                  <a:lnTo>
                    <a:pt x="4800171" y="961374"/>
                  </a:lnTo>
                  <a:lnTo>
                    <a:pt x="4800171" y="971244"/>
                  </a:lnTo>
                  <a:lnTo>
                    <a:pt x="4796152" y="975283"/>
                  </a:lnTo>
                  <a:lnTo>
                    <a:pt x="4786241" y="975283"/>
                  </a:lnTo>
                  <a:lnTo>
                    <a:pt x="4782224" y="971244"/>
                  </a:lnTo>
                  <a:lnTo>
                    <a:pt x="4782224" y="961374"/>
                  </a:lnTo>
                  <a:close/>
                  <a:moveTo>
                    <a:pt x="6939983" y="957324"/>
                  </a:moveTo>
                  <a:lnTo>
                    <a:pt x="6949894" y="957324"/>
                  </a:lnTo>
                  <a:lnTo>
                    <a:pt x="6953913" y="961363"/>
                  </a:lnTo>
                  <a:lnTo>
                    <a:pt x="6953913" y="971232"/>
                  </a:lnTo>
                  <a:lnTo>
                    <a:pt x="6949894" y="975271"/>
                  </a:lnTo>
                  <a:lnTo>
                    <a:pt x="6939983" y="975271"/>
                  </a:lnTo>
                  <a:lnTo>
                    <a:pt x="6935964" y="971232"/>
                  </a:lnTo>
                  <a:lnTo>
                    <a:pt x="6935964" y="961363"/>
                  </a:lnTo>
                  <a:close/>
                  <a:moveTo>
                    <a:pt x="6700670" y="957324"/>
                  </a:moveTo>
                  <a:lnTo>
                    <a:pt x="6710581" y="957324"/>
                  </a:lnTo>
                  <a:lnTo>
                    <a:pt x="6714600" y="961363"/>
                  </a:lnTo>
                  <a:lnTo>
                    <a:pt x="6714600" y="971232"/>
                  </a:lnTo>
                  <a:lnTo>
                    <a:pt x="6710581" y="975271"/>
                  </a:lnTo>
                  <a:lnTo>
                    <a:pt x="6700670" y="975271"/>
                  </a:lnTo>
                  <a:lnTo>
                    <a:pt x="6696651" y="971232"/>
                  </a:lnTo>
                  <a:lnTo>
                    <a:pt x="6696651" y="961363"/>
                  </a:lnTo>
                  <a:close/>
                  <a:moveTo>
                    <a:pt x="6461356" y="957324"/>
                  </a:moveTo>
                  <a:lnTo>
                    <a:pt x="6471266" y="957324"/>
                  </a:lnTo>
                  <a:lnTo>
                    <a:pt x="6475285" y="961363"/>
                  </a:lnTo>
                  <a:lnTo>
                    <a:pt x="6475285" y="971232"/>
                  </a:lnTo>
                  <a:lnTo>
                    <a:pt x="6471266" y="975271"/>
                  </a:lnTo>
                  <a:lnTo>
                    <a:pt x="6461356" y="975271"/>
                  </a:lnTo>
                  <a:lnTo>
                    <a:pt x="6457337" y="971232"/>
                  </a:lnTo>
                  <a:lnTo>
                    <a:pt x="6457337" y="961363"/>
                  </a:lnTo>
                  <a:close/>
                  <a:moveTo>
                    <a:pt x="6222042" y="957324"/>
                  </a:moveTo>
                  <a:lnTo>
                    <a:pt x="6231952" y="957324"/>
                  </a:lnTo>
                  <a:lnTo>
                    <a:pt x="6235971" y="961363"/>
                  </a:lnTo>
                  <a:lnTo>
                    <a:pt x="6235971" y="971232"/>
                  </a:lnTo>
                  <a:lnTo>
                    <a:pt x="6231952" y="975271"/>
                  </a:lnTo>
                  <a:lnTo>
                    <a:pt x="6222042" y="975271"/>
                  </a:lnTo>
                  <a:lnTo>
                    <a:pt x="6218023" y="971232"/>
                  </a:lnTo>
                  <a:lnTo>
                    <a:pt x="6218023" y="961363"/>
                  </a:lnTo>
                  <a:close/>
                  <a:moveTo>
                    <a:pt x="5982729" y="957324"/>
                  </a:moveTo>
                  <a:lnTo>
                    <a:pt x="5992639" y="957324"/>
                  </a:lnTo>
                  <a:lnTo>
                    <a:pt x="5996658" y="961363"/>
                  </a:lnTo>
                  <a:lnTo>
                    <a:pt x="5996658" y="971232"/>
                  </a:lnTo>
                  <a:lnTo>
                    <a:pt x="5992639" y="975271"/>
                  </a:lnTo>
                  <a:lnTo>
                    <a:pt x="5982729" y="975271"/>
                  </a:lnTo>
                  <a:lnTo>
                    <a:pt x="5978710" y="971232"/>
                  </a:lnTo>
                  <a:lnTo>
                    <a:pt x="5978710" y="961363"/>
                  </a:lnTo>
                  <a:close/>
                  <a:moveTo>
                    <a:pt x="8136553" y="957313"/>
                  </a:moveTo>
                  <a:lnTo>
                    <a:pt x="8146464" y="957313"/>
                  </a:lnTo>
                  <a:lnTo>
                    <a:pt x="8150483" y="961351"/>
                  </a:lnTo>
                  <a:lnTo>
                    <a:pt x="8150483" y="971222"/>
                  </a:lnTo>
                  <a:lnTo>
                    <a:pt x="8146464" y="975260"/>
                  </a:lnTo>
                  <a:lnTo>
                    <a:pt x="8136553" y="975260"/>
                  </a:lnTo>
                  <a:lnTo>
                    <a:pt x="8132534" y="971222"/>
                  </a:lnTo>
                  <a:lnTo>
                    <a:pt x="8132534" y="961351"/>
                  </a:lnTo>
                  <a:close/>
                  <a:moveTo>
                    <a:pt x="7897241" y="957313"/>
                  </a:moveTo>
                  <a:lnTo>
                    <a:pt x="7907151" y="957313"/>
                  </a:lnTo>
                  <a:lnTo>
                    <a:pt x="7911170" y="961351"/>
                  </a:lnTo>
                  <a:lnTo>
                    <a:pt x="7911170" y="971222"/>
                  </a:lnTo>
                  <a:lnTo>
                    <a:pt x="7907151" y="975260"/>
                  </a:lnTo>
                  <a:lnTo>
                    <a:pt x="7897241" y="975260"/>
                  </a:lnTo>
                  <a:lnTo>
                    <a:pt x="7893222" y="971222"/>
                  </a:lnTo>
                  <a:lnTo>
                    <a:pt x="7893222" y="961351"/>
                  </a:lnTo>
                  <a:close/>
                  <a:moveTo>
                    <a:pt x="7657926" y="957313"/>
                  </a:moveTo>
                  <a:lnTo>
                    <a:pt x="7667836" y="957313"/>
                  </a:lnTo>
                  <a:lnTo>
                    <a:pt x="7671855" y="961351"/>
                  </a:lnTo>
                  <a:lnTo>
                    <a:pt x="7671855" y="971222"/>
                  </a:lnTo>
                  <a:lnTo>
                    <a:pt x="7667836" y="975260"/>
                  </a:lnTo>
                  <a:lnTo>
                    <a:pt x="7657926" y="975260"/>
                  </a:lnTo>
                  <a:lnTo>
                    <a:pt x="7653906" y="971222"/>
                  </a:lnTo>
                  <a:lnTo>
                    <a:pt x="7653906" y="961351"/>
                  </a:lnTo>
                  <a:close/>
                  <a:moveTo>
                    <a:pt x="7418611" y="957313"/>
                  </a:moveTo>
                  <a:lnTo>
                    <a:pt x="7428521" y="957313"/>
                  </a:lnTo>
                  <a:lnTo>
                    <a:pt x="7432540" y="961351"/>
                  </a:lnTo>
                  <a:lnTo>
                    <a:pt x="7432540" y="971222"/>
                  </a:lnTo>
                  <a:lnTo>
                    <a:pt x="7428521" y="975260"/>
                  </a:lnTo>
                  <a:lnTo>
                    <a:pt x="7418611" y="975260"/>
                  </a:lnTo>
                  <a:lnTo>
                    <a:pt x="7414592" y="971222"/>
                  </a:lnTo>
                  <a:lnTo>
                    <a:pt x="7414592" y="961351"/>
                  </a:lnTo>
                  <a:close/>
                  <a:moveTo>
                    <a:pt x="7179298" y="957313"/>
                  </a:moveTo>
                  <a:lnTo>
                    <a:pt x="7189209" y="957313"/>
                  </a:lnTo>
                  <a:lnTo>
                    <a:pt x="7193228" y="961351"/>
                  </a:lnTo>
                  <a:lnTo>
                    <a:pt x="7193228" y="971222"/>
                  </a:lnTo>
                  <a:lnTo>
                    <a:pt x="7189209" y="975260"/>
                  </a:lnTo>
                  <a:lnTo>
                    <a:pt x="7179298" y="975260"/>
                  </a:lnTo>
                  <a:lnTo>
                    <a:pt x="7175279" y="971222"/>
                  </a:lnTo>
                  <a:lnTo>
                    <a:pt x="7175279" y="961351"/>
                  </a:lnTo>
                  <a:close/>
                  <a:moveTo>
                    <a:pt x="1679217" y="957309"/>
                  </a:moveTo>
                  <a:lnTo>
                    <a:pt x="1689128" y="957309"/>
                  </a:lnTo>
                  <a:lnTo>
                    <a:pt x="1693147" y="961347"/>
                  </a:lnTo>
                  <a:lnTo>
                    <a:pt x="1693147" y="971217"/>
                  </a:lnTo>
                  <a:lnTo>
                    <a:pt x="1689128" y="975256"/>
                  </a:lnTo>
                  <a:lnTo>
                    <a:pt x="1679217" y="975256"/>
                  </a:lnTo>
                  <a:lnTo>
                    <a:pt x="1675199" y="971217"/>
                  </a:lnTo>
                  <a:lnTo>
                    <a:pt x="1675199" y="961347"/>
                  </a:lnTo>
                  <a:close/>
                  <a:moveTo>
                    <a:pt x="1439901" y="957309"/>
                  </a:moveTo>
                  <a:lnTo>
                    <a:pt x="1449811" y="957309"/>
                  </a:lnTo>
                  <a:lnTo>
                    <a:pt x="1453829" y="961347"/>
                  </a:lnTo>
                  <a:lnTo>
                    <a:pt x="1453829" y="971217"/>
                  </a:lnTo>
                  <a:lnTo>
                    <a:pt x="1449811" y="975256"/>
                  </a:lnTo>
                  <a:lnTo>
                    <a:pt x="1439901" y="975256"/>
                  </a:lnTo>
                  <a:lnTo>
                    <a:pt x="1435881" y="971217"/>
                  </a:lnTo>
                  <a:lnTo>
                    <a:pt x="1435881" y="961347"/>
                  </a:lnTo>
                  <a:close/>
                  <a:moveTo>
                    <a:pt x="1200584" y="957309"/>
                  </a:moveTo>
                  <a:lnTo>
                    <a:pt x="1210495" y="957309"/>
                  </a:lnTo>
                  <a:lnTo>
                    <a:pt x="1214513" y="961347"/>
                  </a:lnTo>
                  <a:lnTo>
                    <a:pt x="1214513" y="971217"/>
                  </a:lnTo>
                  <a:lnTo>
                    <a:pt x="1210495" y="975256"/>
                  </a:lnTo>
                  <a:lnTo>
                    <a:pt x="1200584" y="975256"/>
                  </a:lnTo>
                  <a:lnTo>
                    <a:pt x="1196566" y="971217"/>
                  </a:lnTo>
                  <a:lnTo>
                    <a:pt x="1196566" y="961347"/>
                  </a:lnTo>
                  <a:close/>
                  <a:moveTo>
                    <a:pt x="961271" y="957309"/>
                  </a:moveTo>
                  <a:lnTo>
                    <a:pt x="971182" y="957309"/>
                  </a:lnTo>
                  <a:lnTo>
                    <a:pt x="975201" y="961347"/>
                  </a:lnTo>
                  <a:lnTo>
                    <a:pt x="975201" y="971218"/>
                  </a:lnTo>
                  <a:lnTo>
                    <a:pt x="971182" y="975256"/>
                  </a:lnTo>
                  <a:lnTo>
                    <a:pt x="961271" y="975256"/>
                  </a:lnTo>
                  <a:lnTo>
                    <a:pt x="957253" y="971218"/>
                  </a:lnTo>
                  <a:lnTo>
                    <a:pt x="957253" y="961347"/>
                  </a:lnTo>
                  <a:close/>
                  <a:moveTo>
                    <a:pt x="9333125" y="957302"/>
                  </a:moveTo>
                  <a:lnTo>
                    <a:pt x="9343036" y="957302"/>
                  </a:lnTo>
                  <a:lnTo>
                    <a:pt x="9347055" y="961340"/>
                  </a:lnTo>
                  <a:lnTo>
                    <a:pt x="9347055" y="971210"/>
                  </a:lnTo>
                  <a:lnTo>
                    <a:pt x="9343036" y="975249"/>
                  </a:lnTo>
                  <a:lnTo>
                    <a:pt x="9333125" y="975249"/>
                  </a:lnTo>
                  <a:lnTo>
                    <a:pt x="9329106" y="971210"/>
                  </a:lnTo>
                  <a:lnTo>
                    <a:pt x="9329106" y="961340"/>
                  </a:lnTo>
                  <a:close/>
                  <a:moveTo>
                    <a:pt x="9093811" y="957302"/>
                  </a:moveTo>
                  <a:lnTo>
                    <a:pt x="9103722" y="957302"/>
                  </a:lnTo>
                  <a:lnTo>
                    <a:pt x="9107741" y="961340"/>
                  </a:lnTo>
                  <a:lnTo>
                    <a:pt x="9107741" y="971210"/>
                  </a:lnTo>
                  <a:lnTo>
                    <a:pt x="9103722" y="975249"/>
                  </a:lnTo>
                  <a:lnTo>
                    <a:pt x="9093811" y="975249"/>
                  </a:lnTo>
                  <a:lnTo>
                    <a:pt x="9089792" y="971210"/>
                  </a:lnTo>
                  <a:lnTo>
                    <a:pt x="9089792" y="961340"/>
                  </a:lnTo>
                  <a:close/>
                  <a:moveTo>
                    <a:pt x="8854496" y="957302"/>
                  </a:moveTo>
                  <a:lnTo>
                    <a:pt x="8864407" y="957302"/>
                  </a:lnTo>
                  <a:lnTo>
                    <a:pt x="8868426" y="961340"/>
                  </a:lnTo>
                  <a:lnTo>
                    <a:pt x="8868426" y="971210"/>
                  </a:lnTo>
                  <a:lnTo>
                    <a:pt x="8864407" y="975249"/>
                  </a:lnTo>
                  <a:lnTo>
                    <a:pt x="8854496" y="975249"/>
                  </a:lnTo>
                  <a:lnTo>
                    <a:pt x="8850477" y="971210"/>
                  </a:lnTo>
                  <a:lnTo>
                    <a:pt x="8850477" y="961340"/>
                  </a:lnTo>
                  <a:close/>
                  <a:moveTo>
                    <a:pt x="8615184" y="957302"/>
                  </a:moveTo>
                  <a:lnTo>
                    <a:pt x="8625095" y="957302"/>
                  </a:lnTo>
                  <a:lnTo>
                    <a:pt x="8629114" y="961340"/>
                  </a:lnTo>
                  <a:lnTo>
                    <a:pt x="8629114" y="971210"/>
                  </a:lnTo>
                  <a:lnTo>
                    <a:pt x="8625095" y="975249"/>
                  </a:lnTo>
                  <a:lnTo>
                    <a:pt x="8615184" y="975249"/>
                  </a:lnTo>
                  <a:lnTo>
                    <a:pt x="8611165" y="971210"/>
                  </a:lnTo>
                  <a:lnTo>
                    <a:pt x="8611165" y="961340"/>
                  </a:lnTo>
                  <a:close/>
                  <a:moveTo>
                    <a:pt x="8375869" y="957302"/>
                  </a:moveTo>
                  <a:lnTo>
                    <a:pt x="8385779" y="957302"/>
                  </a:lnTo>
                  <a:lnTo>
                    <a:pt x="8389799" y="961340"/>
                  </a:lnTo>
                  <a:lnTo>
                    <a:pt x="8389799" y="971210"/>
                  </a:lnTo>
                  <a:lnTo>
                    <a:pt x="8385779" y="975249"/>
                  </a:lnTo>
                  <a:lnTo>
                    <a:pt x="8375869" y="975249"/>
                  </a:lnTo>
                  <a:lnTo>
                    <a:pt x="8371850" y="971210"/>
                  </a:lnTo>
                  <a:lnTo>
                    <a:pt x="8371850" y="961340"/>
                  </a:lnTo>
                  <a:close/>
                  <a:moveTo>
                    <a:pt x="1918514" y="957301"/>
                  </a:moveTo>
                  <a:lnTo>
                    <a:pt x="1928424" y="957301"/>
                  </a:lnTo>
                  <a:lnTo>
                    <a:pt x="1932444" y="961339"/>
                  </a:lnTo>
                  <a:lnTo>
                    <a:pt x="1932444" y="971210"/>
                  </a:lnTo>
                  <a:lnTo>
                    <a:pt x="1928424" y="975249"/>
                  </a:lnTo>
                  <a:lnTo>
                    <a:pt x="1918514" y="975249"/>
                  </a:lnTo>
                  <a:lnTo>
                    <a:pt x="1914495" y="971210"/>
                  </a:lnTo>
                  <a:lnTo>
                    <a:pt x="1914495" y="961339"/>
                  </a:lnTo>
                  <a:close/>
                  <a:moveTo>
                    <a:pt x="2157823" y="957299"/>
                  </a:moveTo>
                  <a:lnTo>
                    <a:pt x="2167733" y="957299"/>
                  </a:lnTo>
                  <a:lnTo>
                    <a:pt x="2171751" y="961337"/>
                  </a:lnTo>
                  <a:lnTo>
                    <a:pt x="2171751" y="971207"/>
                  </a:lnTo>
                  <a:lnTo>
                    <a:pt x="2167733" y="975246"/>
                  </a:lnTo>
                  <a:lnTo>
                    <a:pt x="2157823" y="975246"/>
                  </a:lnTo>
                  <a:lnTo>
                    <a:pt x="2153804" y="971207"/>
                  </a:lnTo>
                  <a:lnTo>
                    <a:pt x="2153804" y="961337"/>
                  </a:lnTo>
                  <a:close/>
                  <a:moveTo>
                    <a:pt x="9572438" y="957291"/>
                  </a:moveTo>
                  <a:lnTo>
                    <a:pt x="9582349" y="957291"/>
                  </a:lnTo>
                  <a:lnTo>
                    <a:pt x="9586368" y="961329"/>
                  </a:lnTo>
                  <a:lnTo>
                    <a:pt x="9586368" y="971199"/>
                  </a:lnTo>
                  <a:lnTo>
                    <a:pt x="9582349" y="975238"/>
                  </a:lnTo>
                  <a:lnTo>
                    <a:pt x="9572438" y="975238"/>
                  </a:lnTo>
                  <a:lnTo>
                    <a:pt x="9568419" y="971199"/>
                  </a:lnTo>
                  <a:lnTo>
                    <a:pt x="9568419" y="961329"/>
                  </a:lnTo>
                  <a:close/>
                  <a:moveTo>
                    <a:pt x="721974" y="957266"/>
                  </a:moveTo>
                  <a:lnTo>
                    <a:pt x="731884" y="957266"/>
                  </a:lnTo>
                  <a:lnTo>
                    <a:pt x="735903" y="961305"/>
                  </a:lnTo>
                  <a:lnTo>
                    <a:pt x="735903" y="971175"/>
                  </a:lnTo>
                  <a:lnTo>
                    <a:pt x="731884" y="975214"/>
                  </a:lnTo>
                  <a:lnTo>
                    <a:pt x="721974" y="975214"/>
                  </a:lnTo>
                  <a:lnTo>
                    <a:pt x="717956" y="971175"/>
                  </a:lnTo>
                  <a:lnTo>
                    <a:pt x="717956" y="961305"/>
                  </a:lnTo>
                  <a:close/>
                  <a:moveTo>
                    <a:pt x="482662" y="957266"/>
                  </a:moveTo>
                  <a:lnTo>
                    <a:pt x="492572" y="957266"/>
                  </a:lnTo>
                  <a:lnTo>
                    <a:pt x="496591" y="961305"/>
                  </a:lnTo>
                  <a:lnTo>
                    <a:pt x="496591" y="971175"/>
                  </a:lnTo>
                  <a:lnTo>
                    <a:pt x="492572" y="975214"/>
                  </a:lnTo>
                  <a:lnTo>
                    <a:pt x="482662" y="975214"/>
                  </a:lnTo>
                  <a:lnTo>
                    <a:pt x="478643" y="971175"/>
                  </a:lnTo>
                  <a:lnTo>
                    <a:pt x="478643" y="961305"/>
                  </a:lnTo>
                  <a:close/>
                  <a:moveTo>
                    <a:pt x="243349" y="957266"/>
                  </a:moveTo>
                  <a:lnTo>
                    <a:pt x="253259" y="957266"/>
                  </a:lnTo>
                  <a:lnTo>
                    <a:pt x="257278" y="961305"/>
                  </a:lnTo>
                  <a:lnTo>
                    <a:pt x="257278" y="971175"/>
                  </a:lnTo>
                  <a:lnTo>
                    <a:pt x="253259" y="975214"/>
                  </a:lnTo>
                  <a:lnTo>
                    <a:pt x="243349" y="975214"/>
                  </a:lnTo>
                  <a:lnTo>
                    <a:pt x="239330" y="971175"/>
                  </a:lnTo>
                  <a:lnTo>
                    <a:pt x="239330" y="961305"/>
                  </a:lnTo>
                  <a:close/>
                  <a:moveTo>
                    <a:pt x="4036" y="957266"/>
                  </a:moveTo>
                  <a:lnTo>
                    <a:pt x="13946" y="957266"/>
                  </a:lnTo>
                  <a:lnTo>
                    <a:pt x="17965" y="961305"/>
                  </a:lnTo>
                  <a:lnTo>
                    <a:pt x="17965" y="971176"/>
                  </a:lnTo>
                  <a:lnTo>
                    <a:pt x="13946" y="975214"/>
                  </a:lnTo>
                  <a:lnTo>
                    <a:pt x="4036" y="975214"/>
                  </a:lnTo>
                  <a:lnTo>
                    <a:pt x="16" y="971176"/>
                  </a:lnTo>
                  <a:lnTo>
                    <a:pt x="16" y="961305"/>
                  </a:lnTo>
                  <a:close/>
                  <a:moveTo>
                    <a:pt x="3350359" y="718040"/>
                  </a:moveTo>
                  <a:lnTo>
                    <a:pt x="3360268" y="718040"/>
                  </a:lnTo>
                  <a:lnTo>
                    <a:pt x="3364287" y="722078"/>
                  </a:lnTo>
                  <a:lnTo>
                    <a:pt x="3364287" y="731948"/>
                  </a:lnTo>
                  <a:lnTo>
                    <a:pt x="3360268" y="735987"/>
                  </a:lnTo>
                  <a:lnTo>
                    <a:pt x="3350359" y="735987"/>
                  </a:lnTo>
                  <a:lnTo>
                    <a:pt x="3346340" y="731948"/>
                  </a:lnTo>
                  <a:lnTo>
                    <a:pt x="3346340" y="722078"/>
                  </a:lnTo>
                  <a:close/>
                  <a:moveTo>
                    <a:pt x="3111048" y="718040"/>
                  </a:moveTo>
                  <a:lnTo>
                    <a:pt x="3120959" y="718040"/>
                  </a:lnTo>
                  <a:lnTo>
                    <a:pt x="3124977" y="722078"/>
                  </a:lnTo>
                  <a:lnTo>
                    <a:pt x="3124977" y="731949"/>
                  </a:lnTo>
                  <a:lnTo>
                    <a:pt x="3120959" y="735987"/>
                  </a:lnTo>
                  <a:lnTo>
                    <a:pt x="3111048" y="735987"/>
                  </a:lnTo>
                  <a:lnTo>
                    <a:pt x="3107029" y="731949"/>
                  </a:lnTo>
                  <a:lnTo>
                    <a:pt x="3107029" y="722078"/>
                  </a:lnTo>
                  <a:close/>
                  <a:moveTo>
                    <a:pt x="2871737" y="718040"/>
                  </a:moveTo>
                  <a:lnTo>
                    <a:pt x="2881646" y="718040"/>
                  </a:lnTo>
                  <a:lnTo>
                    <a:pt x="2885666" y="722078"/>
                  </a:lnTo>
                  <a:lnTo>
                    <a:pt x="2885666" y="731949"/>
                  </a:lnTo>
                  <a:lnTo>
                    <a:pt x="2881646" y="735987"/>
                  </a:lnTo>
                  <a:lnTo>
                    <a:pt x="2871737" y="735987"/>
                  </a:lnTo>
                  <a:lnTo>
                    <a:pt x="2867717" y="731949"/>
                  </a:lnTo>
                  <a:lnTo>
                    <a:pt x="2867717" y="722078"/>
                  </a:lnTo>
                  <a:close/>
                  <a:moveTo>
                    <a:pt x="2632423" y="718040"/>
                  </a:moveTo>
                  <a:lnTo>
                    <a:pt x="2642334" y="718040"/>
                  </a:lnTo>
                  <a:lnTo>
                    <a:pt x="2646352" y="722078"/>
                  </a:lnTo>
                  <a:lnTo>
                    <a:pt x="2646352" y="731949"/>
                  </a:lnTo>
                  <a:lnTo>
                    <a:pt x="2642334" y="735988"/>
                  </a:lnTo>
                  <a:lnTo>
                    <a:pt x="2632423" y="735988"/>
                  </a:lnTo>
                  <a:lnTo>
                    <a:pt x="2628404" y="731949"/>
                  </a:lnTo>
                  <a:lnTo>
                    <a:pt x="2628404" y="722078"/>
                  </a:lnTo>
                  <a:close/>
                  <a:moveTo>
                    <a:pt x="2393104" y="718040"/>
                  </a:moveTo>
                  <a:lnTo>
                    <a:pt x="2403015" y="718040"/>
                  </a:lnTo>
                  <a:lnTo>
                    <a:pt x="2407034" y="722078"/>
                  </a:lnTo>
                  <a:lnTo>
                    <a:pt x="2407034" y="731949"/>
                  </a:lnTo>
                  <a:lnTo>
                    <a:pt x="2403015" y="735988"/>
                  </a:lnTo>
                  <a:lnTo>
                    <a:pt x="2393104" y="735988"/>
                  </a:lnTo>
                  <a:lnTo>
                    <a:pt x="2389087" y="731949"/>
                  </a:lnTo>
                  <a:lnTo>
                    <a:pt x="2389087" y="722078"/>
                  </a:lnTo>
                  <a:close/>
                  <a:moveTo>
                    <a:pt x="4546929" y="718028"/>
                  </a:moveTo>
                  <a:lnTo>
                    <a:pt x="4556840" y="718028"/>
                  </a:lnTo>
                  <a:lnTo>
                    <a:pt x="4560859" y="722066"/>
                  </a:lnTo>
                  <a:lnTo>
                    <a:pt x="4560859" y="731935"/>
                  </a:lnTo>
                  <a:lnTo>
                    <a:pt x="4556840" y="735975"/>
                  </a:lnTo>
                  <a:lnTo>
                    <a:pt x="4546929" y="735975"/>
                  </a:lnTo>
                  <a:lnTo>
                    <a:pt x="4542910" y="731935"/>
                  </a:lnTo>
                  <a:lnTo>
                    <a:pt x="4542910" y="722066"/>
                  </a:lnTo>
                  <a:close/>
                  <a:moveTo>
                    <a:pt x="4307612" y="718028"/>
                  </a:moveTo>
                  <a:lnTo>
                    <a:pt x="4317523" y="718028"/>
                  </a:lnTo>
                  <a:lnTo>
                    <a:pt x="4321543" y="722066"/>
                  </a:lnTo>
                  <a:lnTo>
                    <a:pt x="4321543" y="731936"/>
                  </a:lnTo>
                  <a:lnTo>
                    <a:pt x="4317523" y="735975"/>
                  </a:lnTo>
                  <a:lnTo>
                    <a:pt x="4307612" y="735975"/>
                  </a:lnTo>
                  <a:lnTo>
                    <a:pt x="4303595" y="731936"/>
                  </a:lnTo>
                  <a:lnTo>
                    <a:pt x="4303595" y="722066"/>
                  </a:lnTo>
                  <a:close/>
                  <a:moveTo>
                    <a:pt x="4068297" y="718028"/>
                  </a:moveTo>
                  <a:lnTo>
                    <a:pt x="4078210" y="718028"/>
                  </a:lnTo>
                  <a:lnTo>
                    <a:pt x="4082229" y="722066"/>
                  </a:lnTo>
                  <a:lnTo>
                    <a:pt x="4082229" y="731936"/>
                  </a:lnTo>
                  <a:lnTo>
                    <a:pt x="4078210" y="735975"/>
                  </a:lnTo>
                  <a:lnTo>
                    <a:pt x="4068297" y="735975"/>
                  </a:lnTo>
                  <a:lnTo>
                    <a:pt x="4064278" y="731936"/>
                  </a:lnTo>
                  <a:lnTo>
                    <a:pt x="4064278" y="722066"/>
                  </a:lnTo>
                  <a:close/>
                  <a:moveTo>
                    <a:pt x="3828990" y="718028"/>
                  </a:moveTo>
                  <a:lnTo>
                    <a:pt x="3838899" y="718028"/>
                  </a:lnTo>
                  <a:lnTo>
                    <a:pt x="3842917" y="722066"/>
                  </a:lnTo>
                  <a:lnTo>
                    <a:pt x="3842917" y="731936"/>
                  </a:lnTo>
                  <a:lnTo>
                    <a:pt x="3838899" y="735975"/>
                  </a:lnTo>
                  <a:lnTo>
                    <a:pt x="3828990" y="735975"/>
                  </a:lnTo>
                  <a:lnTo>
                    <a:pt x="3824971" y="731936"/>
                  </a:lnTo>
                  <a:lnTo>
                    <a:pt x="3824971" y="722066"/>
                  </a:lnTo>
                  <a:close/>
                  <a:moveTo>
                    <a:pt x="3589676" y="718028"/>
                  </a:moveTo>
                  <a:lnTo>
                    <a:pt x="3599585" y="718028"/>
                  </a:lnTo>
                  <a:lnTo>
                    <a:pt x="3603604" y="722066"/>
                  </a:lnTo>
                  <a:lnTo>
                    <a:pt x="3603604" y="731936"/>
                  </a:lnTo>
                  <a:lnTo>
                    <a:pt x="3599585" y="735975"/>
                  </a:lnTo>
                  <a:lnTo>
                    <a:pt x="3589676" y="735975"/>
                  </a:lnTo>
                  <a:lnTo>
                    <a:pt x="3585657" y="731936"/>
                  </a:lnTo>
                  <a:lnTo>
                    <a:pt x="3585657" y="722066"/>
                  </a:lnTo>
                  <a:close/>
                  <a:moveTo>
                    <a:pt x="5743412" y="718015"/>
                  </a:moveTo>
                  <a:lnTo>
                    <a:pt x="5753323" y="718015"/>
                  </a:lnTo>
                  <a:lnTo>
                    <a:pt x="5757342" y="722053"/>
                  </a:lnTo>
                  <a:lnTo>
                    <a:pt x="5757342" y="731924"/>
                  </a:lnTo>
                  <a:lnTo>
                    <a:pt x="5753323" y="735963"/>
                  </a:lnTo>
                  <a:lnTo>
                    <a:pt x="5743412" y="735963"/>
                  </a:lnTo>
                  <a:lnTo>
                    <a:pt x="5739393" y="731924"/>
                  </a:lnTo>
                  <a:lnTo>
                    <a:pt x="5739393" y="722053"/>
                  </a:lnTo>
                  <a:close/>
                  <a:moveTo>
                    <a:pt x="5504099" y="718015"/>
                  </a:moveTo>
                  <a:lnTo>
                    <a:pt x="5514010" y="718015"/>
                  </a:lnTo>
                  <a:lnTo>
                    <a:pt x="5518029" y="722053"/>
                  </a:lnTo>
                  <a:lnTo>
                    <a:pt x="5518029" y="731924"/>
                  </a:lnTo>
                  <a:lnTo>
                    <a:pt x="5514010" y="735963"/>
                  </a:lnTo>
                  <a:lnTo>
                    <a:pt x="5504099" y="735963"/>
                  </a:lnTo>
                  <a:lnTo>
                    <a:pt x="5500080" y="731924"/>
                  </a:lnTo>
                  <a:lnTo>
                    <a:pt x="5500080" y="722053"/>
                  </a:lnTo>
                  <a:close/>
                  <a:moveTo>
                    <a:pt x="5264784" y="718015"/>
                  </a:moveTo>
                  <a:lnTo>
                    <a:pt x="5274694" y="718015"/>
                  </a:lnTo>
                  <a:lnTo>
                    <a:pt x="5278713" y="722053"/>
                  </a:lnTo>
                  <a:lnTo>
                    <a:pt x="5278713" y="731924"/>
                  </a:lnTo>
                  <a:lnTo>
                    <a:pt x="5274694" y="735963"/>
                  </a:lnTo>
                  <a:lnTo>
                    <a:pt x="5264784" y="735963"/>
                  </a:lnTo>
                  <a:lnTo>
                    <a:pt x="5260765" y="731924"/>
                  </a:lnTo>
                  <a:lnTo>
                    <a:pt x="5260765" y="722053"/>
                  </a:lnTo>
                  <a:close/>
                  <a:moveTo>
                    <a:pt x="5025470" y="718015"/>
                  </a:moveTo>
                  <a:lnTo>
                    <a:pt x="5035381" y="718015"/>
                  </a:lnTo>
                  <a:lnTo>
                    <a:pt x="5039400" y="722053"/>
                  </a:lnTo>
                  <a:lnTo>
                    <a:pt x="5039400" y="731924"/>
                  </a:lnTo>
                  <a:lnTo>
                    <a:pt x="5035381" y="735963"/>
                  </a:lnTo>
                  <a:lnTo>
                    <a:pt x="5025470" y="735963"/>
                  </a:lnTo>
                  <a:lnTo>
                    <a:pt x="5021451" y="731924"/>
                  </a:lnTo>
                  <a:lnTo>
                    <a:pt x="5021451" y="722053"/>
                  </a:lnTo>
                  <a:close/>
                  <a:moveTo>
                    <a:pt x="4786241" y="718015"/>
                  </a:moveTo>
                  <a:lnTo>
                    <a:pt x="4796152" y="718015"/>
                  </a:lnTo>
                  <a:lnTo>
                    <a:pt x="4800171" y="722053"/>
                  </a:lnTo>
                  <a:lnTo>
                    <a:pt x="4800171" y="731924"/>
                  </a:lnTo>
                  <a:lnTo>
                    <a:pt x="4796152" y="735963"/>
                  </a:lnTo>
                  <a:lnTo>
                    <a:pt x="4786241" y="735963"/>
                  </a:lnTo>
                  <a:lnTo>
                    <a:pt x="4782224" y="731924"/>
                  </a:lnTo>
                  <a:lnTo>
                    <a:pt x="4782224" y="722053"/>
                  </a:lnTo>
                  <a:close/>
                  <a:moveTo>
                    <a:pt x="6939983" y="718003"/>
                  </a:moveTo>
                  <a:lnTo>
                    <a:pt x="6949894" y="718003"/>
                  </a:lnTo>
                  <a:lnTo>
                    <a:pt x="6953913" y="722041"/>
                  </a:lnTo>
                  <a:lnTo>
                    <a:pt x="6953913" y="731911"/>
                  </a:lnTo>
                  <a:lnTo>
                    <a:pt x="6949894" y="735950"/>
                  </a:lnTo>
                  <a:lnTo>
                    <a:pt x="6939983" y="735950"/>
                  </a:lnTo>
                  <a:lnTo>
                    <a:pt x="6935964" y="731911"/>
                  </a:lnTo>
                  <a:lnTo>
                    <a:pt x="6935964" y="722041"/>
                  </a:lnTo>
                  <a:close/>
                  <a:moveTo>
                    <a:pt x="6700670" y="718003"/>
                  </a:moveTo>
                  <a:lnTo>
                    <a:pt x="6710581" y="718003"/>
                  </a:lnTo>
                  <a:lnTo>
                    <a:pt x="6714600" y="722041"/>
                  </a:lnTo>
                  <a:lnTo>
                    <a:pt x="6714600" y="731912"/>
                  </a:lnTo>
                  <a:lnTo>
                    <a:pt x="6710581" y="735950"/>
                  </a:lnTo>
                  <a:lnTo>
                    <a:pt x="6700670" y="735950"/>
                  </a:lnTo>
                  <a:lnTo>
                    <a:pt x="6696651" y="731912"/>
                  </a:lnTo>
                  <a:lnTo>
                    <a:pt x="6696651" y="722041"/>
                  </a:lnTo>
                  <a:close/>
                  <a:moveTo>
                    <a:pt x="6461356" y="718003"/>
                  </a:moveTo>
                  <a:lnTo>
                    <a:pt x="6471266" y="718003"/>
                  </a:lnTo>
                  <a:lnTo>
                    <a:pt x="6475285" y="722041"/>
                  </a:lnTo>
                  <a:lnTo>
                    <a:pt x="6475285" y="731912"/>
                  </a:lnTo>
                  <a:lnTo>
                    <a:pt x="6471266" y="735950"/>
                  </a:lnTo>
                  <a:lnTo>
                    <a:pt x="6461356" y="735950"/>
                  </a:lnTo>
                  <a:lnTo>
                    <a:pt x="6457337" y="731912"/>
                  </a:lnTo>
                  <a:lnTo>
                    <a:pt x="6457337" y="722041"/>
                  </a:lnTo>
                  <a:close/>
                  <a:moveTo>
                    <a:pt x="6222042" y="718003"/>
                  </a:moveTo>
                  <a:lnTo>
                    <a:pt x="6231952" y="718003"/>
                  </a:lnTo>
                  <a:lnTo>
                    <a:pt x="6235971" y="722041"/>
                  </a:lnTo>
                  <a:lnTo>
                    <a:pt x="6235971" y="731912"/>
                  </a:lnTo>
                  <a:lnTo>
                    <a:pt x="6231952" y="735951"/>
                  </a:lnTo>
                  <a:lnTo>
                    <a:pt x="6222042" y="735951"/>
                  </a:lnTo>
                  <a:lnTo>
                    <a:pt x="6218023" y="731912"/>
                  </a:lnTo>
                  <a:lnTo>
                    <a:pt x="6218023" y="722041"/>
                  </a:lnTo>
                  <a:close/>
                  <a:moveTo>
                    <a:pt x="5982729" y="718003"/>
                  </a:moveTo>
                  <a:lnTo>
                    <a:pt x="5992639" y="718003"/>
                  </a:lnTo>
                  <a:lnTo>
                    <a:pt x="5996658" y="722041"/>
                  </a:lnTo>
                  <a:lnTo>
                    <a:pt x="5996658" y="731912"/>
                  </a:lnTo>
                  <a:lnTo>
                    <a:pt x="5992639" y="735951"/>
                  </a:lnTo>
                  <a:lnTo>
                    <a:pt x="5982729" y="735951"/>
                  </a:lnTo>
                  <a:lnTo>
                    <a:pt x="5978710" y="731912"/>
                  </a:lnTo>
                  <a:lnTo>
                    <a:pt x="5978710" y="722041"/>
                  </a:lnTo>
                  <a:close/>
                  <a:moveTo>
                    <a:pt x="8136553" y="717990"/>
                  </a:moveTo>
                  <a:lnTo>
                    <a:pt x="8146464" y="717990"/>
                  </a:lnTo>
                  <a:lnTo>
                    <a:pt x="8150483" y="722028"/>
                  </a:lnTo>
                  <a:lnTo>
                    <a:pt x="8150483" y="731899"/>
                  </a:lnTo>
                  <a:lnTo>
                    <a:pt x="8146464" y="735938"/>
                  </a:lnTo>
                  <a:lnTo>
                    <a:pt x="8136553" y="735938"/>
                  </a:lnTo>
                  <a:lnTo>
                    <a:pt x="8132534" y="731899"/>
                  </a:lnTo>
                  <a:lnTo>
                    <a:pt x="8132534" y="722028"/>
                  </a:lnTo>
                  <a:close/>
                  <a:moveTo>
                    <a:pt x="7897241" y="717990"/>
                  </a:moveTo>
                  <a:lnTo>
                    <a:pt x="7907151" y="717990"/>
                  </a:lnTo>
                  <a:lnTo>
                    <a:pt x="7911170" y="722029"/>
                  </a:lnTo>
                  <a:lnTo>
                    <a:pt x="7911170" y="731899"/>
                  </a:lnTo>
                  <a:lnTo>
                    <a:pt x="7907151" y="735938"/>
                  </a:lnTo>
                  <a:lnTo>
                    <a:pt x="7897241" y="735938"/>
                  </a:lnTo>
                  <a:lnTo>
                    <a:pt x="7893222" y="731899"/>
                  </a:lnTo>
                  <a:lnTo>
                    <a:pt x="7893222" y="722029"/>
                  </a:lnTo>
                  <a:close/>
                  <a:moveTo>
                    <a:pt x="7657926" y="717990"/>
                  </a:moveTo>
                  <a:lnTo>
                    <a:pt x="7667836" y="717990"/>
                  </a:lnTo>
                  <a:lnTo>
                    <a:pt x="7671855" y="722029"/>
                  </a:lnTo>
                  <a:lnTo>
                    <a:pt x="7671855" y="731899"/>
                  </a:lnTo>
                  <a:lnTo>
                    <a:pt x="7667836" y="735938"/>
                  </a:lnTo>
                  <a:lnTo>
                    <a:pt x="7657926" y="735938"/>
                  </a:lnTo>
                  <a:lnTo>
                    <a:pt x="7653906" y="731899"/>
                  </a:lnTo>
                  <a:lnTo>
                    <a:pt x="7653906" y="722029"/>
                  </a:lnTo>
                  <a:close/>
                  <a:moveTo>
                    <a:pt x="7418611" y="717990"/>
                  </a:moveTo>
                  <a:lnTo>
                    <a:pt x="7428521" y="717990"/>
                  </a:lnTo>
                  <a:lnTo>
                    <a:pt x="7432540" y="722029"/>
                  </a:lnTo>
                  <a:lnTo>
                    <a:pt x="7432540" y="731899"/>
                  </a:lnTo>
                  <a:lnTo>
                    <a:pt x="7428521" y="735938"/>
                  </a:lnTo>
                  <a:lnTo>
                    <a:pt x="7418611" y="735938"/>
                  </a:lnTo>
                  <a:lnTo>
                    <a:pt x="7414592" y="731899"/>
                  </a:lnTo>
                  <a:lnTo>
                    <a:pt x="7414592" y="722029"/>
                  </a:lnTo>
                  <a:close/>
                  <a:moveTo>
                    <a:pt x="7179298" y="717990"/>
                  </a:moveTo>
                  <a:lnTo>
                    <a:pt x="7189209" y="717990"/>
                  </a:lnTo>
                  <a:lnTo>
                    <a:pt x="7193228" y="722029"/>
                  </a:lnTo>
                  <a:lnTo>
                    <a:pt x="7193228" y="731899"/>
                  </a:lnTo>
                  <a:lnTo>
                    <a:pt x="7189209" y="735938"/>
                  </a:lnTo>
                  <a:lnTo>
                    <a:pt x="7179298" y="735938"/>
                  </a:lnTo>
                  <a:lnTo>
                    <a:pt x="7175279" y="731899"/>
                  </a:lnTo>
                  <a:lnTo>
                    <a:pt x="7175279" y="722029"/>
                  </a:lnTo>
                  <a:close/>
                  <a:moveTo>
                    <a:pt x="961272" y="717980"/>
                  </a:moveTo>
                  <a:lnTo>
                    <a:pt x="971182" y="717980"/>
                  </a:lnTo>
                  <a:lnTo>
                    <a:pt x="975202" y="722018"/>
                  </a:lnTo>
                  <a:lnTo>
                    <a:pt x="975202" y="731889"/>
                  </a:lnTo>
                  <a:lnTo>
                    <a:pt x="971182" y="735928"/>
                  </a:lnTo>
                  <a:lnTo>
                    <a:pt x="961272" y="735928"/>
                  </a:lnTo>
                  <a:lnTo>
                    <a:pt x="957254" y="731889"/>
                  </a:lnTo>
                  <a:lnTo>
                    <a:pt x="957254" y="722018"/>
                  </a:lnTo>
                  <a:close/>
                  <a:moveTo>
                    <a:pt x="1679219" y="717979"/>
                  </a:moveTo>
                  <a:lnTo>
                    <a:pt x="1689128" y="717979"/>
                  </a:lnTo>
                  <a:lnTo>
                    <a:pt x="1693149" y="722018"/>
                  </a:lnTo>
                  <a:lnTo>
                    <a:pt x="1693149" y="731889"/>
                  </a:lnTo>
                  <a:lnTo>
                    <a:pt x="1689128" y="735927"/>
                  </a:lnTo>
                  <a:lnTo>
                    <a:pt x="1679219" y="735927"/>
                  </a:lnTo>
                  <a:lnTo>
                    <a:pt x="1675200" y="731889"/>
                  </a:lnTo>
                  <a:lnTo>
                    <a:pt x="1675200" y="722018"/>
                  </a:lnTo>
                  <a:close/>
                  <a:moveTo>
                    <a:pt x="1439901" y="717979"/>
                  </a:moveTo>
                  <a:lnTo>
                    <a:pt x="1449811" y="717979"/>
                  </a:lnTo>
                  <a:lnTo>
                    <a:pt x="1453831" y="722018"/>
                  </a:lnTo>
                  <a:lnTo>
                    <a:pt x="1453831" y="731889"/>
                  </a:lnTo>
                  <a:lnTo>
                    <a:pt x="1449811" y="735927"/>
                  </a:lnTo>
                  <a:lnTo>
                    <a:pt x="1439901" y="735927"/>
                  </a:lnTo>
                  <a:lnTo>
                    <a:pt x="1435883" y="731889"/>
                  </a:lnTo>
                  <a:lnTo>
                    <a:pt x="1435883" y="722018"/>
                  </a:lnTo>
                  <a:close/>
                  <a:moveTo>
                    <a:pt x="1200585" y="717979"/>
                  </a:moveTo>
                  <a:lnTo>
                    <a:pt x="1210495" y="717979"/>
                  </a:lnTo>
                  <a:lnTo>
                    <a:pt x="1214513" y="722018"/>
                  </a:lnTo>
                  <a:lnTo>
                    <a:pt x="1214513" y="731889"/>
                  </a:lnTo>
                  <a:lnTo>
                    <a:pt x="1210495" y="735927"/>
                  </a:lnTo>
                  <a:lnTo>
                    <a:pt x="1200585" y="735927"/>
                  </a:lnTo>
                  <a:lnTo>
                    <a:pt x="1196566" y="731889"/>
                  </a:lnTo>
                  <a:lnTo>
                    <a:pt x="1196566" y="722018"/>
                  </a:lnTo>
                  <a:close/>
                  <a:moveTo>
                    <a:pt x="9333125" y="717978"/>
                  </a:moveTo>
                  <a:lnTo>
                    <a:pt x="9343036" y="717978"/>
                  </a:lnTo>
                  <a:lnTo>
                    <a:pt x="9347055" y="722016"/>
                  </a:lnTo>
                  <a:lnTo>
                    <a:pt x="9347055" y="731887"/>
                  </a:lnTo>
                  <a:lnTo>
                    <a:pt x="9343036" y="735926"/>
                  </a:lnTo>
                  <a:lnTo>
                    <a:pt x="9333125" y="735926"/>
                  </a:lnTo>
                  <a:lnTo>
                    <a:pt x="9329106" y="731887"/>
                  </a:lnTo>
                  <a:lnTo>
                    <a:pt x="9329106" y="722016"/>
                  </a:lnTo>
                  <a:close/>
                  <a:moveTo>
                    <a:pt x="9093811" y="717978"/>
                  </a:moveTo>
                  <a:lnTo>
                    <a:pt x="9103722" y="717978"/>
                  </a:lnTo>
                  <a:lnTo>
                    <a:pt x="9107741" y="722016"/>
                  </a:lnTo>
                  <a:lnTo>
                    <a:pt x="9107741" y="731887"/>
                  </a:lnTo>
                  <a:lnTo>
                    <a:pt x="9103722" y="735926"/>
                  </a:lnTo>
                  <a:lnTo>
                    <a:pt x="9093811" y="735926"/>
                  </a:lnTo>
                  <a:lnTo>
                    <a:pt x="9089792" y="731887"/>
                  </a:lnTo>
                  <a:lnTo>
                    <a:pt x="9089792" y="722016"/>
                  </a:lnTo>
                  <a:close/>
                  <a:moveTo>
                    <a:pt x="8854496" y="717978"/>
                  </a:moveTo>
                  <a:lnTo>
                    <a:pt x="8864407" y="717978"/>
                  </a:lnTo>
                  <a:lnTo>
                    <a:pt x="8868426" y="722016"/>
                  </a:lnTo>
                  <a:lnTo>
                    <a:pt x="8868426" y="731887"/>
                  </a:lnTo>
                  <a:lnTo>
                    <a:pt x="8864407" y="735926"/>
                  </a:lnTo>
                  <a:lnTo>
                    <a:pt x="8854496" y="735926"/>
                  </a:lnTo>
                  <a:lnTo>
                    <a:pt x="8850477" y="731887"/>
                  </a:lnTo>
                  <a:lnTo>
                    <a:pt x="8850477" y="722016"/>
                  </a:lnTo>
                  <a:close/>
                  <a:moveTo>
                    <a:pt x="8615184" y="717978"/>
                  </a:moveTo>
                  <a:lnTo>
                    <a:pt x="8625095" y="717978"/>
                  </a:lnTo>
                  <a:lnTo>
                    <a:pt x="8629114" y="722016"/>
                  </a:lnTo>
                  <a:lnTo>
                    <a:pt x="8629114" y="731887"/>
                  </a:lnTo>
                  <a:lnTo>
                    <a:pt x="8625095" y="735926"/>
                  </a:lnTo>
                  <a:lnTo>
                    <a:pt x="8615184" y="735926"/>
                  </a:lnTo>
                  <a:lnTo>
                    <a:pt x="8611165" y="731887"/>
                  </a:lnTo>
                  <a:lnTo>
                    <a:pt x="8611165" y="722016"/>
                  </a:lnTo>
                  <a:close/>
                  <a:moveTo>
                    <a:pt x="8375869" y="717978"/>
                  </a:moveTo>
                  <a:lnTo>
                    <a:pt x="8385779" y="717978"/>
                  </a:lnTo>
                  <a:lnTo>
                    <a:pt x="8389799" y="722016"/>
                  </a:lnTo>
                  <a:lnTo>
                    <a:pt x="8389799" y="731887"/>
                  </a:lnTo>
                  <a:lnTo>
                    <a:pt x="8385779" y="735926"/>
                  </a:lnTo>
                  <a:lnTo>
                    <a:pt x="8375869" y="735926"/>
                  </a:lnTo>
                  <a:lnTo>
                    <a:pt x="8371850" y="731887"/>
                  </a:lnTo>
                  <a:lnTo>
                    <a:pt x="8371850" y="722016"/>
                  </a:lnTo>
                  <a:close/>
                  <a:moveTo>
                    <a:pt x="1918514" y="717970"/>
                  </a:moveTo>
                  <a:lnTo>
                    <a:pt x="1928424" y="717970"/>
                  </a:lnTo>
                  <a:lnTo>
                    <a:pt x="1932444" y="722009"/>
                  </a:lnTo>
                  <a:lnTo>
                    <a:pt x="1932444" y="731879"/>
                  </a:lnTo>
                  <a:lnTo>
                    <a:pt x="1928424" y="735918"/>
                  </a:lnTo>
                  <a:lnTo>
                    <a:pt x="1918514" y="735918"/>
                  </a:lnTo>
                  <a:lnTo>
                    <a:pt x="1914495" y="731879"/>
                  </a:lnTo>
                  <a:lnTo>
                    <a:pt x="1914495" y="722009"/>
                  </a:lnTo>
                  <a:close/>
                  <a:moveTo>
                    <a:pt x="2157823" y="717968"/>
                  </a:moveTo>
                  <a:lnTo>
                    <a:pt x="2167733" y="717968"/>
                  </a:lnTo>
                  <a:lnTo>
                    <a:pt x="2171753" y="722006"/>
                  </a:lnTo>
                  <a:lnTo>
                    <a:pt x="2171753" y="731877"/>
                  </a:lnTo>
                  <a:lnTo>
                    <a:pt x="2167733" y="735916"/>
                  </a:lnTo>
                  <a:lnTo>
                    <a:pt x="2157823" y="735916"/>
                  </a:lnTo>
                  <a:lnTo>
                    <a:pt x="2153804" y="731877"/>
                  </a:lnTo>
                  <a:lnTo>
                    <a:pt x="2153804" y="722006"/>
                  </a:lnTo>
                  <a:close/>
                  <a:moveTo>
                    <a:pt x="9572438" y="717966"/>
                  </a:moveTo>
                  <a:lnTo>
                    <a:pt x="9582349" y="717966"/>
                  </a:lnTo>
                  <a:lnTo>
                    <a:pt x="9586368" y="722004"/>
                  </a:lnTo>
                  <a:lnTo>
                    <a:pt x="9586368" y="731875"/>
                  </a:lnTo>
                  <a:lnTo>
                    <a:pt x="9582349" y="735914"/>
                  </a:lnTo>
                  <a:lnTo>
                    <a:pt x="9572438" y="735914"/>
                  </a:lnTo>
                  <a:lnTo>
                    <a:pt x="9568419" y="731875"/>
                  </a:lnTo>
                  <a:lnTo>
                    <a:pt x="9568419" y="722004"/>
                  </a:lnTo>
                  <a:close/>
                  <a:moveTo>
                    <a:pt x="243349" y="717939"/>
                  </a:moveTo>
                  <a:lnTo>
                    <a:pt x="253260" y="717939"/>
                  </a:lnTo>
                  <a:lnTo>
                    <a:pt x="257279" y="721977"/>
                  </a:lnTo>
                  <a:lnTo>
                    <a:pt x="257279" y="731847"/>
                  </a:lnTo>
                  <a:lnTo>
                    <a:pt x="253260" y="735886"/>
                  </a:lnTo>
                  <a:lnTo>
                    <a:pt x="243349" y="735886"/>
                  </a:lnTo>
                  <a:lnTo>
                    <a:pt x="239330" y="731847"/>
                  </a:lnTo>
                  <a:lnTo>
                    <a:pt x="239330" y="721977"/>
                  </a:lnTo>
                  <a:close/>
                  <a:moveTo>
                    <a:pt x="4036" y="717939"/>
                  </a:moveTo>
                  <a:lnTo>
                    <a:pt x="13947" y="717939"/>
                  </a:lnTo>
                  <a:lnTo>
                    <a:pt x="17965" y="721978"/>
                  </a:lnTo>
                  <a:lnTo>
                    <a:pt x="17965" y="731848"/>
                  </a:lnTo>
                  <a:lnTo>
                    <a:pt x="13947" y="735886"/>
                  </a:lnTo>
                  <a:lnTo>
                    <a:pt x="4036" y="735886"/>
                  </a:lnTo>
                  <a:lnTo>
                    <a:pt x="17" y="731848"/>
                  </a:lnTo>
                  <a:lnTo>
                    <a:pt x="17" y="721978"/>
                  </a:lnTo>
                  <a:close/>
                  <a:moveTo>
                    <a:pt x="721975" y="717939"/>
                  </a:moveTo>
                  <a:lnTo>
                    <a:pt x="731885" y="717939"/>
                  </a:lnTo>
                  <a:lnTo>
                    <a:pt x="735904" y="721977"/>
                  </a:lnTo>
                  <a:lnTo>
                    <a:pt x="735904" y="731847"/>
                  </a:lnTo>
                  <a:lnTo>
                    <a:pt x="731885" y="735886"/>
                  </a:lnTo>
                  <a:lnTo>
                    <a:pt x="721975" y="735886"/>
                  </a:lnTo>
                  <a:lnTo>
                    <a:pt x="717956" y="731847"/>
                  </a:lnTo>
                  <a:lnTo>
                    <a:pt x="717956" y="721977"/>
                  </a:lnTo>
                  <a:close/>
                  <a:moveTo>
                    <a:pt x="482663" y="717939"/>
                  </a:moveTo>
                  <a:lnTo>
                    <a:pt x="492573" y="717939"/>
                  </a:lnTo>
                  <a:lnTo>
                    <a:pt x="496593" y="721977"/>
                  </a:lnTo>
                  <a:lnTo>
                    <a:pt x="496593" y="731847"/>
                  </a:lnTo>
                  <a:lnTo>
                    <a:pt x="492573" y="735886"/>
                  </a:lnTo>
                  <a:lnTo>
                    <a:pt x="482663" y="735886"/>
                  </a:lnTo>
                  <a:lnTo>
                    <a:pt x="478643" y="731847"/>
                  </a:lnTo>
                  <a:lnTo>
                    <a:pt x="478643" y="721977"/>
                  </a:lnTo>
                  <a:close/>
                  <a:moveTo>
                    <a:pt x="3350359" y="478760"/>
                  </a:moveTo>
                  <a:lnTo>
                    <a:pt x="3360268" y="478760"/>
                  </a:lnTo>
                  <a:lnTo>
                    <a:pt x="3364287" y="482801"/>
                  </a:lnTo>
                  <a:lnTo>
                    <a:pt x="3364287" y="492670"/>
                  </a:lnTo>
                  <a:lnTo>
                    <a:pt x="3360268" y="496707"/>
                  </a:lnTo>
                  <a:lnTo>
                    <a:pt x="3350359" y="496707"/>
                  </a:lnTo>
                  <a:lnTo>
                    <a:pt x="3346340" y="492670"/>
                  </a:lnTo>
                  <a:lnTo>
                    <a:pt x="3346340" y="482801"/>
                  </a:lnTo>
                  <a:close/>
                  <a:moveTo>
                    <a:pt x="3111048" y="478760"/>
                  </a:moveTo>
                  <a:lnTo>
                    <a:pt x="3120959" y="478760"/>
                  </a:lnTo>
                  <a:lnTo>
                    <a:pt x="3124977" y="482801"/>
                  </a:lnTo>
                  <a:lnTo>
                    <a:pt x="3124977" y="492670"/>
                  </a:lnTo>
                  <a:lnTo>
                    <a:pt x="3120959" y="496707"/>
                  </a:lnTo>
                  <a:lnTo>
                    <a:pt x="3111048" y="496707"/>
                  </a:lnTo>
                  <a:lnTo>
                    <a:pt x="3107029" y="492670"/>
                  </a:lnTo>
                  <a:lnTo>
                    <a:pt x="3107029" y="482801"/>
                  </a:lnTo>
                  <a:close/>
                  <a:moveTo>
                    <a:pt x="2871737" y="478760"/>
                  </a:moveTo>
                  <a:lnTo>
                    <a:pt x="2881646" y="478760"/>
                  </a:lnTo>
                  <a:lnTo>
                    <a:pt x="2885666" y="482801"/>
                  </a:lnTo>
                  <a:lnTo>
                    <a:pt x="2885666" y="492670"/>
                  </a:lnTo>
                  <a:lnTo>
                    <a:pt x="2881646" y="496707"/>
                  </a:lnTo>
                  <a:lnTo>
                    <a:pt x="2871737" y="496707"/>
                  </a:lnTo>
                  <a:lnTo>
                    <a:pt x="2867717" y="492670"/>
                  </a:lnTo>
                  <a:lnTo>
                    <a:pt x="2867717" y="482801"/>
                  </a:lnTo>
                  <a:close/>
                  <a:moveTo>
                    <a:pt x="2632423" y="478760"/>
                  </a:moveTo>
                  <a:lnTo>
                    <a:pt x="2642334" y="478760"/>
                  </a:lnTo>
                  <a:lnTo>
                    <a:pt x="2646352" y="482801"/>
                  </a:lnTo>
                  <a:lnTo>
                    <a:pt x="2646352" y="492670"/>
                  </a:lnTo>
                  <a:lnTo>
                    <a:pt x="2642334" y="496707"/>
                  </a:lnTo>
                  <a:lnTo>
                    <a:pt x="2632423" y="496707"/>
                  </a:lnTo>
                  <a:lnTo>
                    <a:pt x="2628404" y="492670"/>
                  </a:lnTo>
                  <a:lnTo>
                    <a:pt x="2628404" y="482801"/>
                  </a:lnTo>
                  <a:close/>
                  <a:moveTo>
                    <a:pt x="2393104" y="478760"/>
                  </a:moveTo>
                  <a:lnTo>
                    <a:pt x="2403015" y="478760"/>
                  </a:lnTo>
                  <a:lnTo>
                    <a:pt x="2407034" y="482801"/>
                  </a:lnTo>
                  <a:lnTo>
                    <a:pt x="2407034" y="492670"/>
                  </a:lnTo>
                  <a:lnTo>
                    <a:pt x="2403015" y="496707"/>
                  </a:lnTo>
                  <a:lnTo>
                    <a:pt x="2393104" y="496707"/>
                  </a:lnTo>
                  <a:lnTo>
                    <a:pt x="2389087" y="492670"/>
                  </a:lnTo>
                  <a:lnTo>
                    <a:pt x="2389087" y="482801"/>
                  </a:lnTo>
                  <a:close/>
                  <a:moveTo>
                    <a:pt x="4546929" y="478748"/>
                  </a:moveTo>
                  <a:lnTo>
                    <a:pt x="4556840" y="478748"/>
                  </a:lnTo>
                  <a:lnTo>
                    <a:pt x="4560859" y="482789"/>
                  </a:lnTo>
                  <a:lnTo>
                    <a:pt x="4560859" y="492657"/>
                  </a:lnTo>
                  <a:lnTo>
                    <a:pt x="4556840" y="496695"/>
                  </a:lnTo>
                  <a:lnTo>
                    <a:pt x="4546929" y="496695"/>
                  </a:lnTo>
                  <a:lnTo>
                    <a:pt x="4542910" y="492657"/>
                  </a:lnTo>
                  <a:lnTo>
                    <a:pt x="4542910" y="482789"/>
                  </a:lnTo>
                  <a:close/>
                  <a:moveTo>
                    <a:pt x="4307612" y="478748"/>
                  </a:moveTo>
                  <a:lnTo>
                    <a:pt x="4317523" y="478748"/>
                  </a:lnTo>
                  <a:lnTo>
                    <a:pt x="4321543" y="482789"/>
                  </a:lnTo>
                  <a:lnTo>
                    <a:pt x="4321543" y="492657"/>
                  </a:lnTo>
                  <a:lnTo>
                    <a:pt x="4317523" y="496695"/>
                  </a:lnTo>
                  <a:lnTo>
                    <a:pt x="4307612" y="496695"/>
                  </a:lnTo>
                  <a:lnTo>
                    <a:pt x="4303595" y="492657"/>
                  </a:lnTo>
                  <a:lnTo>
                    <a:pt x="4303595" y="482789"/>
                  </a:lnTo>
                  <a:close/>
                  <a:moveTo>
                    <a:pt x="4068297" y="478748"/>
                  </a:moveTo>
                  <a:lnTo>
                    <a:pt x="4078210" y="478748"/>
                  </a:lnTo>
                  <a:lnTo>
                    <a:pt x="4082229" y="482789"/>
                  </a:lnTo>
                  <a:lnTo>
                    <a:pt x="4082229" y="492657"/>
                  </a:lnTo>
                  <a:lnTo>
                    <a:pt x="4078210" y="496695"/>
                  </a:lnTo>
                  <a:lnTo>
                    <a:pt x="4068297" y="496695"/>
                  </a:lnTo>
                  <a:lnTo>
                    <a:pt x="4064278" y="492657"/>
                  </a:lnTo>
                  <a:lnTo>
                    <a:pt x="4064278" y="482789"/>
                  </a:lnTo>
                  <a:close/>
                  <a:moveTo>
                    <a:pt x="3828990" y="478748"/>
                  </a:moveTo>
                  <a:lnTo>
                    <a:pt x="3838899" y="478748"/>
                  </a:lnTo>
                  <a:lnTo>
                    <a:pt x="3842917" y="482789"/>
                  </a:lnTo>
                  <a:lnTo>
                    <a:pt x="3842917" y="492657"/>
                  </a:lnTo>
                  <a:lnTo>
                    <a:pt x="3838899" y="496695"/>
                  </a:lnTo>
                  <a:lnTo>
                    <a:pt x="3828990" y="496695"/>
                  </a:lnTo>
                  <a:lnTo>
                    <a:pt x="3824971" y="492657"/>
                  </a:lnTo>
                  <a:lnTo>
                    <a:pt x="3824971" y="482789"/>
                  </a:lnTo>
                  <a:close/>
                  <a:moveTo>
                    <a:pt x="3589676" y="478748"/>
                  </a:moveTo>
                  <a:lnTo>
                    <a:pt x="3599585" y="478748"/>
                  </a:lnTo>
                  <a:lnTo>
                    <a:pt x="3603604" y="482789"/>
                  </a:lnTo>
                  <a:lnTo>
                    <a:pt x="3603604" y="492657"/>
                  </a:lnTo>
                  <a:lnTo>
                    <a:pt x="3599585" y="496695"/>
                  </a:lnTo>
                  <a:lnTo>
                    <a:pt x="3589676" y="496695"/>
                  </a:lnTo>
                  <a:lnTo>
                    <a:pt x="3585657" y="492657"/>
                  </a:lnTo>
                  <a:lnTo>
                    <a:pt x="3585657" y="482789"/>
                  </a:lnTo>
                  <a:close/>
                  <a:moveTo>
                    <a:pt x="5743412" y="478736"/>
                  </a:moveTo>
                  <a:lnTo>
                    <a:pt x="5753323" y="478736"/>
                  </a:lnTo>
                  <a:lnTo>
                    <a:pt x="5757342" y="482776"/>
                  </a:lnTo>
                  <a:lnTo>
                    <a:pt x="5757342" y="492645"/>
                  </a:lnTo>
                  <a:lnTo>
                    <a:pt x="5753323" y="496683"/>
                  </a:lnTo>
                  <a:lnTo>
                    <a:pt x="5743412" y="496683"/>
                  </a:lnTo>
                  <a:lnTo>
                    <a:pt x="5739393" y="492645"/>
                  </a:lnTo>
                  <a:lnTo>
                    <a:pt x="5739393" y="482776"/>
                  </a:lnTo>
                  <a:close/>
                  <a:moveTo>
                    <a:pt x="5504099" y="478736"/>
                  </a:moveTo>
                  <a:lnTo>
                    <a:pt x="5514010" y="478736"/>
                  </a:lnTo>
                  <a:lnTo>
                    <a:pt x="5518029" y="482776"/>
                  </a:lnTo>
                  <a:lnTo>
                    <a:pt x="5518029" y="492645"/>
                  </a:lnTo>
                  <a:lnTo>
                    <a:pt x="5514010" y="496683"/>
                  </a:lnTo>
                  <a:lnTo>
                    <a:pt x="5504099" y="496683"/>
                  </a:lnTo>
                  <a:lnTo>
                    <a:pt x="5500080" y="492645"/>
                  </a:lnTo>
                  <a:lnTo>
                    <a:pt x="5500080" y="482776"/>
                  </a:lnTo>
                  <a:close/>
                  <a:moveTo>
                    <a:pt x="5264784" y="478736"/>
                  </a:moveTo>
                  <a:lnTo>
                    <a:pt x="5274694" y="478736"/>
                  </a:lnTo>
                  <a:lnTo>
                    <a:pt x="5278713" y="482776"/>
                  </a:lnTo>
                  <a:lnTo>
                    <a:pt x="5278713" y="492645"/>
                  </a:lnTo>
                  <a:lnTo>
                    <a:pt x="5274694" y="496683"/>
                  </a:lnTo>
                  <a:lnTo>
                    <a:pt x="5264784" y="496683"/>
                  </a:lnTo>
                  <a:lnTo>
                    <a:pt x="5260765" y="492645"/>
                  </a:lnTo>
                  <a:lnTo>
                    <a:pt x="5260765" y="482776"/>
                  </a:lnTo>
                  <a:close/>
                  <a:moveTo>
                    <a:pt x="5025470" y="478736"/>
                  </a:moveTo>
                  <a:lnTo>
                    <a:pt x="5035381" y="478736"/>
                  </a:lnTo>
                  <a:lnTo>
                    <a:pt x="5039400" y="482776"/>
                  </a:lnTo>
                  <a:lnTo>
                    <a:pt x="5039400" y="492645"/>
                  </a:lnTo>
                  <a:lnTo>
                    <a:pt x="5035381" y="496683"/>
                  </a:lnTo>
                  <a:lnTo>
                    <a:pt x="5025470" y="496683"/>
                  </a:lnTo>
                  <a:lnTo>
                    <a:pt x="5021451" y="492645"/>
                  </a:lnTo>
                  <a:lnTo>
                    <a:pt x="5021451" y="482776"/>
                  </a:lnTo>
                  <a:close/>
                  <a:moveTo>
                    <a:pt x="4786241" y="478736"/>
                  </a:moveTo>
                  <a:lnTo>
                    <a:pt x="4796152" y="478736"/>
                  </a:lnTo>
                  <a:lnTo>
                    <a:pt x="4800171" y="482776"/>
                  </a:lnTo>
                  <a:lnTo>
                    <a:pt x="4800171" y="492645"/>
                  </a:lnTo>
                  <a:lnTo>
                    <a:pt x="4796152" y="496683"/>
                  </a:lnTo>
                  <a:lnTo>
                    <a:pt x="4786241" y="496683"/>
                  </a:lnTo>
                  <a:lnTo>
                    <a:pt x="4782224" y="492645"/>
                  </a:lnTo>
                  <a:lnTo>
                    <a:pt x="4782224" y="482776"/>
                  </a:lnTo>
                  <a:close/>
                  <a:moveTo>
                    <a:pt x="6939983" y="478724"/>
                  </a:moveTo>
                  <a:lnTo>
                    <a:pt x="6949894" y="478724"/>
                  </a:lnTo>
                  <a:lnTo>
                    <a:pt x="6953913" y="482764"/>
                  </a:lnTo>
                  <a:lnTo>
                    <a:pt x="6953913" y="492633"/>
                  </a:lnTo>
                  <a:lnTo>
                    <a:pt x="6949894" y="496671"/>
                  </a:lnTo>
                  <a:lnTo>
                    <a:pt x="6939983" y="496671"/>
                  </a:lnTo>
                  <a:lnTo>
                    <a:pt x="6935964" y="492633"/>
                  </a:lnTo>
                  <a:lnTo>
                    <a:pt x="6935964" y="482764"/>
                  </a:lnTo>
                  <a:close/>
                  <a:moveTo>
                    <a:pt x="6700670" y="478724"/>
                  </a:moveTo>
                  <a:lnTo>
                    <a:pt x="6710581" y="478724"/>
                  </a:lnTo>
                  <a:lnTo>
                    <a:pt x="6714600" y="482764"/>
                  </a:lnTo>
                  <a:lnTo>
                    <a:pt x="6714600" y="492633"/>
                  </a:lnTo>
                  <a:lnTo>
                    <a:pt x="6710581" y="496671"/>
                  </a:lnTo>
                  <a:lnTo>
                    <a:pt x="6700670" y="496671"/>
                  </a:lnTo>
                  <a:lnTo>
                    <a:pt x="6696651" y="492633"/>
                  </a:lnTo>
                  <a:lnTo>
                    <a:pt x="6696651" y="482764"/>
                  </a:lnTo>
                  <a:close/>
                  <a:moveTo>
                    <a:pt x="6461356" y="478724"/>
                  </a:moveTo>
                  <a:lnTo>
                    <a:pt x="6471266" y="478724"/>
                  </a:lnTo>
                  <a:lnTo>
                    <a:pt x="6475285" y="482764"/>
                  </a:lnTo>
                  <a:lnTo>
                    <a:pt x="6475285" y="492633"/>
                  </a:lnTo>
                  <a:lnTo>
                    <a:pt x="6471266" y="496671"/>
                  </a:lnTo>
                  <a:lnTo>
                    <a:pt x="6461356" y="496671"/>
                  </a:lnTo>
                  <a:lnTo>
                    <a:pt x="6457337" y="492633"/>
                  </a:lnTo>
                  <a:lnTo>
                    <a:pt x="6457337" y="482764"/>
                  </a:lnTo>
                  <a:close/>
                  <a:moveTo>
                    <a:pt x="6222042" y="478724"/>
                  </a:moveTo>
                  <a:lnTo>
                    <a:pt x="6231952" y="478724"/>
                  </a:lnTo>
                  <a:lnTo>
                    <a:pt x="6235971" y="482764"/>
                  </a:lnTo>
                  <a:lnTo>
                    <a:pt x="6235971" y="492633"/>
                  </a:lnTo>
                  <a:lnTo>
                    <a:pt x="6231952" y="496671"/>
                  </a:lnTo>
                  <a:lnTo>
                    <a:pt x="6222042" y="496671"/>
                  </a:lnTo>
                  <a:lnTo>
                    <a:pt x="6218023" y="492633"/>
                  </a:lnTo>
                  <a:lnTo>
                    <a:pt x="6218023" y="482764"/>
                  </a:lnTo>
                  <a:close/>
                  <a:moveTo>
                    <a:pt x="5982729" y="478724"/>
                  </a:moveTo>
                  <a:lnTo>
                    <a:pt x="5992639" y="478724"/>
                  </a:lnTo>
                  <a:lnTo>
                    <a:pt x="5996658" y="482764"/>
                  </a:lnTo>
                  <a:lnTo>
                    <a:pt x="5996658" y="492633"/>
                  </a:lnTo>
                  <a:lnTo>
                    <a:pt x="5992639" y="496671"/>
                  </a:lnTo>
                  <a:lnTo>
                    <a:pt x="5982729" y="496671"/>
                  </a:lnTo>
                  <a:lnTo>
                    <a:pt x="5978710" y="492633"/>
                  </a:lnTo>
                  <a:lnTo>
                    <a:pt x="5978710" y="482764"/>
                  </a:lnTo>
                  <a:close/>
                  <a:moveTo>
                    <a:pt x="7897241" y="478712"/>
                  </a:moveTo>
                  <a:lnTo>
                    <a:pt x="7907151" y="478712"/>
                  </a:lnTo>
                  <a:lnTo>
                    <a:pt x="7911170" y="482751"/>
                  </a:lnTo>
                  <a:lnTo>
                    <a:pt x="7911170" y="492620"/>
                  </a:lnTo>
                  <a:lnTo>
                    <a:pt x="7907151" y="496658"/>
                  </a:lnTo>
                  <a:lnTo>
                    <a:pt x="7897241" y="496658"/>
                  </a:lnTo>
                  <a:lnTo>
                    <a:pt x="7893222" y="492620"/>
                  </a:lnTo>
                  <a:lnTo>
                    <a:pt x="7893222" y="482751"/>
                  </a:lnTo>
                  <a:close/>
                  <a:moveTo>
                    <a:pt x="7657926" y="478712"/>
                  </a:moveTo>
                  <a:lnTo>
                    <a:pt x="7667836" y="478712"/>
                  </a:lnTo>
                  <a:lnTo>
                    <a:pt x="7671855" y="482751"/>
                  </a:lnTo>
                  <a:lnTo>
                    <a:pt x="7671855" y="492620"/>
                  </a:lnTo>
                  <a:lnTo>
                    <a:pt x="7667836" y="496659"/>
                  </a:lnTo>
                  <a:lnTo>
                    <a:pt x="7657926" y="496659"/>
                  </a:lnTo>
                  <a:lnTo>
                    <a:pt x="7653906" y="492620"/>
                  </a:lnTo>
                  <a:lnTo>
                    <a:pt x="7653906" y="482751"/>
                  </a:lnTo>
                  <a:close/>
                  <a:moveTo>
                    <a:pt x="7418611" y="478712"/>
                  </a:moveTo>
                  <a:lnTo>
                    <a:pt x="7428521" y="478712"/>
                  </a:lnTo>
                  <a:lnTo>
                    <a:pt x="7432540" y="482751"/>
                  </a:lnTo>
                  <a:lnTo>
                    <a:pt x="7432540" y="492620"/>
                  </a:lnTo>
                  <a:lnTo>
                    <a:pt x="7428521" y="496659"/>
                  </a:lnTo>
                  <a:lnTo>
                    <a:pt x="7418611" y="496659"/>
                  </a:lnTo>
                  <a:lnTo>
                    <a:pt x="7414592" y="492620"/>
                  </a:lnTo>
                  <a:lnTo>
                    <a:pt x="7414592" y="482751"/>
                  </a:lnTo>
                  <a:close/>
                  <a:moveTo>
                    <a:pt x="7179298" y="478712"/>
                  </a:moveTo>
                  <a:lnTo>
                    <a:pt x="7189209" y="478712"/>
                  </a:lnTo>
                  <a:lnTo>
                    <a:pt x="7193228" y="482751"/>
                  </a:lnTo>
                  <a:lnTo>
                    <a:pt x="7193228" y="492620"/>
                  </a:lnTo>
                  <a:lnTo>
                    <a:pt x="7189209" y="496659"/>
                  </a:lnTo>
                  <a:lnTo>
                    <a:pt x="7179298" y="496659"/>
                  </a:lnTo>
                  <a:lnTo>
                    <a:pt x="7175279" y="492620"/>
                  </a:lnTo>
                  <a:lnTo>
                    <a:pt x="7175279" y="482751"/>
                  </a:lnTo>
                  <a:close/>
                  <a:moveTo>
                    <a:pt x="8136553" y="478711"/>
                  </a:moveTo>
                  <a:lnTo>
                    <a:pt x="8146464" y="478711"/>
                  </a:lnTo>
                  <a:lnTo>
                    <a:pt x="8150483" y="482751"/>
                  </a:lnTo>
                  <a:lnTo>
                    <a:pt x="8150483" y="492620"/>
                  </a:lnTo>
                  <a:lnTo>
                    <a:pt x="8146464" y="496658"/>
                  </a:lnTo>
                  <a:lnTo>
                    <a:pt x="8136553" y="496658"/>
                  </a:lnTo>
                  <a:lnTo>
                    <a:pt x="8132534" y="492620"/>
                  </a:lnTo>
                  <a:lnTo>
                    <a:pt x="8132534" y="482751"/>
                  </a:lnTo>
                  <a:close/>
                  <a:moveTo>
                    <a:pt x="9093811" y="478699"/>
                  </a:moveTo>
                  <a:lnTo>
                    <a:pt x="9103722" y="478699"/>
                  </a:lnTo>
                  <a:lnTo>
                    <a:pt x="9107741" y="482738"/>
                  </a:lnTo>
                  <a:lnTo>
                    <a:pt x="9107741" y="492608"/>
                  </a:lnTo>
                  <a:lnTo>
                    <a:pt x="9103722" y="496646"/>
                  </a:lnTo>
                  <a:lnTo>
                    <a:pt x="9093811" y="496646"/>
                  </a:lnTo>
                  <a:lnTo>
                    <a:pt x="9089792" y="492608"/>
                  </a:lnTo>
                  <a:lnTo>
                    <a:pt x="9089792" y="482738"/>
                  </a:lnTo>
                  <a:close/>
                  <a:moveTo>
                    <a:pt x="8854496" y="478699"/>
                  </a:moveTo>
                  <a:lnTo>
                    <a:pt x="8864407" y="478699"/>
                  </a:lnTo>
                  <a:lnTo>
                    <a:pt x="8868426" y="482738"/>
                  </a:lnTo>
                  <a:lnTo>
                    <a:pt x="8868426" y="492608"/>
                  </a:lnTo>
                  <a:lnTo>
                    <a:pt x="8864407" y="496647"/>
                  </a:lnTo>
                  <a:lnTo>
                    <a:pt x="8854496" y="496647"/>
                  </a:lnTo>
                  <a:lnTo>
                    <a:pt x="8850477" y="492608"/>
                  </a:lnTo>
                  <a:lnTo>
                    <a:pt x="8850477" y="482738"/>
                  </a:lnTo>
                  <a:close/>
                  <a:moveTo>
                    <a:pt x="8615184" y="478699"/>
                  </a:moveTo>
                  <a:lnTo>
                    <a:pt x="8625095" y="478699"/>
                  </a:lnTo>
                  <a:lnTo>
                    <a:pt x="8629114" y="482739"/>
                  </a:lnTo>
                  <a:lnTo>
                    <a:pt x="8629114" y="492608"/>
                  </a:lnTo>
                  <a:lnTo>
                    <a:pt x="8625095" y="496647"/>
                  </a:lnTo>
                  <a:lnTo>
                    <a:pt x="8615184" y="496647"/>
                  </a:lnTo>
                  <a:lnTo>
                    <a:pt x="8611165" y="492608"/>
                  </a:lnTo>
                  <a:lnTo>
                    <a:pt x="8611165" y="482739"/>
                  </a:lnTo>
                  <a:close/>
                  <a:moveTo>
                    <a:pt x="8375869" y="478699"/>
                  </a:moveTo>
                  <a:lnTo>
                    <a:pt x="8385779" y="478699"/>
                  </a:lnTo>
                  <a:lnTo>
                    <a:pt x="8389799" y="482739"/>
                  </a:lnTo>
                  <a:lnTo>
                    <a:pt x="8389799" y="492608"/>
                  </a:lnTo>
                  <a:lnTo>
                    <a:pt x="8385779" y="496647"/>
                  </a:lnTo>
                  <a:lnTo>
                    <a:pt x="8375869" y="496647"/>
                  </a:lnTo>
                  <a:lnTo>
                    <a:pt x="8371850" y="492608"/>
                  </a:lnTo>
                  <a:lnTo>
                    <a:pt x="8371850" y="482739"/>
                  </a:lnTo>
                  <a:close/>
                  <a:moveTo>
                    <a:pt x="9333125" y="478698"/>
                  </a:moveTo>
                  <a:lnTo>
                    <a:pt x="9343036" y="478698"/>
                  </a:lnTo>
                  <a:lnTo>
                    <a:pt x="9347055" y="482738"/>
                  </a:lnTo>
                  <a:lnTo>
                    <a:pt x="9347055" y="492608"/>
                  </a:lnTo>
                  <a:lnTo>
                    <a:pt x="9343036" y="496646"/>
                  </a:lnTo>
                  <a:lnTo>
                    <a:pt x="9333125" y="496646"/>
                  </a:lnTo>
                  <a:lnTo>
                    <a:pt x="9329106" y="492608"/>
                  </a:lnTo>
                  <a:lnTo>
                    <a:pt x="9329106" y="482738"/>
                  </a:lnTo>
                  <a:close/>
                  <a:moveTo>
                    <a:pt x="9572438" y="478687"/>
                  </a:moveTo>
                  <a:lnTo>
                    <a:pt x="9582349" y="478687"/>
                  </a:lnTo>
                  <a:lnTo>
                    <a:pt x="9586368" y="482726"/>
                  </a:lnTo>
                  <a:lnTo>
                    <a:pt x="9586368" y="492596"/>
                  </a:lnTo>
                  <a:lnTo>
                    <a:pt x="9582349" y="496634"/>
                  </a:lnTo>
                  <a:lnTo>
                    <a:pt x="9572438" y="496634"/>
                  </a:lnTo>
                  <a:lnTo>
                    <a:pt x="9568419" y="492596"/>
                  </a:lnTo>
                  <a:lnTo>
                    <a:pt x="9568419" y="482726"/>
                  </a:lnTo>
                  <a:close/>
                  <a:moveTo>
                    <a:pt x="721976" y="478660"/>
                  </a:moveTo>
                  <a:lnTo>
                    <a:pt x="731886" y="478660"/>
                  </a:lnTo>
                  <a:lnTo>
                    <a:pt x="735905" y="482698"/>
                  </a:lnTo>
                  <a:lnTo>
                    <a:pt x="735905" y="492569"/>
                  </a:lnTo>
                  <a:lnTo>
                    <a:pt x="731886" y="496608"/>
                  </a:lnTo>
                  <a:lnTo>
                    <a:pt x="721976" y="496608"/>
                  </a:lnTo>
                  <a:lnTo>
                    <a:pt x="717957" y="492569"/>
                  </a:lnTo>
                  <a:lnTo>
                    <a:pt x="717957" y="482698"/>
                  </a:lnTo>
                  <a:close/>
                  <a:moveTo>
                    <a:pt x="482664" y="478660"/>
                  </a:moveTo>
                  <a:lnTo>
                    <a:pt x="492574" y="478660"/>
                  </a:lnTo>
                  <a:lnTo>
                    <a:pt x="496593" y="482698"/>
                  </a:lnTo>
                  <a:lnTo>
                    <a:pt x="496593" y="492569"/>
                  </a:lnTo>
                  <a:lnTo>
                    <a:pt x="492574" y="496608"/>
                  </a:lnTo>
                  <a:lnTo>
                    <a:pt x="482664" y="496608"/>
                  </a:lnTo>
                  <a:lnTo>
                    <a:pt x="478645" y="492569"/>
                  </a:lnTo>
                  <a:lnTo>
                    <a:pt x="478645" y="482698"/>
                  </a:lnTo>
                  <a:close/>
                  <a:moveTo>
                    <a:pt x="243350" y="478660"/>
                  </a:moveTo>
                  <a:lnTo>
                    <a:pt x="253260" y="478660"/>
                  </a:lnTo>
                  <a:lnTo>
                    <a:pt x="257279" y="482698"/>
                  </a:lnTo>
                  <a:lnTo>
                    <a:pt x="257279" y="492569"/>
                  </a:lnTo>
                  <a:lnTo>
                    <a:pt x="253260" y="496608"/>
                  </a:lnTo>
                  <a:lnTo>
                    <a:pt x="243350" y="496608"/>
                  </a:lnTo>
                  <a:lnTo>
                    <a:pt x="239331" y="492569"/>
                  </a:lnTo>
                  <a:lnTo>
                    <a:pt x="239331" y="482698"/>
                  </a:lnTo>
                  <a:close/>
                  <a:moveTo>
                    <a:pt x="4037" y="478660"/>
                  </a:moveTo>
                  <a:lnTo>
                    <a:pt x="13947" y="478660"/>
                  </a:lnTo>
                  <a:lnTo>
                    <a:pt x="17966" y="482698"/>
                  </a:lnTo>
                  <a:lnTo>
                    <a:pt x="17966" y="492569"/>
                  </a:lnTo>
                  <a:lnTo>
                    <a:pt x="13947" y="496608"/>
                  </a:lnTo>
                  <a:lnTo>
                    <a:pt x="4037" y="496608"/>
                  </a:lnTo>
                  <a:lnTo>
                    <a:pt x="18" y="492569"/>
                  </a:lnTo>
                  <a:lnTo>
                    <a:pt x="18" y="482698"/>
                  </a:lnTo>
                  <a:close/>
                  <a:moveTo>
                    <a:pt x="1679220" y="478650"/>
                  </a:moveTo>
                  <a:lnTo>
                    <a:pt x="1689130" y="478650"/>
                  </a:lnTo>
                  <a:lnTo>
                    <a:pt x="1693149" y="482688"/>
                  </a:lnTo>
                  <a:lnTo>
                    <a:pt x="1693149" y="492559"/>
                  </a:lnTo>
                  <a:lnTo>
                    <a:pt x="1689130" y="496598"/>
                  </a:lnTo>
                  <a:lnTo>
                    <a:pt x="1679220" y="496598"/>
                  </a:lnTo>
                  <a:lnTo>
                    <a:pt x="1675200" y="492559"/>
                  </a:lnTo>
                  <a:lnTo>
                    <a:pt x="1675200" y="482688"/>
                  </a:lnTo>
                  <a:close/>
                  <a:moveTo>
                    <a:pt x="1439902" y="478650"/>
                  </a:moveTo>
                  <a:lnTo>
                    <a:pt x="1449812" y="478650"/>
                  </a:lnTo>
                  <a:lnTo>
                    <a:pt x="1453831" y="482688"/>
                  </a:lnTo>
                  <a:lnTo>
                    <a:pt x="1453831" y="492559"/>
                  </a:lnTo>
                  <a:lnTo>
                    <a:pt x="1449812" y="496598"/>
                  </a:lnTo>
                  <a:lnTo>
                    <a:pt x="1439902" y="496598"/>
                  </a:lnTo>
                  <a:lnTo>
                    <a:pt x="1435883" y="492559"/>
                  </a:lnTo>
                  <a:lnTo>
                    <a:pt x="1435883" y="482688"/>
                  </a:lnTo>
                  <a:close/>
                  <a:moveTo>
                    <a:pt x="1200585" y="478650"/>
                  </a:moveTo>
                  <a:lnTo>
                    <a:pt x="1210496" y="478650"/>
                  </a:lnTo>
                  <a:lnTo>
                    <a:pt x="1214515" y="482689"/>
                  </a:lnTo>
                  <a:lnTo>
                    <a:pt x="1214515" y="492559"/>
                  </a:lnTo>
                  <a:lnTo>
                    <a:pt x="1210496" y="496598"/>
                  </a:lnTo>
                  <a:lnTo>
                    <a:pt x="1200585" y="496598"/>
                  </a:lnTo>
                  <a:lnTo>
                    <a:pt x="1196567" y="492559"/>
                  </a:lnTo>
                  <a:lnTo>
                    <a:pt x="1196567" y="482689"/>
                  </a:lnTo>
                  <a:close/>
                  <a:moveTo>
                    <a:pt x="961273" y="478650"/>
                  </a:moveTo>
                  <a:lnTo>
                    <a:pt x="971183" y="478650"/>
                  </a:lnTo>
                  <a:lnTo>
                    <a:pt x="975202" y="482689"/>
                  </a:lnTo>
                  <a:lnTo>
                    <a:pt x="975202" y="492559"/>
                  </a:lnTo>
                  <a:lnTo>
                    <a:pt x="971183" y="496598"/>
                  </a:lnTo>
                  <a:lnTo>
                    <a:pt x="961273" y="496598"/>
                  </a:lnTo>
                  <a:lnTo>
                    <a:pt x="957254" y="492559"/>
                  </a:lnTo>
                  <a:lnTo>
                    <a:pt x="957254" y="482689"/>
                  </a:lnTo>
                  <a:close/>
                  <a:moveTo>
                    <a:pt x="1918515" y="478641"/>
                  </a:moveTo>
                  <a:lnTo>
                    <a:pt x="1928425" y="478641"/>
                  </a:lnTo>
                  <a:lnTo>
                    <a:pt x="1932444" y="482679"/>
                  </a:lnTo>
                  <a:lnTo>
                    <a:pt x="1932444" y="492550"/>
                  </a:lnTo>
                  <a:lnTo>
                    <a:pt x="1928425" y="496589"/>
                  </a:lnTo>
                  <a:lnTo>
                    <a:pt x="1918515" y="496589"/>
                  </a:lnTo>
                  <a:lnTo>
                    <a:pt x="1914495" y="492550"/>
                  </a:lnTo>
                  <a:lnTo>
                    <a:pt x="1914495" y="482679"/>
                  </a:lnTo>
                  <a:close/>
                  <a:moveTo>
                    <a:pt x="2157823" y="478638"/>
                  </a:moveTo>
                  <a:lnTo>
                    <a:pt x="2167734" y="478638"/>
                  </a:lnTo>
                  <a:lnTo>
                    <a:pt x="2171753" y="482677"/>
                  </a:lnTo>
                  <a:lnTo>
                    <a:pt x="2171753" y="492548"/>
                  </a:lnTo>
                  <a:lnTo>
                    <a:pt x="2167734" y="496587"/>
                  </a:lnTo>
                  <a:lnTo>
                    <a:pt x="2157823" y="496587"/>
                  </a:lnTo>
                  <a:lnTo>
                    <a:pt x="2153804" y="492548"/>
                  </a:lnTo>
                  <a:lnTo>
                    <a:pt x="2153804" y="482677"/>
                  </a:lnTo>
                  <a:close/>
                  <a:moveTo>
                    <a:pt x="2632423" y="239432"/>
                  </a:moveTo>
                  <a:lnTo>
                    <a:pt x="2642334" y="239432"/>
                  </a:lnTo>
                  <a:lnTo>
                    <a:pt x="2646352" y="243470"/>
                  </a:lnTo>
                  <a:lnTo>
                    <a:pt x="2646352" y="253341"/>
                  </a:lnTo>
                  <a:lnTo>
                    <a:pt x="2642334" y="257380"/>
                  </a:lnTo>
                  <a:lnTo>
                    <a:pt x="2632423" y="257380"/>
                  </a:lnTo>
                  <a:lnTo>
                    <a:pt x="2628404" y="253341"/>
                  </a:lnTo>
                  <a:lnTo>
                    <a:pt x="2628404" y="243470"/>
                  </a:lnTo>
                  <a:close/>
                  <a:moveTo>
                    <a:pt x="2393104" y="239432"/>
                  </a:moveTo>
                  <a:lnTo>
                    <a:pt x="2403015" y="239432"/>
                  </a:lnTo>
                  <a:lnTo>
                    <a:pt x="2407034" y="243470"/>
                  </a:lnTo>
                  <a:lnTo>
                    <a:pt x="2407034" y="253341"/>
                  </a:lnTo>
                  <a:lnTo>
                    <a:pt x="2403015" y="257380"/>
                  </a:lnTo>
                  <a:lnTo>
                    <a:pt x="2393104" y="257380"/>
                  </a:lnTo>
                  <a:lnTo>
                    <a:pt x="2389087" y="253341"/>
                  </a:lnTo>
                  <a:lnTo>
                    <a:pt x="2389087" y="243470"/>
                  </a:lnTo>
                  <a:close/>
                  <a:moveTo>
                    <a:pt x="3350359" y="239432"/>
                  </a:moveTo>
                  <a:lnTo>
                    <a:pt x="3360268" y="239432"/>
                  </a:lnTo>
                  <a:lnTo>
                    <a:pt x="3364287" y="243470"/>
                  </a:lnTo>
                  <a:lnTo>
                    <a:pt x="3364287" y="253341"/>
                  </a:lnTo>
                  <a:lnTo>
                    <a:pt x="3360268" y="257380"/>
                  </a:lnTo>
                  <a:lnTo>
                    <a:pt x="3350359" y="257380"/>
                  </a:lnTo>
                  <a:lnTo>
                    <a:pt x="3346340" y="253341"/>
                  </a:lnTo>
                  <a:lnTo>
                    <a:pt x="3346340" y="243470"/>
                  </a:lnTo>
                  <a:close/>
                  <a:moveTo>
                    <a:pt x="3111048" y="239432"/>
                  </a:moveTo>
                  <a:lnTo>
                    <a:pt x="3120959" y="239432"/>
                  </a:lnTo>
                  <a:lnTo>
                    <a:pt x="3124977" y="243470"/>
                  </a:lnTo>
                  <a:lnTo>
                    <a:pt x="3124977" y="253341"/>
                  </a:lnTo>
                  <a:lnTo>
                    <a:pt x="3120959" y="257380"/>
                  </a:lnTo>
                  <a:lnTo>
                    <a:pt x="3111048" y="257380"/>
                  </a:lnTo>
                  <a:lnTo>
                    <a:pt x="3107029" y="253341"/>
                  </a:lnTo>
                  <a:lnTo>
                    <a:pt x="3107029" y="243470"/>
                  </a:lnTo>
                  <a:close/>
                  <a:moveTo>
                    <a:pt x="2871737" y="239432"/>
                  </a:moveTo>
                  <a:lnTo>
                    <a:pt x="2881646" y="239432"/>
                  </a:lnTo>
                  <a:lnTo>
                    <a:pt x="2885666" y="243470"/>
                  </a:lnTo>
                  <a:lnTo>
                    <a:pt x="2885666" y="253341"/>
                  </a:lnTo>
                  <a:lnTo>
                    <a:pt x="2881646" y="257380"/>
                  </a:lnTo>
                  <a:lnTo>
                    <a:pt x="2871737" y="257380"/>
                  </a:lnTo>
                  <a:lnTo>
                    <a:pt x="2867717" y="253341"/>
                  </a:lnTo>
                  <a:lnTo>
                    <a:pt x="2867717" y="243470"/>
                  </a:lnTo>
                  <a:close/>
                  <a:moveTo>
                    <a:pt x="3828990" y="239420"/>
                  </a:moveTo>
                  <a:lnTo>
                    <a:pt x="3838899" y="239420"/>
                  </a:lnTo>
                  <a:lnTo>
                    <a:pt x="3842917" y="243457"/>
                  </a:lnTo>
                  <a:lnTo>
                    <a:pt x="3842917" y="253328"/>
                  </a:lnTo>
                  <a:lnTo>
                    <a:pt x="3838899" y="257367"/>
                  </a:lnTo>
                  <a:lnTo>
                    <a:pt x="3828990" y="257367"/>
                  </a:lnTo>
                  <a:lnTo>
                    <a:pt x="3824971" y="253328"/>
                  </a:lnTo>
                  <a:lnTo>
                    <a:pt x="3824971" y="243457"/>
                  </a:lnTo>
                  <a:close/>
                  <a:moveTo>
                    <a:pt x="3589676" y="239420"/>
                  </a:moveTo>
                  <a:lnTo>
                    <a:pt x="3599585" y="239420"/>
                  </a:lnTo>
                  <a:lnTo>
                    <a:pt x="3603604" y="243457"/>
                  </a:lnTo>
                  <a:lnTo>
                    <a:pt x="3603604" y="253328"/>
                  </a:lnTo>
                  <a:lnTo>
                    <a:pt x="3599585" y="257367"/>
                  </a:lnTo>
                  <a:lnTo>
                    <a:pt x="3589676" y="257367"/>
                  </a:lnTo>
                  <a:lnTo>
                    <a:pt x="3585657" y="253328"/>
                  </a:lnTo>
                  <a:lnTo>
                    <a:pt x="3585657" y="243457"/>
                  </a:lnTo>
                  <a:close/>
                  <a:moveTo>
                    <a:pt x="4546929" y="239419"/>
                  </a:moveTo>
                  <a:lnTo>
                    <a:pt x="4556840" y="239419"/>
                  </a:lnTo>
                  <a:lnTo>
                    <a:pt x="4560859" y="243457"/>
                  </a:lnTo>
                  <a:lnTo>
                    <a:pt x="4560859" y="253328"/>
                  </a:lnTo>
                  <a:lnTo>
                    <a:pt x="4556840" y="257367"/>
                  </a:lnTo>
                  <a:lnTo>
                    <a:pt x="4546929" y="257367"/>
                  </a:lnTo>
                  <a:lnTo>
                    <a:pt x="4542910" y="253328"/>
                  </a:lnTo>
                  <a:lnTo>
                    <a:pt x="4542910" y="243457"/>
                  </a:lnTo>
                  <a:close/>
                  <a:moveTo>
                    <a:pt x="4307612" y="239419"/>
                  </a:moveTo>
                  <a:lnTo>
                    <a:pt x="4317523" y="239419"/>
                  </a:lnTo>
                  <a:lnTo>
                    <a:pt x="4321543" y="243457"/>
                  </a:lnTo>
                  <a:lnTo>
                    <a:pt x="4321543" y="253328"/>
                  </a:lnTo>
                  <a:lnTo>
                    <a:pt x="4317523" y="257367"/>
                  </a:lnTo>
                  <a:lnTo>
                    <a:pt x="4307612" y="257367"/>
                  </a:lnTo>
                  <a:lnTo>
                    <a:pt x="4303595" y="253328"/>
                  </a:lnTo>
                  <a:lnTo>
                    <a:pt x="4303595" y="243457"/>
                  </a:lnTo>
                  <a:close/>
                  <a:moveTo>
                    <a:pt x="4068297" y="239419"/>
                  </a:moveTo>
                  <a:lnTo>
                    <a:pt x="4078210" y="239419"/>
                  </a:lnTo>
                  <a:lnTo>
                    <a:pt x="4082229" y="243457"/>
                  </a:lnTo>
                  <a:lnTo>
                    <a:pt x="4082229" y="253328"/>
                  </a:lnTo>
                  <a:lnTo>
                    <a:pt x="4078210" y="257367"/>
                  </a:lnTo>
                  <a:lnTo>
                    <a:pt x="4068297" y="257367"/>
                  </a:lnTo>
                  <a:lnTo>
                    <a:pt x="4064278" y="253328"/>
                  </a:lnTo>
                  <a:lnTo>
                    <a:pt x="4064278" y="243457"/>
                  </a:lnTo>
                  <a:close/>
                  <a:moveTo>
                    <a:pt x="5025470" y="239407"/>
                  </a:moveTo>
                  <a:lnTo>
                    <a:pt x="5035381" y="239407"/>
                  </a:lnTo>
                  <a:lnTo>
                    <a:pt x="5039400" y="243445"/>
                  </a:lnTo>
                  <a:lnTo>
                    <a:pt x="5039400" y="253316"/>
                  </a:lnTo>
                  <a:lnTo>
                    <a:pt x="5035381" y="257355"/>
                  </a:lnTo>
                  <a:lnTo>
                    <a:pt x="5025470" y="257355"/>
                  </a:lnTo>
                  <a:lnTo>
                    <a:pt x="5021451" y="253316"/>
                  </a:lnTo>
                  <a:lnTo>
                    <a:pt x="5021451" y="243445"/>
                  </a:lnTo>
                  <a:close/>
                  <a:moveTo>
                    <a:pt x="4786241" y="239407"/>
                  </a:moveTo>
                  <a:lnTo>
                    <a:pt x="4796152" y="239407"/>
                  </a:lnTo>
                  <a:lnTo>
                    <a:pt x="4800171" y="243445"/>
                  </a:lnTo>
                  <a:lnTo>
                    <a:pt x="4800171" y="253316"/>
                  </a:lnTo>
                  <a:lnTo>
                    <a:pt x="4796152" y="257355"/>
                  </a:lnTo>
                  <a:lnTo>
                    <a:pt x="4786241" y="257355"/>
                  </a:lnTo>
                  <a:lnTo>
                    <a:pt x="4782224" y="253316"/>
                  </a:lnTo>
                  <a:lnTo>
                    <a:pt x="4782224" y="243445"/>
                  </a:lnTo>
                  <a:close/>
                  <a:moveTo>
                    <a:pt x="5743412" y="239407"/>
                  </a:moveTo>
                  <a:lnTo>
                    <a:pt x="5753323" y="239407"/>
                  </a:lnTo>
                  <a:lnTo>
                    <a:pt x="5757342" y="243445"/>
                  </a:lnTo>
                  <a:lnTo>
                    <a:pt x="5757342" y="253316"/>
                  </a:lnTo>
                  <a:lnTo>
                    <a:pt x="5753323" y="257355"/>
                  </a:lnTo>
                  <a:lnTo>
                    <a:pt x="5743412" y="257355"/>
                  </a:lnTo>
                  <a:lnTo>
                    <a:pt x="5739393" y="253316"/>
                  </a:lnTo>
                  <a:lnTo>
                    <a:pt x="5739393" y="243445"/>
                  </a:lnTo>
                  <a:close/>
                  <a:moveTo>
                    <a:pt x="5504099" y="239407"/>
                  </a:moveTo>
                  <a:lnTo>
                    <a:pt x="5514010" y="239407"/>
                  </a:lnTo>
                  <a:lnTo>
                    <a:pt x="5518029" y="243445"/>
                  </a:lnTo>
                  <a:lnTo>
                    <a:pt x="5518029" y="253316"/>
                  </a:lnTo>
                  <a:lnTo>
                    <a:pt x="5514010" y="257355"/>
                  </a:lnTo>
                  <a:lnTo>
                    <a:pt x="5504099" y="257355"/>
                  </a:lnTo>
                  <a:lnTo>
                    <a:pt x="5500080" y="253316"/>
                  </a:lnTo>
                  <a:lnTo>
                    <a:pt x="5500080" y="243445"/>
                  </a:lnTo>
                  <a:close/>
                  <a:moveTo>
                    <a:pt x="5264784" y="239407"/>
                  </a:moveTo>
                  <a:lnTo>
                    <a:pt x="5274694" y="239407"/>
                  </a:lnTo>
                  <a:lnTo>
                    <a:pt x="5278713" y="243445"/>
                  </a:lnTo>
                  <a:lnTo>
                    <a:pt x="5278713" y="253316"/>
                  </a:lnTo>
                  <a:lnTo>
                    <a:pt x="5274694" y="257355"/>
                  </a:lnTo>
                  <a:lnTo>
                    <a:pt x="5264784" y="257355"/>
                  </a:lnTo>
                  <a:lnTo>
                    <a:pt x="5260765" y="253316"/>
                  </a:lnTo>
                  <a:lnTo>
                    <a:pt x="5260765" y="243445"/>
                  </a:lnTo>
                  <a:close/>
                  <a:moveTo>
                    <a:pt x="6222042" y="239395"/>
                  </a:moveTo>
                  <a:lnTo>
                    <a:pt x="6231952" y="239395"/>
                  </a:lnTo>
                  <a:lnTo>
                    <a:pt x="6235971" y="243432"/>
                  </a:lnTo>
                  <a:lnTo>
                    <a:pt x="6235971" y="253303"/>
                  </a:lnTo>
                  <a:lnTo>
                    <a:pt x="6231952" y="257342"/>
                  </a:lnTo>
                  <a:lnTo>
                    <a:pt x="6222042" y="257342"/>
                  </a:lnTo>
                  <a:lnTo>
                    <a:pt x="6218023" y="253303"/>
                  </a:lnTo>
                  <a:lnTo>
                    <a:pt x="6218023" y="243432"/>
                  </a:lnTo>
                  <a:close/>
                  <a:moveTo>
                    <a:pt x="5982729" y="239395"/>
                  </a:moveTo>
                  <a:lnTo>
                    <a:pt x="5992639" y="239395"/>
                  </a:lnTo>
                  <a:lnTo>
                    <a:pt x="5996658" y="243433"/>
                  </a:lnTo>
                  <a:lnTo>
                    <a:pt x="5996658" y="253303"/>
                  </a:lnTo>
                  <a:lnTo>
                    <a:pt x="5992639" y="257342"/>
                  </a:lnTo>
                  <a:lnTo>
                    <a:pt x="5982729" y="257342"/>
                  </a:lnTo>
                  <a:lnTo>
                    <a:pt x="5978710" y="253303"/>
                  </a:lnTo>
                  <a:lnTo>
                    <a:pt x="5978710" y="243433"/>
                  </a:lnTo>
                  <a:close/>
                  <a:moveTo>
                    <a:pt x="6939983" y="239394"/>
                  </a:moveTo>
                  <a:lnTo>
                    <a:pt x="6949894" y="239394"/>
                  </a:lnTo>
                  <a:lnTo>
                    <a:pt x="6953913" y="243432"/>
                  </a:lnTo>
                  <a:lnTo>
                    <a:pt x="6953913" y="253303"/>
                  </a:lnTo>
                  <a:lnTo>
                    <a:pt x="6949894" y="257342"/>
                  </a:lnTo>
                  <a:lnTo>
                    <a:pt x="6939983" y="257342"/>
                  </a:lnTo>
                  <a:lnTo>
                    <a:pt x="6935964" y="253303"/>
                  </a:lnTo>
                  <a:lnTo>
                    <a:pt x="6935964" y="243432"/>
                  </a:lnTo>
                  <a:close/>
                  <a:moveTo>
                    <a:pt x="6700670" y="239394"/>
                  </a:moveTo>
                  <a:lnTo>
                    <a:pt x="6710581" y="239394"/>
                  </a:lnTo>
                  <a:lnTo>
                    <a:pt x="6714600" y="243432"/>
                  </a:lnTo>
                  <a:lnTo>
                    <a:pt x="6714600" y="253303"/>
                  </a:lnTo>
                  <a:lnTo>
                    <a:pt x="6710581" y="257342"/>
                  </a:lnTo>
                  <a:lnTo>
                    <a:pt x="6700670" y="257342"/>
                  </a:lnTo>
                  <a:lnTo>
                    <a:pt x="6696651" y="253303"/>
                  </a:lnTo>
                  <a:lnTo>
                    <a:pt x="6696651" y="243432"/>
                  </a:lnTo>
                  <a:close/>
                  <a:moveTo>
                    <a:pt x="6461356" y="239394"/>
                  </a:moveTo>
                  <a:lnTo>
                    <a:pt x="6471266" y="239394"/>
                  </a:lnTo>
                  <a:lnTo>
                    <a:pt x="6475285" y="243432"/>
                  </a:lnTo>
                  <a:lnTo>
                    <a:pt x="6475285" y="253303"/>
                  </a:lnTo>
                  <a:lnTo>
                    <a:pt x="6471266" y="257342"/>
                  </a:lnTo>
                  <a:lnTo>
                    <a:pt x="6461356" y="257342"/>
                  </a:lnTo>
                  <a:lnTo>
                    <a:pt x="6457337" y="253303"/>
                  </a:lnTo>
                  <a:lnTo>
                    <a:pt x="6457337" y="243432"/>
                  </a:lnTo>
                  <a:close/>
                  <a:moveTo>
                    <a:pt x="7418611" y="239382"/>
                  </a:moveTo>
                  <a:lnTo>
                    <a:pt x="7428521" y="239382"/>
                  </a:lnTo>
                  <a:lnTo>
                    <a:pt x="7432540" y="243420"/>
                  </a:lnTo>
                  <a:lnTo>
                    <a:pt x="7432540" y="253291"/>
                  </a:lnTo>
                  <a:lnTo>
                    <a:pt x="7428521" y="257330"/>
                  </a:lnTo>
                  <a:lnTo>
                    <a:pt x="7418611" y="257330"/>
                  </a:lnTo>
                  <a:lnTo>
                    <a:pt x="7414592" y="253291"/>
                  </a:lnTo>
                  <a:lnTo>
                    <a:pt x="7414592" y="243420"/>
                  </a:lnTo>
                  <a:close/>
                  <a:moveTo>
                    <a:pt x="7179298" y="239382"/>
                  </a:moveTo>
                  <a:lnTo>
                    <a:pt x="7189209" y="239382"/>
                  </a:lnTo>
                  <a:lnTo>
                    <a:pt x="7193228" y="243421"/>
                  </a:lnTo>
                  <a:lnTo>
                    <a:pt x="7193228" y="253292"/>
                  </a:lnTo>
                  <a:lnTo>
                    <a:pt x="7189209" y="257330"/>
                  </a:lnTo>
                  <a:lnTo>
                    <a:pt x="7179298" y="257330"/>
                  </a:lnTo>
                  <a:lnTo>
                    <a:pt x="7175279" y="253292"/>
                  </a:lnTo>
                  <a:lnTo>
                    <a:pt x="7175279" y="243421"/>
                  </a:lnTo>
                  <a:close/>
                  <a:moveTo>
                    <a:pt x="8136553" y="239382"/>
                  </a:moveTo>
                  <a:lnTo>
                    <a:pt x="8146464" y="239382"/>
                  </a:lnTo>
                  <a:lnTo>
                    <a:pt x="8150483" y="243420"/>
                  </a:lnTo>
                  <a:lnTo>
                    <a:pt x="8150483" y="253291"/>
                  </a:lnTo>
                  <a:lnTo>
                    <a:pt x="8146464" y="257330"/>
                  </a:lnTo>
                  <a:lnTo>
                    <a:pt x="8136553" y="257330"/>
                  </a:lnTo>
                  <a:lnTo>
                    <a:pt x="8132534" y="253291"/>
                  </a:lnTo>
                  <a:lnTo>
                    <a:pt x="8132534" y="243420"/>
                  </a:lnTo>
                  <a:close/>
                  <a:moveTo>
                    <a:pt x="7897241" y="239382"/>
                  </a:moveTo>
                  <a:lnTo>
                    <a:pt x="7907151" y="239382"/>
                  </a:lnTo>
                  <a:lnTo>
                    <a:pt x="7911170" y="243420"/>
                  </a:lnTo>
                  <a:lnTo>
                    <a:pt x="7911170" y="253291"/>
                  </a:lnTo>
                  <a:lnTo>
                    <a:pt x="7907151" y="257330"/>
                  </a:lnTo>
                  <a:lnTo>
                    <a:pt x="7897241" y="257330"/>
                  </a:lnTo>
                  <a:lnTo>
                    <a:pt x="7893222" y="253291"/>
                  </a:lnTo>
                  <a:lnTo>
                    <a:pt x="7893222" y="243420"/>
                  </a:lnTo>
                  <a:close/>
                  <a:moveTo>
                    <a:pt x="7657926" y="239382"/>
                  </a:moveTo>
                  <a:lnTo>
                    <a:pt x="7667836" y="239382"/>
                  </a:lnTo>
                  <a:lnTo>
                    <a:pt x="7671855" y="243420"/>
                  </a:lnTo>
                  <a:lnTo>
                    <a:pt x="7671855" y="253291"/>
                  </a:lnTo>
                  <a:lnTo>
                    <a:pt x="7667836" y="257330"/>
                  </a:lnTo>
                  <a:lnTo>
                    <a:pt x="7657926" y="257330"/>
                  </a:lnTo>
                  <a:lnTo>
                    <a:pt x="7653906" y="253291"/>
                  </a:lnTo>
                  <a:lnTo>
                    <a:pt x="7653906" y="243420"/>
                  </a:lnTo>
                  <a:close/>
                  <a:moveTo>
                    <a:pt x="1679220" y="239371"/>
                  </a:moveTo>
                  <a:lnTo>
                    <a:pt x="1689131" y="239371"/>
                  </a:lnTo>
                  <a:lnTo>
                    <a:pt x="1693150" y="243409"/>
                  </a:lnTo>
                  <a:lnTo>
                    <a:pt x="1693150" y="253280"/>
                  </a:lnTo>
                  <a:lnTo>
                    <a:pt x="1689131" y="257319"/>
                  </a:lnTo>
                  <a:lnTo>
                    <a:pt x="1679220" y="257319"/>
                  </a:lnTo>
                  <a:lnTo>
                    <a:pt x="1675202" y="253280"/>
                  </a:lnTo>
                  <a:lnTo>
                    <a:pt x="1675202" y="243409"/>
                  </a:lnTo>
                  <a:close/>
                  <a:moveTo>
                    <a:pt x="1439902" y="239371"/>
                  </a:moveTo>
                  <a:lnTo>
                    <a:pt x="1449813" y="239371"/>
                  </a:lnTo>
                  <a:lnTo>
                    <a:pt x="1453832" y="243409"/>
                  </a:lnTo>
                  <a:lnTo>
                    <a:pt x="1453832" y="253280"/>
                  </a:lnTo>
                  <a:lnTo>
                    <a:pt x="1449813" y="257319"/>
                  </a:lnTo>
                  <a:lnTo>
                    <a:pt x="1439902" y="257319"/>
                  </a:lnTo>
                  <a:lnTo>
                    <a:pt x="1435884" y="253280"/>
                  </a:lnTo>
                  <a:lnTo>
                    <a:pt x="1435884" y="243409"/>
                  </a:lnTo>
                  <a:close/>
                  <a:moveTo>
                    <a:pt x="1200587" y="239371"/>
                  </a:moveTo>
                  <a:lnTo>
                    <a:pt x="1210496" y="239371"/>
                  </a:lnTo>
                  <a:lnTo>
                    <a:pt x="1214515" y="243409"/>
                  </a:lnTo>
                  <a:lnTo>
                    <a:pt x="1214515" y="253280"/>
                  </a:lnTo>
                  <a:lnTo>
                    <a:pt x="1210496" y="257319"/>
                  </a:lnTo>
                  <a:lnTo>
                    <a:pt x="1200587" y="257319"/>
                  </a:lnTo>
                  <a:lnTo>
                    <a:pt x="1196567" y="253280"/>
                  </a:lnTo>
                  <a:lnTo>
                    <a:pt x="1196567" y="243409"/>
                  </a:lnTo>
                  <a:close/>
                  <a:moveTo>
                    <a:pt x="961273" y="239371"/>
                  </a:moveTo>
                  <a:lnTo>
                    <a:pt x="971184" y="239371"/>
                  </a:lnTo>
                  <a:lnTo>
                    <a:pt x="975203" y="243409"/>
                  </a:lnTo>
                  <a:lnTo>
                    <a:pt x="975203" y="253280"/>
                  </a:lnTo>
                  <a:lnTo>
                    <a:pt x="971184" y="257319"/>
                  </a:lnTo>
                  <a:lnTo>
                    <a:pt x="961273" y="257319"/>
                  </a:lnTo>
                  <a:lnTo>
                    <a:pt x="957255" y="253280"/>
                  </a:lnTo>
                  <a:lnTo>
                    <a:pt x="957255" y="243409"/>
                  </a:lnTo>
                  <a:close/>
                  <a:moveTo>
                    <a:pt x="8615184" y="239370"/>
                  </a:moveTo>
                  <a:lnTo>
                    <a:pt x="8625095" y="239370"/>
                  </a:lnTo>
                  <a:lnTo>
                    <a:pt x="8629114" y="243408"/>
                  </a:lnTo>
                  <a:lnTo>
                    <a:pt x="8629114" y="253278"/>
                  </a:lnTo>
                  <a:lnTo>
                    <a:pt x="8625095" y="257317"/>
                  </a:lnTo>
                  <a:lnTo>
                    <a:pt x="8615184" y="257317"/>
                  </a:lnTo>
                  <a:lnTo>
                    <a:pt x="8611165" y="253278"/>
                  </a:lnTo>
                  <a:lnTo>
                    <a:pt x="8611165" y="243408"/>
                  </a:lnTo>
                  <a:close/>
                  <a:moveTo>
                    <a:pt x="8375869" y="239370"/>
                  </a:moveTo>
                  <a:lnTo>
                    <a:pt x="8385779" y="239370"/>
                  </a:lnTo>
                  <a:lnTo>
                    <a:pt x="8389799" y="243408"/>
                  </a:lnTo>
                  <a:lnTo>
                    <a:pt x="8389799" y="253279"/>
                  </a:lnTo>
                  <a:lnTo>
                    <a:pt x="8385779" y="257318"/>
                  </a:lnTo>
                  <a:lnTo>
                    <a:pt x="8375869" y="257318"/>
                  </a:lnTo>
                  <a:lnTo>
                    <a:pt x="8371850" y="253279"/>
                  </a:lnTo>
                  <a:lnTo>
                    <a:pt x="8371850" y="243408"/>
                  </a:lnTo>
                  <a:close/>
                  <a:moveTo>
                    <a:pt x="9333125" y="239369"/>
                  </a:moveTo>
                  <a:lnTo>
                    <a:pt x="9343036" y="239369"/>
                  </a:lnTo>
                  <a:lnTo>
                    <a:pt x="9347055" y="243407"/>
                  </a:lnTo>
                  <a:lnTo>
                    <a:pt x="9347055" y="253278"/>
                  </a:lnTo>
                  <a:lnTo>
                    <a:pt x="9343036" y="257317"/>
                  </a:lnTo>
                  <a:lnTo>
                    <a:pt x="9333125" y="257317"/>
                  </a:lnTo>
                  <a:lnTo>
                    <a:pt x="9329106" y="253278"/>
                  </a:lnTo>
                  <a:lnTo>
                    <a:pt x="9329106" y="243407"/>
                  </a:lnTo>
                  <a:close/>
                  <a:moveTo>
                    <a:pt x="9093811" y="239369"/>
                  </a:moveTo>
                  <a:lnTo>
                    <a:pt x="9103722" y="239369"/>
                  </a:lnTo>
                  <a:lnTo>
                    <a:pt x="9107741" y="243407"/>
                  </a:lnTo>
                  <a:lnTo>
                    <a:pt x="9107741" y="253278"/>
                  </a:lnTo>
                  <a:lnTo>
                    <a:pt x="9103722" y="257317"/>
                  </a:lnTo>
                  <a:lnTo>
                    <a:pt x="9093811" y="257317"/>
                  </a:lnTo>
                  <a:lnTo>
                    <a:pt x="9089792" y="253278"/>
                  </a:lnTo>
                  <a:lnTo>
                    <a:pt x="9089792" y="243407"/>
                  </a:lnTo>
                  <a:close/>
                  <a:moveTo>
                    <a:pt x="8854496" y="239369"/>
                  </a:moveTo>
                  <a:lnTo>
                    <a:pt x="8864407" y="239369"/>
                  </a:lnTo>
                  <a:lnTo>
                    <a:pt x="8868426" y="243407"/>
                  </a:lnTo>
                  <a:lnTo>
                    <a:pt x="8868426" y="253278"/>
                  </a:lnTo>
                  <a:lnTo>
                    <a:pt x="8864407" y="257317"/>
                  </a:lnTo>
                  <a:lnTo>
                    <a:pt x="8854496" y="257317"/>
                  </a:lnTo>
                  <a:lnTo>
                    <a:pt x="8850477" y="253278"/>
                  </a:lnTo>
                  <a:lnTo>
                    <a:pt x="8850477" y="243407"/>
                  </a:lnTo>
                  <a:close/>
                  <a:moveTo>
                    <a:pt x="1918515" y="239361"/>
                  </a:moveTo>
                  <a:lnTo>
                    <a:pt x="1928425" y="239361"/>
                  </a:lnTo>
                  <a:lnTo>
                    <a:pt x="1932444" y="243400"/>
                  </a:lnTo>
                  <a:lnTo>
                    <a:pt x="1932444" y="253271"/>
                  </a:lnTo>
                  <a:lnTo>
                    <a:pt x="1928425" y="257310"/>
                  </a:lnTo>
                  <a:lnTo>
                    <a:pt x="1918515" y="257310"/>
                  </a:lnTo>
                  <a:lnTo>
                    <a:pt x="1914495" y="253271"/>
                  </a:lnTo>
                  <a:lnTo>
                    <a:pt x="1914495" y="243400"/>
                  </a:lnTo>
                  <a:close/>
                  <a:moveTo>
                    <a:pt x="2157824" y="239359"/>
                  </a:moveTo>
                  <a:lnTo>
                    <a:pt x="2167734" y="239359"/>
                  </a:lnTo>
                  <a:lnTo>
                    <a:pt x="2171753" y="243397"/>
                  </a:lnTo>
                  <a:lnTo>
                    <a:pt x="2171753" y="253268"/>
                  </a:lnTo>
                  <a:lnTo>
                    <a:pt x="2167734" y="257307"/>
                  </a:lnTo>
                  <a:lnTo>
                    <a:pt x="2157824" y="257307"/>
                  </a:lnTo>
                  <a:lnTo>
                    <a:pt x="2153804" y="253268"/>
                  </a:lnTo>
                  <a:lnTo>
                    <a:pt x="2153804" y="243397"/>
                  </a:lnTo>
                  <a:close/>
                  <a:moveTo>
                    <a:pt x="9572438" y="239357"/>
                  </a:moveTo>
                  <a:lnTo>
                    <a:pt x="9582349" y="239357"/>
                  </a:lnTo>
                  <a:lnTo>
                    <a:pt x="9586368" y="243395"/>
                  </a:lnTo>
                  <a:lnTo>
                    <a:pt x="9586368" y="253267"/>
                  </a:lnTo>
                  <a:lnTo>
                    <a:pt x="9582349" y="257306"/>
                  </a:lnTo>
                  <a:lnTo>
                    <a:pt x="9572438" y="257306"/>
                  </a:lnTo>
                  <a:lnTo>
                    <a:pt x="9568419" y="253267"/>
                  </a:lnTo>
                  <a:lnTo>
                    <a:pt x="9568419" y="243395"/>
                  </a:lnTo>
                  <a:close/>
                  <a:moveTo>
                    <a:pt x="721976" y="239330"/>
                  </a:moveTo>
                  <a:lnTo>
                    <a:pt x="731887" y="239330"/>
                  </a:lnTo>
                  <a:lnTo>
                    <a:pt x="735906" y="243368"/>
                  </a:lnTo>
                  <a:lnTo>
                    <a:pt x="735906" y="253239"/>
                  </a:lnTo>
                  <a:lnTo>
                    <a:pt x="731887" y="257278"/>
                  </a:lnTo>
                  <a:lnTo>
                    <a:pt x="721976" y="257278"/>
                  </a:lnTo>
                  <a:lnTo>
                    <a:pt x="717958" y="253239"/>
                  </a:lnTo>
                  <a:lnTo>
                    <a:pt x="717958" y="243368"/>
                  </a:lnTo>
                  <a:close/>
                  <a:moveTo>
                    <a:pt x="482664" y="239330"/>
                  </a:moveTo>
                  <a:lnTo>
                    <a:pt x="492575" y="239330"/>
                  </a:lnTo>
                  <a:lnTo>
                    <a:pt x="496594" y="243368"/>
                  </a:lnTo>
                  <a:lnTo>
                    <a:pt x="496594" y="253239"/>
                  </a:lnTo>
                  <a:lnTo>
                    <a:pt x="492575" y="257278"/>
                  </a:lnTo>
                  <a:lnTo>
                    <a:pt x="482664" y="257278"/>
                  </a:lnTo>
                  <a:lnTo>
                    <a:pt x="478645" y="253239"/>
                  </a:lnTo>
                  <a:lnTo>
                    <a:pt x="478645" y="243368"/>
                  </a:lnTo>
                  <a:close/>
                  <a:moveTo>
                    <a:pt x="243350" y="239330"/>
                  </a:moveTo>
                  <a:lnTo>
                    <a:pt x="253261" y="239330"/>
                  </a:lnTo>
                  <a:lnTo>
                    <a:pt x="257280" y="243368"/>
                  </a:lnTo>
                  <a:lnTo>
                    <a:pt x="257280" y="253239"/>
                  </a:lnTo>
                  <a:lnTo>
                    <a:pt x="253261" y="257278"/>
                  </a:lnTo>
                  <a:lnTo>
                    <a:pt x="243350" y="257278"/>
                  </a:lnTo>
                  <a:lnTo>
                    <a:pt x="239332" y="253239"/>
                  </a:lnTo>
                  <a:lnTo>
                    <a:pt x="239332" y="243368"/>
                  </a:lnTo>
                  <a:close/>
                  <a:moveTo>
                    <a:pt x="4037" y="239330"/>
                  </a:moveTo>
                  <a:lnTo>
                    <a:pt x="13948" y="239330"/>
                  </a:lnTo>
                  <a:lnTo>
                    <a:pt x="17967" y="243368"/>
                  </a:lnTo>
                  <a:lnTo>
                    <a:pt x="17967" y="253239"/>
                  </a:lnTo>
                  <a:lnTo>
                    <a:pt x="13948" y="257278"/>
                  </a:lnTo>
                  <a:lnTo>
                    <a:pt x="4037" y="257278"/>
                  </a:lnTo>
                  <a:lnTo>
                    <a:pt x="18" y="253239"/>
                  </a:lnTo>
                  <a:lnTo>
                    <a:pt x="18" y="243368"/>
                  </a:lnTo>
                  <a:close/>
                  <a:moveTo>
                    <a:pt x="3111048" y="106"/>
                  </a:moveTo>
                  <a:lnTo>
                    <a:pt x="3120959" y="106"/>
                  </a:lnTo>
                  <a:lnTo>
                    <a:pt x="3124977" y="4144"/>
                  </a:lnTo>
                  <a:lnTo>
                    <a:pt x="3124977" y="14015"/>
                  </a:lnTo>
                  <a:lnTo>
                    <a:pt x="3120959" y="18054"/>
                  </a:lnTo>
                  <a:lnTo>
                    <a:pt x="3111048" y="18054"/>
                  </a:lnTo>
                  <a:lnTo>
                    <a:pt x="3107029" y="14015"/>
                  </a:lnTo>
                  <a:lnTo>
                    <a:pt x="3107029" y="4144"/>
                  </a:lnTo>
                  <a:close/>
                  <a:moveTo>
                    <a:pt x="2871737" y="106"/>
                  </a:moveTo>
                  <a:lnTo>
                    <a:pt x="2881646" y="106"/>
                  </a:lnTo>
                  <a:lnTo>
                    <a:pt x="2885666" y="4145"/>
                  </a:lnTo>
                  <a:lnTo>
                    <a:pt x="2885666" y="14015"/>
                  </a:lnTo>
                  <a:lnTo>
                    <a:pt x="2881646" y="18054"/>
                  </a:lnTo>
                  <a:lnTo>
                    <a:pt x="2871737" y="18054"/>
                  </a:lnTo>
                  <a:lnTo>
                    <a:pt x="2867717" y="14015"/>
                  </a:lnTo>
                  <a:lnTo>
                    <a:pt x="2867717" y="4145"/>
                  </a:lnTo>
                  <a:close/>
                  <a:moveTo>
                    <a:pt x="2632423" y="106"/>
                  </a:moveTo>
                  <a:lnTo>
                    <a:pt x="2642334" y="106"/>
                  </a:lnTo>
                  <a:lnTo>
                    <a:pt x="2646352" y="4145"/>
                  </a:lnTo>
                  <a:lnTo>
                    <a:pt x="2646352" y="14016"/>
                  </a:lnTo>
                  <a:lnTo>
                    <a:pt x="2642334" y="18055"/>
                  </a:lnTo>
                  <a:lnTo>
                    <a:pt x="2632423" y="18055"/>
                  </a:lnTo>
                  <a:lnTo>
                    <a:pt x="2628404" y="14016"/>
                  </a:lnTo>
                  <a:lnTo>
                    <a:pt x="2628404" y="4145"/>
                  </a:lnTo>
                  <a:close/>
                  <a:moveTo>
                    <a:pt x="2393104" y="106"/>
                  </a:moveTo>
                  <a:lnTo>
                    <a:pt x="2403015" y="106"/>
                  </a:lnTo>
                  <a:lnTo>
                    <a:pt x="2407034" y="4145"/>
                  </a:lnTo>
                  <a:lnTo>
                    <a:pt x="2407034" y="14016"/>
                  </a:lnTo>
                  <a:lnTo>
                    <a:pt x="2403015" y="18055"/>
                  </a:lnTo>
                  <a:lnTo>
                    <a:pt x="2393104" y="18055"/>
                  </a:lnTo>
                  <a:lnTo>
                    <a:pt x="2389087" y="14016"/>
                  </a:lnTo>
                  <a:lnTo>
                    <a:pt x="2389087" y="4145"/>
                  </a:lnTo>
                  <a:close/>
                  <a:moveTo>
                    <a:pt x="3350359" y="106"/>
                  </a:moveTo>
                  <a:lnTo>
                    <a:pt x="3360268" y="106"/>
                  </a:lnTo>
                  <a:lnTo>
                    <a:pt x="3364287" y="4144"/>
                  </a:lnTo>
                  <a:lnTo>
                    <a:pt x="3364287" y="14015"/>
                  </a:lnTo>
                  <a:lnTo>
                    <a:pt x="3360268" y="18054"/>
                  </a:lnTo>
                  <a:lnTo>
                    <a:pt x="3350359" y="18054"/>
                  </a:lnTo>
                  <a:lnTo>
                    <a:pt x="3346340" y="14015"/>
                  </a:lnTo>
                  <a:lnTo>
                    <a:pt x="3346340" y="4144"/>
                  </a:lnTo>
                  <a:close/>
                  <a:moveTo>
                    <a:pt x="4546929" y="93"/>
                  </a:moveTo>
                  <a:lnTo>
                    <a:pt x="4556840" y="93"/>
                  </a:lnTo>
                  <a:lnTo>
                    <a:pt x="4560859" y="4132"/>
                  </a:lnTo>
                  <a:lnTo>
                    <a:pt x="4560859" y="14002"/>
                  </a:lnTo>
                  <a:lnTo>
                    <a:pt x="4556840" y="18041"/>
                  </a:lnTo>
                  <a:lnTo>
                    <a:pt x="4546929" y="18041"/>
                  </a:lnTo>
                  <a:lnTo>
                    <a:pt x="4542910" y="14002"/>
                  </a:lnTo>
                  <a:lnTo>
                    <a:pt x="4542910" y="4132"/>
                  </a:lnTo>
                  <a:close/>
                  <a:moveTo>
                    <a:pt x="4307612" y="93"/>
                  </a:moveTo>
                  <a:lnTo>
                    <a:pt x="4317523" y="93"/>
                  </a:lnTo>
                  <a:lnTo>
                    <a:pt x="4321543" y="4132"/>
                  </a:lnTo>
                  <a:lnTo>
                    <a:pt x="4321543" y="14003"/>
                  </a:lnTo>
                  <a:lnTo>
                    <a:pt x="4317523" y="18042"/>
                  </a:lnTo>
                  <a:lnTo>
                    <a:pt x="4307612" y="18042"/>
                  </a:lnTo>
                  <a:lnTo>
                    <a:pt x="4303595" y="14003"/>
                  </a:lnTo>
                  <a:lnTo>
                    <a:pt x="4303595" y="4132"/>
                  </a:lnTo>
                  <a:close/>
                  <a:moveTo>
                    <a:pt x="4068297" y="93"/>
                  </a:moveTo>
                  <a:lnTo>
                    <a:pt x="4078210" y="93"/>
                  </a:lnTo>
                  <a:lnTo>
                    <a:pt x="4082229" y="4132"/>
                  </a:lnTo>
                  <a:lnTo>
                    <a:pt x="4082229" y="14003"/>
                  </a:lnTo>
                  <a:lnTo>
                    <a:pt x="4078210" y="18042"/>
                  </a:lnTo>
                  <a:lnTo>
                    <a:pt x="4068297" y="18042"/>
                  </a:lnTo>
                  <a:lnTo>
                    <a:pt x="4064278" y="14003"/>
                  </a:lnTo>
                  <a:lnTo>
                    <a:pt x="4064278" y="4132"/>
                  </a:lnTo>
                  <a:close/>
                  <a:moveTo>
                    <a:pt x="3828990" y="93"/>
                  </a:moveTo>
                  <a:lnTo>
                    <a:pt x="3838899" y="93"/>
                  </a:lnTo>
                  <a:lnTo>
                    <a:pt x="3842917" y="4132"/>
                  </a:lnTo>
                  <a:lnTo>
                    <a:pt x="3842917" y="14003"/>
                  </a:lnTo>
                  <a:lnTo>
                    <a:pt x="3838899" y="18042"/>
                  </a:lnTo>
                  <a:lnTo>
                    <a:pt x="3828990" y="18042"/>
                  </a:lnTo>
                  <a:lnTo>
                    <a:pt x="3824971" y="14003"/>
                  </a:lnTo>
                  <a:lnTo>
                    <a:pt x="3824971" y="4132"/>
                  </a:lnTo>
                  <a:close/>
                  <a:moveTo>
                    <a:pt x="3589676" y="93"/>
                  </a:moveTo>
                  <a:lnTo>
                    <a:pt x="3599585" y="93"/>
                  </a:lnTo>
                  <a:lnTo>
                    <a:pt x="3603604" y="4132"/>
                  </a:lnTo>
                  <a:lnTo>
                    <a:pt x="3603604" y="14003"/>
                  </a:lnTo>
                  <a:lnTo>
                    <a:pt x="3599585" y="18042"/>
                  </a:lnTo>
                  <a:lnTo>
                    <a:pt x="3589676" y="18042"/>
                  </a:lnTo>
                  <a:lnTo>
                    <a:pt x="3585657" y="14003"/>
                  </a:lnTo>
                  <a:lnTo>
                    <a:pt x="3585657" y="4132"/>
                  </a:lnTo>
                  <a:close/>
                  <a:moveTo>
                    <a:pt x="4786241" y="81"/>
                  </a:moveTo>
                  <a:lnTo>
                    <a:pt x="4796152" y="81"/>
                  </a:lnTo>
                  <a:lnTo>
                    <a:pt x="4800171" y="4119"/>
                  </a:lnTo>
                  <a:lnTo>
                    <a:pt x="4800171" y="13990"/>
                  </a:lnTo>
                  <a:lnTo>
                    <a:pt x="4796152" y="18029"/>
                  </a:lnTo>
                  <a:lnTo>
                    <a:pt x="4786241" y="18029"/>
                  </a:lnTo>
                  <a:lnTo>
                    <a:pt x="4782224" y="13990"/>
                  </a:lnTo>
                  <a:lnTo>
                    <a:pt x="4782224" y="4119"/>
                  </a:lnTo>
                  <a:close/>
                  <a:moveTo>
                    <a:pt x="5743412" y="80"/>
                  </a:moveTo>
                  <a:lnTo>
                    <a:pt x="5753323" y="80"/>
                  </a:lnTo>
                  <a:lnTo>
                    <a:pt x="5757342" y="4119"/>
                  </a:lnTo>
                  <a:lnTo>
                    <a:pt x="5757342" y="13990"/>
                  </a:lnTo>
                  <a:lnTo>
                    <a:pt x="5753323" y="18029"/>
                  </a:lnTo>
                  <a:lnTo>
                    <a:pt x="5743412" y="18029"/>
                  </a:lnTo>
                  <a:lnTo>
                    <a:pt x="5739393" y="13990"/>
                  </a:lnTo>
                  <a:lnTo>
                    <a:pt x="5739393" y="4119"/>
                  </a:lnTo>
                  <a:close/>
                  <a:moveTo>
                    <a:pt x="5504099" y="80"/>
                  </a:moveTo>
                  <a:lnTo>
                    <a:pt x="5514010" y="80"/>
                  </a:lnTo>
                  <a:lnTo>
                    <a:pt x="5518029" y="4119"/>
                  </a:lnTo>
                  <a:lnTo>
                    <a:pt x="5518029" y="13990"/>
                  </a:lnTo>
                  <a:lnTo>
                    <a:pt x="5514010" y="18029"/>
                  </a:lnTo>
                  <a:lnTo>
                    <a:pt x="5504099" y="18029"/>
                  </a:lnTo>
                  <a:lnTo>
                    <a:pt x="5500080" y="13990"/>
                  </a:lnTo>
                  <a:lnTo>
                    <a:pt x="5500080" y="4119"/>
                  </a:lnTo>
                  <a:close/>
                  <a:moveTo>
                    <a:pt x="5264784" y="80"/>
                  </a:moveTo>
                  <a:lnTo>
                    <a:pt x="5274694" y="80"/>
                  </a:lnTo>
                  <a:lnTo>
                    <a:pt x="5278713" y="4119"/>
                  </a:lnTo>
                  <a:lnTo>
                    <a:pt x="5278713" y="13990"/>
                  </a:lnTo>
                  <a:lnTo>
                    <a:pt x="5274694" y="18029"/>
                  </a:lnTo>
                  <a:lnTo>
                    <a:pt x="5264784" y="18029"/>
                  </a:lnTo>
                  <a:lnTo>
                    <a:pt x="5260765" y="13990"/>
                  </a:lnTo>
                  <a:lnTo>
                    <a:pt x="5260765" y="4119"/>
                  </a:lnTo>
                  <a:close/>
                  <a:moveTo>
                    <a:pt x="5025470" y="80"/>
                  </a:moveTo>
                  <a:lnTo>
                    <a:pt x="5035381" y="80"/>
                  </a:lnTo>
                  <a:lnTo>
                    <a:pt x="5039400" y="4119"/>
                  </a:lnTo>
                  <a:lnTo>
                    <a:pt x="5039400" y="13990"/>
                  </a:lnTo>
                  <a:lnTo>
                    <a:pt x="5035381" y="18029"/>
                  </a:lnTo>
                  <a:lnTo>
                    <a:pt x="5025470" y="18029"/>
                  </a:lnTo>
                  <a:lnTo>
                    <a:pt x="5021451" y="13990"/>
                  </a:lnTo>
                  <a:lnTo>
                    <a:pt x="5021451" y="4119"/>
                  </a:lnTo>
                  <a:close/>
                  <a:moveTo>
                    <a:pt x="6461356" y="68"/>
                  </a:moveTo>
                  <a:lnTo>
                    <a:pt x="6471266" y="68"/>
                  </a:lnTo>
                  <a:lnTo>
                    <a:pt x="6475285" y="4106"/>
                  </a:lnTo>
                  <a:lnTo>
                    <a:pt x="6475285" y="13976"/>
                  </a:lnTo>
                  <a:lnTo>
                    <a:pt x="6471266" y="18015"/>
                  </a:lnTo>
                  <a:lnTo>
                    <a:pt x="6461356" y="18015"/>
                  </a:lnTo>
                  <a:lnTo>
                    <a:pt x="6457337" y="13976"/>
                  </a:lnTo>
                  <a:lnTo>
                    <a:pt x="6457337" y="4106"/>
                  </a:lnTo>
                  <a:close/>
                  <a:moveTo>
                    <a:pt x="6222042" y="68"/>
                  </a:moveTo>
                  <a:lnTo>
                    <a:pt x="6231952" y="68"/>
                  </a:lnTo>
                  <a:lnTo>
                    <a:pt x="6235971" y="4106"/>
                  </a:lnTo>
                  <a:lnTo>
                    <a:pt x="6235971" y="13977"/>
                  </a:lnTo>
                  <a:lnTo>
                    <a:pt x="6231952" y="18016"/>
                  </a:lnTo>
                  <a:lnTo>
                    <a:pt x="6222042" y="18016"/>
                  </a:lnTo>
                  <a:lnTo>
                    <a:pt x="6218023" y="13977"/>
                  </a:lnTo>
                  <a:lnTo>
                    <a:pt x="6218023" y="4106"/>
                  </a:lnTo>
                  <a:close/>
                  <a:moveTo>
                    <a:pt x="5982729" y="68"/>
                  </a:moveTo>
                  <a:lnTo>
                    <a:pt x="5992639" y="68"/>
                  </a:lnTo>
                  <a:lnTo>
                    <a:pt x="5996658" y="4106"/>
                  </a:lnTo>
                  <a:lnTo>
                    <a:pt x="5996658" y="13977"/>
                  </a:lnTo>
                  <a:lnTo>
                    <a:pt x="5992639" y="18016"/>
                  </a:lnTo>
                  <a:lnTo>
                    <a:pt x="5982729" y="18016"/>
                  </a:lnTo>
                  <a:lnTo>
                    <a:pt x="5978710" y="13977"/>
                  </a:lnTo>
                  <a:lnTo>
                    <a:pt x="5978710" y="4106"/>
                  </a:lnTo>
                  <a:close/>
                  <a:moveTo>
                    <a:pt x="6939983" y="67"/>
                  </a:moveTo>
                  <a:lnTo>
                    <a:pt x="6949894" y="67"/>
                  </a:lnTo>
                  <a:lnTo>
                    <a:pt x="6953913" y="4105"/>
                  </a:lnTo>
                  <a:lnTo>
                    <a:pt x="6953913" y="13976"/>
                  </a:lnTo>
                  <a:lnTo>
                    <a:pt x="6949894" y="18015"/>
                  </a:lnTo>
                  <a:lnTo>
                    <a:pt x="6939983" y="18015"/>
                  </a:lnTo>
                  <a:lnTo>
                    <a:pt x="6935964" y="13976"/>
                  </a:lnTo>
                  <a:lnTo>
                    <a:pt x="6935964" y="4105"/>
                  </a:lnTo>
                  <a:close/>
                  <a:moveTo>
                    <a:pt x="6700670" y="67"/>
                  </a:moveTo>
                  <a:lnTo>
                    <a:pt x="6710581" y="67"/>
                  </a:lnTo>
                  <a:lnTo>
                    <a:pt x="6714600" y="4105"/>
                  </a:lnTo>
                  <a:lnTo>
                    <a:pt x="6714600" y="13976"/>
                  </a:lnTo>
                  <a:lnTo>
                    <a:pt x="6710581" y="18015"/>
                  </a:lnTo>
                  <a:lnTo>
                    <a:pt x="6700670" y="18015"/>
                  </a:lnTo>
                  <a:lnTo>
                    <a:pt x="6696651" y="13976"/>
                  </a:lnTo>
                  <a:lnTo>
                    <a:pt x="6696651" y="4105"/>
                  </a:lnTo>
                  <a:close/>
                  <a:moveTo>
                    <a:pt x="8136553" y="54"/>
                  </a:moveTo>
                  <a:lnTo>
                    <a:pt x="8146464" y="54"/>
                  </a:lnTo>
                  <a:lnTo>
                    <a:pt x="8150483" y="4093"/>
                  </a:lnTo>
                  <a:lnTo>
                    <a:pt x="8150483" y="13963"/>
                  </a:lnTo>
                  <a:lnTo>
                    <a:pt x="8146464" y="18002"/>
                  </a:lnTo>
                  <a:lnTo>
                    <a:pt x="8136553" y="18002"/>
                  </a:lnTo>
                  <a:lnTo>
                    <a:pt x="8132534" y="13963"/>
                  </a:lnTo>
                  <a:lnTo>
                    <a:pt x="8132534" y="4093"/>
                  </a:lnTo>
                  <a:close/>
                  <a:moveTo>
                    <a:pt x="7897241" y="54"/>
                  </a:moveTo>
                  <a:lnTo>
                    <a:pt x="7907151" y="54"/>
                  </a:lnTo>
                  <a:lnTo>
                    <a:pt x="7911170" y="4093"/>
                  </a:lnTo>
                  <a:lnTo>
                    <a:pt x="7911170" y="13964"/>
                  </a:lnTo>
                  <a:lnTo>
                    <a:pt x="7907151" y="18003"/>
                  </a:lnTo>
                  <a:lnTo>
                    <a:pt x="7897241" y="18003"/>
                  </a:lnTo>
                  <a:lnTo>
                    <a:pt x="7893222" y="13964"/>
                  </a:lnTo>
                  <a:lnTo>
                    <a:pt x="7893222" y="4093"/>
                  </a:lnTo>
                  <a:close/>
                  <a:moveTo>
                    <a:pt x="7657926" y="54"/>
                  </a:moveTo>
                  <a:lnTo>
                    <a:pt x="7667836" y="54"/>
                  </a:lnTo>
                  <a:lnTo>
                    <a:pt x="7671855" y="4093"/>
                  </a:lnTo>
                  <a:lnTo>
                    <a:pt x="7671855" y="13964"/>
                  </a:lnTo>
                  <a:lnTo>
                    <a:pt x="7667836" y="18003"/>
                  </a:lnTo>
                  <a:lnTo>
                    <a:pt x="7657926" y="18003"/>
                  </a:lnTo>
                  <a:lnTo>
                    <a:pt x="7653906" y="13964"/>
                  </a:lnTo>
                  <a:lnTo>
                    <a:pt x="7653906" y="4093"/>
                  </a:lnTo>
                  <a:close/>
                  <a:moveTo>
                    <a:pt x="7418611" y="54"/>
                  </a:moveTo>
                  <a:lnTo>
                    <a:pt x="7428521" y="54"/>
                  </a:lnTo>
                  <a:lnTo>
                    <a:pt x="7432540" y="4093"/>
                  </a:lnTo>
                  <a:lnTo>
                    <a:pt x="7432540" y="13964"/>
                  </a:lnTo>
                  <a:lnTo>
                    <a:pt x="7428521" y="18003"/>
                  </a:lnTo>
                  <a:lnTo>
                    <a:pt x="7418611" y="18003"/>
                  </a:lnTo>
                  <a:lnTo>
                    <a:pt x="7414592" y="13964"/>
                  </a:lnTo>
                  <a:lnTo>
                    <a:pt x="7414592" y="4093"/>
                  </a:lnTo>
                  <a:close/>
                  <a:moveTo>
                    <a:pt x="7179298" y="54"/>
                  </a:moveTo>
                  <a:lnTo>
                    <a:pt x="7189209" y="54"/>
                  </a:lnTo>
                  <a:lnTo>
                    <a:pt x="7193228" y="4093"/>
                  </a:lnTo>
                  <a:lnTo>
                    <a:pt x="7193228" y="13964"/>
                  </a:lnTo>
                  <a:lnTo>
                    <a:pt x="7189209" y="18003"/>
                  </a:lnTo>
                  <a:lnTo>
                    <a:pt x="7179298" y="18003"/>
                  </a:lnTo>
                  <a:lnTo>
                    <a:pt x="7175279" y="13964"/>
                  </a:lnTo>
                  <a:lnTo>
                    <a:pt x="7175279" y="4093"/>
                  </a:lnTo>
                  <a:close/>
                  <a:moveTo>
                    <a:pt x="8375869" y="42"/>
                  </a:moveTo>
                  <a:lnTo>
                    <a:pt x="8385779" y="42"/>
                  </a:lnTo>
                  <a:lnTo>
                    <a:pt x="8389799" y="4080"/>
                  </a:lnTo>
                  <a:lnTo>
                    <a:pt x="8389799" y="13951"/>
                  </a:lnTo>
                  <a:lnTo>
                    <a:pt x="8385779" y="17990"/>
                  </a:lnTo>
                  <a:lnTo>
                    <a:pt x="8375869" y="17990"/>
                  </a:lnTo>
                  <a:lnTo>
                    <a:pt x="8371850" y="13951"/>
                  </a:lnTo>
                  <a:lnTo>
                    <a:pt x="8371850" y="4080"/>
                  </a:lnTo>
                  <a:close/>
                  <a:moveTo>
                    <a:pt x="9333125" y="41"/>
                  </a:moveTo>
                  <a:lnTo>
                    <a:pt x="9343036" y="41"/>
                  </a:lnTo>
                  <a:lnTo>
                    <a:pt x="9347055" y="4080"/>
                  </a:lnTo>
                  <a:lnTo>
                    <a:pt x="9347055" y="13951"/>
                  </a:lnTo>
                  <a:lnTo>
                    <a:pt x="9343036" y="17990"/>
                  </a:lnTo>
                  <a:lnTo>
                    <a:pt x="9333125" y="17990"/>
                  </a:lnTo>
                  <a:lnTo>
                    <a:pt x="9329106" y="13951"/>
                  </a:lnTo>
                  <a:lnTo>
                    <a:pt x="9329106" y="4080"/>
                  </a:lnTo>
                  <a:close/>
                  <a:moveTo>
                    <a:pt x="9093811" y="41"/>
                  </a:moveTo>
                  <a:lnTo>
                    <a:pt x="9103722" y="41"/>
                  </a:lnTo>
                  <a:lnTo>
                    <a:pt x="9107741" y="4080"/>
                  </a:lnTo>
                  <a:lnTo>
                    <a:pt x="9107741" y="13951"/>
                  </a:lnTo>
                  <a:lnTo>
                    <a:pt x="9103722" y="17990"/>
                  </a:lnTo>
                  <a:lnTo>
                    <a:pt x="9093811" y="17990"/>
                  </a:lnTo>
                  <a:lnTo>
                    <a:pt x="9089792" y="13951"/>
                  </a:lnTo>
                  <a:lnTo>
                    <a:pt x="9089792" y="4080"/>
                  </a:lnTo>
                  <a:close/>
                  <a:moveTo>
                    <a:pt x="8854496" y="41"/>
                  </a:moveTo>
                  <a:lnTo>
                    <a:pt x="8864407" y="41"/>
                  </a:lnTo>
                  <a:lnTo>
                    <a:pt x="8868426" y="4080"/>
                  </a:lnTo>
                  <a:lnTo>
                    <a:pt x="8868426" y="13951"/>
                  </a:lnTo>
                  <a:lnTo>
                    <a:pt x="8864407" y="17990"/>
                  </a:lnTo>
                  <a:lnTo>
                    <a:pt x="8854496" y="17990"/>
                  </a:lnTo>
                  <a:lnTo>
                    <a:pt x="8850477" y="13951"/>
                  </a:lnTo>
                  <a:lnTo>
                    <a:pt x="8850477" y="4080"/>
                  </a:lnTo>
                  <a:close/>
                  <a:moveTo>
                    <a:pt x="8615184" y="41"/>
                  </a:moveTo>
                  <a:lnTo>
                    <a:pt x="8625095" y="41"/>
                  </a:lnTo>
                  <a:lnTo>
                    <a:pt x="8629114" y="4080"/>
                  </a:lnTo>
                  <a:lnTo>
                    <a:pt x="8629114" y="13951"/>
                  </a:lnTo>
                  <a:lnTo>
                    <a:pt x="8625095" y="17990"/>
                  </a:lnTo>
                  <a:lnTo>
                    <a:pt x="8615184" y="17990"/>
                  </a:lnTo>
                  <a:lnTo>
                    <a:pt x="8611165" y="13951"/>
                  </a:lnTo>
                  <a:lnTo>
                    <a:pt x="8611165" y="4080"/>
                  </a:lnTo>
                  <a:close/>
                  <a:moveTo>
                    <a:pt x="961275" y="41"/>
                  </a:moveTo>
                  <a:lnTo>
                    <a:pt x="971184" y="41"/>
                  </a:lnTo>
                  <a:lnTo>
                    <a:pt x="975204" y="4080"/>
                  </a:lnTo>
                  <a:lnTo>
                    <a:pt x="975204" y="13951"/>
                  </a:lnTo>
                  <a:lnTo>
                    <a:pt x="971184" y="17990"/>
                  </a:lnTo>
                  <a:lnTo>
                    <a:pt x="961275" y="17990"/>
                  </a:lnTo>
                  <a:lnTo>
                    <a:pt x="957256" y="13951"/>
                  </a:lnTo>
                  <a:lnTo>
                    <a:pt x="957256" y="4080"/>
                  </a:lnTo>
                  <a:close/>
                  <a:moveTo>
                    <a:pt x="1679221" y="41"/>
                  </a:moveTo>
                  <a:lnTo>
                    <a:pt x="1689131" y="41"/>
                  </a:lnTo>
                  <a:lnTo>
                    <a:pt x="1693151" y="4079"/>
                  </a:lnTo>
                  <a:lnTo>
                    <a:pt x="1693151" y="13950"/>
                  </a:lnTo>
                  <a:lnTo>
                    <a:pt x="1689131" y="17989"/>
                  </a:lnTo>
                  <a:lnTo>
                    <a:pt x="1679221" y="17989"/>
                  </a:lnTo>
                  <a:lnTo>
                    <a:pt x="1675203" y="13950"/>
                  </a:lnTo>
                  <a:lnTo>
                    <a:pt x="1675203" y="4079"/>
                  </a:lnTo>
                  <a:close/>
                  <a:moveTo>
                    <a:pt x="1439904" y="41"/>
                  </a:moveTo>
                  <a:lnTo>
                    <a:pt x="1449813" y="41"/>
                  </a:lnTo>
                  <a:lnTo>
                    <a:pt x="1453833" y="4079"/>
                  </a:lnTo>
                  <a:lnTo>
                    <a:pt x="1453833" y="13950"/>
                  </a:lnTo>
                  <a:lnTo>
                    <a:pt x="1449813" y="17989"/>
                  </a:lnTo>
                  <a:lnTo>
                    <a:pt x="1439904" y="17989"/>
                  </a:lnTo>
                  <a:lnTo>
                    <a:pt x="1435885" y="13950"/>
                  </a:lnTo>
                  <a:lnTo>
                    <a:pt x="1435885" y="4079"/>
                  </a:lnTo>
                  <a:close/>
                  <a:moveTo>
                    <a:pt x="1200587" y="41"/>
                  </a:moveTo>
                  <a:lnTo>
                    <a:pt x="1210497" y="41"/>
                  </a:lnTo>
                  <a:lnTo>
                    <a:pt x="1214516" y="4080"/>
                  </a:lnTo>
                  <a:lnTo>
                    <a:pt x="1214516" y="13951"/>
                  </a:lnTo>
                  <a:lnTo>
                    <a:pt x="1210497" y="17989"/>
                  </a:lnTo>
                  <a:lnTo>
                    <a:pt x="1200587" y="17989"/>
                  </a:lnTo>
                  <a:lnTo>
                    <a:pt x="1196568" y="13951"/>
                  </a:lnTo>
                  <a:lnTo>
                    <a:pt x="1196568" y="4080"/>
                  </a:lnTo>
                  <a:close/>
                  <a:moveTo>
                    <a:pt x="1918515" y="31"/>
                  </a:moveTo>
                  <a:lnTo>
                    <a:pt x="1928425" y="31"/>
                  </a:lnTo>
                  <a:lnTo>
                    <a:pt x="1932444" y="4069"/>
                  </a:lnTo>
                  <a:lnTo>
                    <a:pt x="1932444" y="13940"/>
                  </a:lnTo>
                  <a:lnTo>
                    <a:pt x="1928425" y="17979"/>
                  </a:lnTo>
                  <a:lnTo>
                    <a:pt x="1918515" y="17979"/>
                  </a:lnTo>
                  <a:lnTo>
                    <a:pt x="1914497" y="13940"/>
                  </a:lnTo>
                  <a:lnTo>
                    <a:pt x="1914497" y="4069"/>
                  </a:lnTo>
                  <a:close/>
                  <a:moveTo>
                    <a:pt x="9572438" y="29"/>
                  </a:moveTo>
                  <a:lnTo>
                    <a:pt x="9582349" y="29"/>
                  </a:lnTo>
                  <a:lnTo>
                    <a:pt x="9586368" y="4067"/>
                  </a:lnTo>
                  <a:lnTo>
                    <a:pt x="9586368" y="13938"/>
                  </a:lnTo>
                  <a:lnTo>
                    <a:pt x="9582349" y="17977"/>
                  </a:lnTo>
                  <a:lnTo>
                    <a:pt x="9572438" y="17977"/>
                  </a:lnTo>
                  <a:lnTo>
                    <a:pt x="9568419" y="13938"/>
                  </a:lnTo>
                  <a:lnTo>
                    <a:pt x="9568419" y="4067"/>
                  </a:lnTo>
                  <a:close/>
                  <a:moveTo>
                    <a:pt x="2157824" y="28"/>
                  </a:moveTo>
                  <a:lnTo>
                    <a:pt x="2167734" y="28"/>
                  </a:lnTo>
                  <a:lnTo>
                    <a:pt x="2171753" y="4067"/>
                  </a:lnTo>
                  <a:lnTo>
                    <a:pt x="2171753" y="13938"/>
                  </a:lnTo>
                  <a:lnTo>
                    <a:pt x="2167734" y="17977"/>
                  </a:lnTo>
                  <a:lnTo>
                    <a:pt x="2157824" y="17977"/>
                  </a:lnTo>
                  <a:lnTo>
                    <a:pt x="2153804" y="13938"/>
                  </a:lnTo>
                  <a:lnTo>
                    <a:pt x="2153804" y="4067"/>
                  </a:lnTo>
                  <a:close/>
                  <a:moveTo>
                    <a:pt x="721977" y="0"/>
                  </a:moveTo>
                  <a:lnTo>
                    <a:pt x="731887" y="0"/>
                  </a:lnTo>
                  <a:lnTo>
                    <a:pt x="735906" y="4039"/>
                  </a:lnTo>
                  <a:lnTo>
                    <a:pt x="735906" y="13910"/>
                  </a:lnTo>
                  <a:lnTo>
                    <a:pt x="731887" y="17949"/>
                  </a:lnTo>
                  <a:lnTo>
                    <a:pt x="721977" y="17949"/>
                  </a:lnTo>
                  <a:lnTo>
                    <a:pt x="717959" y="13910"/>
                  </a:lnTo>
                  <a:lnTo>
                    <a:pt x="717959" y="4039"/>
                  </a:lnTo>
                  <a:close/>
                  <a:moveTo>
                    <a:pt x="482665" y="0"/>
                  </a:moveTo>
                  <a:lnTo>
                    <a:pt x="492575" y="0"/>
                  </a:lnTo>
                  <a:lnTo>
                    <a:pt x="496594" y="4039"/>
                  </a:lnTo>
                  <a:lnTo>
                    <a:pt x="496594" y="13910"/>
                  </a:lnTo>
                  <a:lnTo>
                    <a:pt x="492575" y="17949"/>
                  </a:lnTo>
                  <a:lnTo>
                    <a:pt x="482665" y="17949"/>
                  </a:lnTo>
                  <a:lnTo>
                    <a:pt x="478646" y="13910"/>
                  </a:lnTo>
                  <a:lnTo>
                    <a:pt x="478646" y="4039"/>
                  </a:lnTo>
                  <a:close/>
                  <a:moveTo>
                    <a:pt x="243351" y="0"/>
                  </a:moveTo>
                  <a:lnTo>
                    <a:pt x="253261" y="0"/>
                  </a:lnTo>
                  <a:lnTo>
                    <a:pt x="257281" y="4039"/>
                  </a:lnTo>
                  <a:lnTo>
                    <a:pt x="257281" y="13910"/>
                  </a:lnTo>
                  <a:lnTo>
                    <a:pt x="253261" y="17949"/>
                  </a:lnTo>
                  <a:lnTo>
                    <a:pt x="243351" y="17949"/>
                  </a:lnTo>
                  <a:lnTo>
                    <a:pt x="239332" y="13910"/>
                  </a:lnTo>
                  <a:lnTo>
                    <a:pt x="239332" y="4039"/>
                  </a:lnTo>
                  <a:close/>
                  <a:moveTo>
                    <a:pt x="4039" y="0"/>
                  </a:moveTo>
                  <a:lnTo>
                    <a:pt x="13948" y="0"/>
                  </a:lnTo>
                  <a:lnTo>
                    <a:pt x="17967" y="4039"/>
                  </a:lnTo>
                  <a:lnTo>
                    <a:pt x="17967" y="13910"/>
                  </a:lnTo>
                  <a:lnTo>
                    <a:pt x="13948" y="17949"/>
                  </a:lnTo>
                  <a:lnTo>
                    <a:pt x="4039" y="17949"/>
                  </a:lnTo>
                  <a:lnTo>
                    <a:pt x="19" y="13910"/>
                  </a:lnTo>
                  <a:lnTo>
                    <a:pt x="19" y="4039"/>
                  </a:lnTo>
                  <a:close/>
                </a:path>
              </a:pathLst>
            </a:custGeom>
            <a:solidFill>
              <a:srgbClr val="30373B">
                <a:alpha val="29998"/>
              </a:srgbClr>
            </a:solidFill>
          </p:spPr>
          <p:txBody>
            <a:bodyPr wrap="square" lIns="0" tIns="0" rIns="0" bIns="0" rtlCol="0">
              <a:noAutofit/>
            </a:bodyPr>
            <a:lstStyle/>
            <a:p>
              <a:endParaRPr lang="da-DK">
                <a:solidFill>
                  <a:srgbClr val="1F2023"/>
                </a:solidFill>
              </a:endParaRPr>
            </a:p>
          </p:txBody>
        </p:sp>
        <p:sp>
          <p:nvSpPr>
            <p:cNvPr id="24" name="TextBox 23">
              <a:extLst>
                <a:ext uri="{FF2B5EF4-FFF2-40B4-BE49-F238E27FC236}">
                  <a16:creationId xmlns:a16="http://schemas.microsoft.com/office/drawing/2014/main" id="{7687E9C5-7867-450F-B7D3-7F14202E697D}"/>
                </a:ext>
              </a:extLst>
            </p:cNvPr>
            <p:cNvSpPr txBox="1"/>
            <p:nvPr userDrawn="1"/>
          </p:nvSpPr>
          <p:spPr>
            <a:xfrm>
              <a:off x="9276000" y="0"/>
              <a:ext cx="630000" cy="16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a:defRPr sz="1100">
                  <a:solidFill>
                    <a:srgbClr val="2F363B"/>
                  </a:solidFill>
                </a:defRPr>
              </a:lvl1pPr>
              <a:lvl2pPr marL="0" lvl="1" indent="0">
                <a:buSzPct val="100000"/>
                <a:buChar char="​"/>
                <a:defRPr sz="1100">
                  <a:solidFill>
                    <a:srgbClr val="2F363B"/>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grpSp>
      <p:sp>
        <p:nvSpPr>
          <p:cNvPr id="22" name="TextBox 21">
            <a:extLst>
              <a:ext uri="{FF2B5EF4-FFF2-40B4-BE49-F238E27FC236}">
                <a16:creationId xmlns:a16="http://schemas.microsoft.com/office/drawing/2014/main" id="{5A51B767-8122-46EE-A61C-6F1D4EA90A0C}"/>
              </a:ext>
            </a:extLst>
          </p:cNvPr>
          <p:cNvSpPr txBox="1"/>
          <p:nvPr userDrawn="1"/>
        </p:nvSpPr>
        <p:spPr>
          <a:xfrm>
            <a:off x="-1" y="962024"/>
            <a:ext cx="7776000" cy="5895976"/>
          </a:xfrm>
          <a:prstGeom prst="rect">
            <a:avLst/>
          </a:prstGeom>
          <a:solidFill>
            <a:srgbClr val="E0BCA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en-US"/>
            </a:defPPr>
            <a:lvl1pPr>
              <a:defRPr sz="1100">
                <a:solidFill>
                  <a:srgbClr val="2F363B"/>
                </a:solidFill>
              </a:defRPr>
            </a:lvl1pPr>
            <a:lvl2pPr marL="0" lvl="1" indent="0">
              <a:buSzPct val="100000"/>
              <a:buChar char="​"/>
              <a:defRPr sz="1100">
                <a:solidFill>
                  <a:srgbClr val="2F363B"/>
                </a:solidFill>
                <a:latin typeface="Arial" panose="020B0604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sp>
        <p:nvSpPr>
          <p:cNvPr id="18" name="Title 1">
            <a:extLst>
              <a:ext uri="{FF2B5EF4-FFF2-40B4-BE49-F238E27FC236}">
                <a16:creationId xmlns:a16="http://schemas.microsoft.com/office/drawing/2014/main" id="{13637FDB-F8B7-4F0A-9D10-989B9490783C}"/>
              </a:ext>
            </a:extLst>
          </p:cNvPr>
          <p:cNvSpPr>
            <a:spLocks noGrp="1"/>
          </p:cNvSpPr>
          <p:nvPr>
            <p:ph type="ctrTitle"/>
          </p:nvPr>
        </p:nvSpPr>
        <p:spPr>
          <a:xfrm>
            <a:off x="538413" y="2153514"/>
            <a:ext cx="6300000" cy="2160000"/>
          </a:xfrm>
        </p:spPr>
        <p:txBody>
          <a:bodyPr anchor="t" anchorCtr="0">
            <a:noAutofit/>
          </a:bodyPr>
          <a:lstStyle>
            <a:lvl1pPr algn="l">
              <a:lnSpc>
                <a:spcPct val="82000"/>
              </a:lnSpc>
              <a:defRPr sz="6000" cap="all" baseline="0">
                <a:solidFill>
                  <a:srgbClr val="1F2023"/>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3" name="Subtitle 2"/>
          <p:cNvSpPr>
            <a:spLocks noGrp="1"/>
          </p:cNvSpPr>
          <p:nvPr>
            <p:ph type="subTitle" idx="1" hasCustomPrompt="1"/>
          </p:nvPr>
        </p:nvSpPr>
        <p:spPr>
          <a:xfrm>
            <a:off x="538412" y="1523514"/>
            <a:ext cx="6300000" cy="426851"/>
          </a:xfrm>
        </p:spPr>
        <p:txBody>
          <a:bodyPr rIns="0" anchor="t" anchorCtr="0"/>
          <a:lstStyle>
            <a:lvl1pPr marL="0" indent="0" algn="l">
              <a:spcBef>
                <a:spcPts val="0"/>
              </a:spcBef>
              <a:buFont typeface="Arial" panose="020B0604020202020204" pitchFamily="34" charset="0"/>
              <a:buChar char="​"/>
              <a:defRPr sz="2600">
                <a:solidFill>
                  <a:srgbClr val="1F2023"/>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2" name="Freeform: Shape 11">
            <a:extLst>
              <a:ext uri="{FF2B5EF4-FFF2-40B4-BE49-F238E27FC236}">
                <a16:creationId xmlns:a16="http://schemas.microsoft.com/office/drawing/2014/main" id="{B1D3067F-1962-46D9-86B7-08FC94B365B1}"/>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da-DK">
                <a:solidFill>
                  <a:srgbClr val="1F2023"/>
                </a:solidFill>
              </a:rPr>
              <a:t> </a:t>
            </a:r>
          </a:p>
        </p:txBody>
      </p:sp>
      <p:sp>
        <p:nvSpPr>
          <p:cNvPr id="14" name="Date_GeneralDate" hidden="1">
            <a:extLst>
              <a:ext uri="{FF2B5EF4-FFF2-40B4-BE49-F238E27FC236}">
                <a16:creationId xmlns:a16="http://schemas.microsoft.com/office/drawing/2014/main" id="{36AF7DCB-7B08-4B67-89C6-197E386CB34C}"/>
              </a:ext>
            </a:extLst>
          </p:cNvPr>
          <p:cNvSpPr>
            <a:spLocks noGrp="1"/>
          </p:cNvSpPr>
          <p:nvPr>
            <p:ph type="dt" sz="half" idx="10"/>
          </p:nvPr>
        </p:nvSpPr>
        <p:spPr>
          <a:xfrm>
            <a:off x="0" y="6912000"/>
            <a:ext cx="0" cy="0"/>
          </a:xfrm>
        </p:spPr>
        <p:txBody>
          <a:bodyPr/>
          <a:lstStyle>
            <a:lvl1pPr algn="l">
              <a:defRPr sz="100" cap="all" spc="163" baseline="0">
                <a:noFill/>
              </a:defRPr>
            </a:lvl1pPr>
          </a:lstStyle>
          <a:p>
            <a:fld id="{E4825E0E-4A71-47F2-8004-51666FB492B3}" type="datetime1">
              <a:rPr lang="da-DK" smtClean="0"/>
              <a:t>26-09-2025</a:t>
            </a:fld>
            <a:endParaRPr lang="da-DK"/>
          </a:p>
        </p:txBody>
      </p:sp>
      <p:sp>
        <p:nvSpPr>
          <p:cNvPr id="16" name="FLD_PresentationTitle" hidden="1">
            <a:extLst>
              <a:ext uri="{FF2B5EF4-FFF2-40B4-BE49-F238E27FC236}">
                <a16:creationId xmlns:a16="http://schemas.microsoft.com/office/drawing/2014/main" id="{2CD592E1-AE74-4CC3-838F-BCDDFF7EC8DD}"/>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19" name="Slide Number Placeholder 5" hidden="1">
            <a:extLst>
              <a:ext uri="{FF2B5EF4-FFF2-40B4-BE49-F238E27FC236}">
                <a16:creationId xmlns:a16="http://schemas.microsoft.com/office/drawing/2014/main" id="{BD316983-99AE-467A-81A9-261F469719E7}"/>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
        <p:nvSpPr>
          <p:cNvPr id="7" name="Text Placeholder 6">
            <a:extLst>
              <a:ext uri="{FF2B5EF4-FFF2-40B4-BE49-F238E27FC236}">
                <a16:creationId xmlns:a16="http://schemas.microsoft.com/office/drawing/2014/main" id="{FF544118-FA16-4191-91F3-CD66F29D0D7F}"/>
              </a:ext>
            </a:extLst>
          </p:cNvPr>
          <p:cNvSpPr>
            <a:spLocks noGrp="1"/>
          </p:cNvSpPr>
          <p:nvPr>
            <p:ph type="body" sz="quarter" idx="13" hasCustomPrompt="1"/>
          </p:nvPr>
        </p:nvSpPr>
        <p:spPr>
          <a:xfrm>
            <a:off x="539999" y="4516663"/>
            <a:ext cx="3600000" cy="1800000"/>
          </a:xfrm>
        </p:spPr>
        <p:txBody>
          <a:bodyPr rIns="0" anchor="b"/>
          <a:lstStyle>
            <a:lvl1pPr>
              <a:spcAft>
                <a:spcPts val="300"/>
              </a:spcAft>
              <a:defRPr sz="1300">
                <a:solidFill>
                  <a:srgbClr val="1F2023"/>
                </a:solidFill>
              </a:defRPr>
            </a:lvl1pPr>
            <a:lvl2pPr>
              <a:defRPr>
                <a:solidFill>
                  <a:srgbClr val="F8F5E7"/>
                </a:solidFill>
              </a:defRPr>
            </a:lvl2pPr>
            <a:lvl3pPr>
              <a:defRPr>
                <a:solidFill>
                  <a:srgbClr val="F8F5E7"/>
                </a:solidFill>
              </a:defRPr>
            </a:lvl3pPr>
            <a:lvl4pPr>
              <a:defRPr>
                <a:solidFill>
                  <a:srgbClr val="F8F5E7"/>
                </a:solidFill>
              </a:defRPr>
            </a:lvl4pPr>
            <a:lvl5pPr>
              <a:defRPr>
                <a:solidFill>
                  <a:srgbClr val="F8F5E7"/>
                </a:solidFill>
              </a:defRPr>
            </a:lvl5pPr>
          </a:lstStyle>
          <a:p>
            <a:pPr lvl="0"/>
            <a:r>
              <a:rPr lang="da-DK" err="1"/>
              <a:t>Click</a:t>
            </a:r>
            <a:r>
              <a:rPr lang="da-DK"/>
              <a:t> to </a:t>
            </a:r>
            <a:r>
              <a:rPr lang="da-DK" err="1"/>
              <a:t>edit</a:t>
            </a:r>
            <a:r>
              <a:rPr lang="da-DK"/>
              <a:t> master </a:t>
            </a:r>
            <a:r>
              <a:rPr lang="da-DK" err="1"/>
              <a:t>name</a:t>
            </a:r>
            <a:r>
              <a:rPr lang="da-DK"/>
              <a:t> style</a:t>
            </a:r>
          </a:p>
        </p:txBody>
      </p:sp>
      <p:sp>
        <p:nvSpPr>
          <p:cNvPr id="5" name="Picture Placeholder 4">
            <a:extLst>
              <a:ext uri="{FF2B5EF4-FFF2-40B4-BE49-F238E27FC236}">
                <a16:creationId xmlns:a16="http://schemas.microsoft.com/office/drawing/2014/main" id="{8070D621-4244-4E2C-AC15-D0FD68C0EADA}"/>
              </a:ext>
            </a:extLst>
          </p:cNvPr>
          <p:cNvSpPr>
            <a:spLocks noGrp="1"/>
          </p:cNvSpPr>
          <p:nvPr>
            <p:ph type="pic" sz="quarter" idx="15"/>
          </p:nvPr>
        </p:nvSpPr>
        <p:spPr>
          <a:xfrm>
            <a:off x="5089948" y="3619500"/>
            <a:ext cx="2684463" cy="3235366"/>
          </a:xfrm>
        </p:spPr>
        <p:txBody>
          <a:body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4" name="Rectangle 3">
            <a:extLst>
              <a:ext uri="{FF2B5EF4-FFF2-40B4-BE49-F238E27FC236}">
                <a16:creationId xmlns:a16="http://schemas.microsoft.com/office/drawing/2014/main" id="{9815C104-8646-46A8-BF2D-EC29839A31CC}"/>
              </a:ext>
            </a:extLst>
          </p:cNvPr>
          <p:cNvSpPr/>
          <p:nvPr userDrawn="1"/>
        </p:nvSpPr>
        <p:spPr>
          <a:xfrm>
            <a:off x="-1273461" y="5839295"/>
            <a:ext cx="1069656" cy="522808"/>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spAutoFit/>
          </a:bodyPr>
          <a:lstStyle/>
          <a:p>
            <a:pPr algn="l">
              <a:spcAft>
                <a:spcPts val="0"/>
              </a:spcAft>
              <a:buNone/>
            </a:pPr>
            <a:r>
              <a:rPr lang="da-DK" sz="1100" noProof="0" err="1">
                <a:solidFill>
                  <a:srgbClr val="2F363B"/>
                </a:solidFill>
              </a:rPr>
              <a:t>Fill</a:t>
            </a:r>
            <a:r>
              <a:rPr lang="da-DK" sz="1100" noProof="0">
                <a:solidFill>
                  <a:srgbClr val="2F363B"/>
                </a:solidFill>
              </a:rPr>
              <a:t> in:</a:t>
            </a:r>
          </a:p>
          <a:p>
            <a:pPr algn="l">
              <a:spcAft>
                <a:spcPts val="0"/>
              </a:spcAft>
            </a:pPr>
            <a:r>
              <a:rPr lang="da-DK" sz="1100" noProof="0">
                <a:solidFill>
                  <a:srgbClr val="2F363B"/>
                </a:solidFill>
              </a:rPr>
              <a:t>Authors </a:t>
            </a:r>
            <a:r>
              <a:rPr lang="da-DK" sz="1100" noProof="0">
                <a:solidFill>
                  <a:srgbClr val="2F363B"/>
                </a:solidFill>
                <a:sym typeface="Wingdings" panose="05000000000000000000" pitchFamily="2" charset="2"/>
              </a:rPr>
              <a:t></a:t>
            </a:r>
            <a:endParaRPr lang="da-DK" sz="1100" noProof="0">
              <a:solidFill>
                <a:srgbClr val="2F363B"/>
              </a:solidFill>
            </a:endParaRPr>
          </a:p>
        </p:txBody>
      </p:sp>
      <p:sp>
        <p:nvSpPr>
          <p:cNvPr id="17" name="Rectangle 16">
            <a:extLst>
              <a:ext uri="{FF2B5EF4-FFF2-40B4-BE49-F238E27FC236}">
                <a16:creationId xmlns:a16="http://schemas.microsoft.com/office/drawing/2014/main" id="{45FA66EF-DAB2-4F98-A44E-D0D8DBEE66E6}"/>
              </a:ext>
            </a:extLst>
          </p:cNvPr>
          <p:cNvSpPr/>
          <p:nvPr userDrawn="1"/>
        </p:nvSpPr>
        <p:spPr>
          <a:xfrm>
            <a:off x="10055648" y="4364127"/>
            <a:ext cx="1100032" cy="522808"/>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spAutoFit/>
          </a:bodyPr>
          <a:lstStyle/>
          <a:p>
            <a:pPr algn="r">
              <a:spcAft>
                <a:spcPts val="0"/>
              </a:spcAft>
              <a:buNone/>
            </a:pPr>
            <a:r>
              <a:rPr lang="da-DK" sz="1100" noProof="0" err="1">
                <a:solidFill>
                  <a:srgbClr val="2F363B"/>
                </a:solidFill>
              </a:rPr>
              <a:t>Fill</a:t>
            </a:r>
            <a:r>
              <a:rPr lang="da-DK" sz="1100" noProof="0">
                <a:solidFill>
                  <a:srgbClr val="2F363B"/>
                </a:solidFill>
              </a:rPr>
              <a:t> in:</a:t>
            </a:r>
          </a:p>
          <a:p>
            <a:pPr algn="r">
              <a:spcAft>
                <a:spcPts val="0"/>
              </a:spcAft>
            </a:pPr>
            <a:r>
              <a:rPr lang="da-DK" sz="1100" noProof="0">
                <a:solidFill>
                  <a:srgbClr val="2F363B"/>
                </a:solidFill>
                <a:sym typeface="Wingdings" panose="05000000000000000000" pitchFamily="2" charset="2"/>
              </a:rPr>
              <a:t> </a:t>
            </a:r>
            <a:r>
              <a:rPr lang="da-DK" sz="1100" noProof="0" err="1">
                <a:solidFill>
                  <a:srgbClr val="2F363B"/>
                </a:solidFill>
              </a:rPr>
              <a:t>Month</a:t>
            </a:r>
            <a:r>
              <a:rPr lang="da-DK" sz="1100" noProof="0">
                <a:solidFill>
                  <a:srgbClr val="2F363B"/>
                </a:solidFill>
              </a:rPr>
              <a:t>/</a:t>
            </a:r>
            <a:r>
              <a:rPr lang="da-DK" sz="1100" noProof="0" err="1">
                <a:solidFill>
                  <a:srgbClr val="2F363B"/>
                </a:solidFill>
              </a:rPr>
              <a:t>year</a:t>
            </a:r>
            <a:endParaRPr lang="da-DK" sz="1100" noProof="0">
              <a:solidFill>
                <a:srgbClr val="2F363B"/>
              </a:solidFill>
            </a:endParaRPr>
          </a:p>
        </p:txBody>
      </p:sp>
      <p:sp>
        <p:nvSpPr>
          <p:cNvPr id="28" name="Text Placeholder 8">
            <a:extLst>
              <a:ext uri="{FF2B5EF4-FFF2-40B4-BE49-F238E27FC236}">
                <a16:creationId xmlns:a16="http://schemas.microsoft.com/office/drawing/2014/main" id="{533BD4BF-5BA7-4D76-866E-FE127CF6B290}"/>
              </a:ext>
            </a:extLst>
          </p:cNvPr>
          <p:cNvSpPr>
            <a:spLocks noGrp="1"/>
          </p:cNvSpPr>
          <p:nvPr>
            <p:ph type="body" sz="quarter" idx="18" hasCustomPrompt="1"/>
          </p:nvPr>
        </p:nvSpPr>
        <p:spPr>
          <a:xfrm>
            <a:off x="7774411" y="4774579"/>
            <a:ext cx="1856953" cy="197361"/>
          </a:xfrm>
        </p:spPr>
        <p:txBody>
          <a:bodyPr lIns="270002" tIns="0" rIns="270002" anchor="ctr" anchorCtr="0"/>
          <a:lstStyle>
            <a:lvl1pPr>
              <a:defRPr sz="1000">
                <a:solidFill>
                  <a:schemeClr val="bg1"/>
                </a:solidFill>
              </a:defRPr>
            </a:lvl1pPr>
          </a:lstStyle>
          <a:p>
            <a:r>
              <a:rPr lang="da-DK"/>
              <a:t>ID: </a:t>
            </a:r>
            <a:r>
              <a:rPr lang="da-DK" err="1"/>
              <a:t>XXXXX</a:t>
            </a:r>
            <a:endParaRPr lang="da-DK"/>
          </a:p>
        </p:txBody>
      </p:sp>
      <p:sp>
        <p:nvSpPr>
          <p:cNvPr id="31" name="Rectangle 30">
            <a:extLst>
              <a:ext uri="{FF2B5EF4-FFF2-40B4-BE49-F238E27FC236}">
                <a16:creationId xmlns:a16="http://schemas.microsoft.com/office/drawing/2014/main" id="{039ECFE7-CB66-442C-8BBE-172862213C3D}"/>
              </a:ext>
            </a:extLst>
          </p:cNvPr>
          <p:cNvSpPr/>
          <p:nvPr userDrawn="1"/>
        </p:nvSpPr>
        <p:spPr>
          <a:xfrm>
            <a:off x="5668358" y="6971796"/>
            <a:ext cx="1364901" cy="522808"/>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spAutoFit/>
          </a:bodyPr>
          <a:lstStyle/>
          <a:p>
            <a:pPr algn="l">
              <a:spcAft>
                <a:spcPts val="0"/>
              </a:spcAft>
              <a:buNone/>
            </a:pPr>
            <a:r>
              <a:rPr lang="da-DK" sz="1100" noProof="0">
                <a:solidFill>
                  <a:srgbClr val="2F363B"/>
                </a:solidFill>
              </a:rPr>
              <a:t>Place </a:t>
            </a:r>
            <a:r>
              <a:rPr lang="da-DK" sz="1100" noProof="0" err="1">
                <a:solidFill>
                  <a:srgbClr val="2F363B"/>
                </a:solidFill>
              </a:rPr>
              <a:t>picture</a:t>
            </a:r>
            <a:r>
              <a:rPr lang="da-DK" sz="1100" noProof="0">
                <a:solidFill>
                  <a:srgbClr val="2F363B"/>
                </a:solidFill>
              </a:rPr>
              <a:t> from unsplash.com</a:t>
            </a:r>
          </a:p>
        </p:txBody>
      </p:sp>
      <p:sp>
        <p:nvSpPr>
          <p:cNvPr id="6" name="TextBox 5">
            <a:extLst>
              <a:ext uri="{FF2B5EF4-FFF2-40B4-BE49-F238E27FC236}">
                <a16:creationId xmlns:a16="http://schemas.microsoft.com/office/drawing/2014/main" id="{061BEBE6-7FC3-49A8-8284-B9BA29F2E871}"/>
              </a:ext>
            </a:extLst>
          </p:cNvPr>
          <p:cNvSpPr txBox="1"/>
          <p:nvPr userDrawn="1"/>
        </p:nvSpPr>
        <p:spPr>
          <a:xfrm>
            <a:off x="7780742" y="5031441"/>
            <a:ext cx="1857375" cy="1285222"/>
          </a:xfrm>
          <a:prstGeom prst="rect">
            <a:avLst/>
          </a:prstGeom>
          <a:noFill/>
          <a:ln w="6350">
            <a:noFill/>
            <a:prstDash val="sysDash"/>
          </a:ln>
        </p:spPr>
        <p:txBody>
          <a:bodyPr wrap="square" lIns="270000" tIns="270000" rIns="270000" bIns="0" rtlCol="0" anchor="b" anchorCtr="0">
            <a:spAutoFit/>
          </a:bodyPr>
          <a:lstStyle/>
          <a:p>
            <a:pPr marL="0" marR="0" lvl="0" indent="0" algn="l" defTabSz="742950" rtl="0" eaLnBrk="1" fontAlgn="auto" latinLnBrk="0" hangingPunct="1">
              <a:lnSpc>
                <a:spcPct val="93000"/>
              </a:lnSpc>
              <a:spcBef>
                <a:spcPts val="0"/>
              </a:spcBef>
              <a:spcAft>
                <a:spcPts val="600"/>
              </a:spcAft>
              <a:buClrTx/>
              <a:buSzTx/>
              <a:buFont typeface="Arial" panose="020B0604020202020204" pitchFamily="34" charset="0"/>
              <a:buNone/>
              <a:tabLst/>
              <a:defRPr/>
            </a:pPr>
            <a:r>
              <a:rPr lang="da-DK" sz="1000" kern="1200">
                <a:solidFill>
                  <a:schemeClr val="bg1"/>
                </a:solidFill>
                <a:latin typeface="+mn-lt"/>
                <a:ea typeface="+mn-ea"/>
                <a:cs typeface="+mn-cs"/>
              </a:rPr>
              <a:t>Presentation </a:t>
            </a:r>
            <a:r>
              <a:rPr lang="da-DK" sz="1000" kern="1200" err="1">
                <a:solidFill>
                  <a:schemeClr val="bg1"/>
                </a:solidFill>
                <a:latin typeface="+mn-lt"/>
                <a:ea typeface="+mn-ea"/>
                <a:cs typeface="+mn-cs"/>
              </a:rPr>
              <a:t>may</a:t>
            </a:r>
            <a:r>
              <a:rPr lang="da-DK" sz="1000" kern="1200">
                <a:solidFill>
                  <a:schemeClr val="bg1"/>
                </a:solidFill>
                <a:latin typeface="+mn-lt"/>
                <a:ea typeface="+mn-ea"/>
                <a:cs typeface="+mn-cs"/>
              </a:rPr>
              <a:t> </a:t>
            </a:r>
            <a:r>
              <a:rPr lang="da-DK" sz="1000" kern="1200" err="1">
                <a:solidFill>
                  <a:schemeClr val="bg1"/>
                </a:solidFill>
                <a:latin typeface="+mn-lt"/>
                <a:ea typeface="+mn-ea"/>
                <a:cs typeface="+mn-cs"/>
              </a:rPr>
              <a:t>contain</a:t>
            </a:r>
            <a:r>
              <a:rPr lang="da-DK" sz="1000" kern="1200">
                <a:solidFill>
                  <a:schemeClr val="bg1"/>
                </a:solidFill>
                <a:latin typeface="+mn-lt"/>
                <a:ea typeface="+mn-ea"/>
                <a:cs typeface="+mn-cs"/>
              </a:rPr>
              <a:t> </a:t>
            </a:r>
            <a:r>
              <a:rPr lang="da-DK" sz="1000" kern="1200" err="1">
                <a:solidFill>
                  <a:schemeClr val="bg1"/>
                </a:solidFill>
                <a:latin typeface="+mn-lt"/>
                <a:ea typeface="+mn-ea"/>
                <a:cs typeface="+mn-cs"/>
              </a:rPr>
              <a:t>detailed</a:t>
            </a:r>
            <a:r>
              <a:rPr lang="da-DK" sz="1000" kern="1200">
                <a:solidFill>
                  <a:schemeClr val="bg1"/>
                </a:solidFill>
                <a:latin typeface="+mn-lt"/>
                <a:ea typeface="+mn-ea"/>
                <a:cs typeface="+mn-cs"/>
              </a:rPr>
              <a:t> notes to the slides.</a:t>
            </a:r>
          </a:p>
          <a:p>
            <a:pPr marL="0" marR="0" lvl="0" indent="0" algn="l" defTabSz="742950" rtl="0" eaLnBrk="1" fontAlgn="auto" latinLnBrk="0" hangingPunct="1">
              <a:lnSpc>
                <a:spcPct val="93000"/>
              </a:lnSpc>
              <a:spcBef>
                <a:spcPts val="0"/>
              </a:spcBef>
              <a:spcAft>
                <a:spcPts val="600"/>
              </a:spcAft>
              <a:buClrTx/>
              <a:buSzTx/>
              <a:buFont typeface="Arial" panose="020B0604020202020204" pitchFamily="34" charset="0"/>
              <a:buNone/>
              <a:tabLst/>
              <a:defRPr/>
            </a:pPr>
            <a:endParaRPr lang="da-DK"/>
          </a:p>
          <a:p>
            <a:pPr marL="0" indent="0" algn="l" defTabSz="742950" rtl="0" eaLnBrk="1" latinLnBrk="0" hangingPunct="1">
              <a:lnSpc>
                <a:spcPct val="93000"/>
              </a:lnSpc>
              <a:spcBef>
                <a:spcPts val="0"/>
              </a:spcBef>
              <a:spcAft>
                <a:spcPts val="600"/>
              </a:spcAft>
              <a:buFont typeface="Arial" panose="020B0604020202020204" pitchFamily="34" charset="0"/>
              <a:buNone/>
            </a:pPr>
            <a:r>
              <a:rPr lang="da-DK" sz="1000" kern="1200" err="1">
                <a:solidFill>
                  <a:schemeClr val="bg1"/>
                </a:solidFill>
                <a:latin typeface="+mn-lt"/>
                <a:ea typeface="+mn-ea"/>
                <a:cs typeface="+mn-cs"/>
              </a:rPr>
              <a:t>Confidential</a:t>
            </a:r>
            <a:r>
              <a:rPr lang="da-DK" sz="1000" kern="1200">
                <a:solidFill>
                  <a:schemeClr val="bg1"/>
                </a:solidFill>
                <a:latin typeface="+mn-lt"/>
                <a:ea typeface="+mn-ea"/>
                <a:cs typeface="+mn-cs"/>
              </a:rPr>
              <a:t>. </a:t>
            </a:r>
            <a:r>
              <a:rPr lang="da-DK" sz="1000" b="0" kern="1200">
                <a:solidFill>
                  <a:schemeClr val="bg1"/>
                </a:solidFill>
                <a:latin typeface="+mn-lt"/>
                <a:ea typeface="+mn-ea"/>
                <a:cs typeface="+mn-cs"/>
              </a:rPr>
              <a:t>Not</a:t>
            </a:r>
            <a:r>
              <a:rPr lang="da-DK" sz="1000" kern="1200">
                <a:solidFill>
                  <a:schemeClr val="bg1"/>
                </a:solidFill>
                <a:latin typeface="+mn-lt"/>
                <a:ea typeface="+mn-ea"/>
                <a:cs typeface="+mn-cs"/>
              </a:rPr>
              <a:t> for </a:t>
            </a:r>
            <a:r>
              <a:rPr lang="da-DK" sz="1000" kern="1200" err="1">
                <a:solidFill>
                  <a:schemeClr val="bg1"/>
                </a:solidFill>
                <a:latin typeface="+mn-lt"/>
                <a:ea typeface="+mn-ea"/>
                <a:cs typeface="+mn-cs"/>
              </a:rPr>
              <a:t>further</a:t>
            </a:r>
            <a:r>
              <a:rPr lang="da-DK" sz="1000" kern="1200">
                <a:solidFill>
                  <a:schemeClr val="bg1"/>
                </a:solidFill>
                <a:latin typeface="+mn-lt"/>
                <a:ea typeface="+mn-ea"/>
                <a:cs typeface="+mn-cs"/>
              </a:rPr>
              <a:t> distribution.</a:t>
            </a:r>
          </a:p>
        </p:txBody>
      </p:sp>
    </p:spTree>
    <p:extLst>
      <p:ext uri="{BB962C8B-B14F-4D97-AF65-F5344CB8AC3E}">
        <p14:creationId xmlns:p14="http://schemas.microsoft.com/office/powerpoint/2010/main" val="420600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7171530" y="0"/>
            <a:ext cx="2734469"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E4B73B"/>
          </a:solidFill>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endParaRPr>
          </a:p>
        </p:txBody>
      </p:sp>
      <p:sp>
        <p:nvSpPr>
          <p:cNvPr id="24" name="Rectangle 23">
            <a:extLst>
              <a:ext uri="{FF2B5EF4-FFF2-40B4-BE49-F238E27FC236}">
                <a16:creationId xmlns:a16="http://schemas.microsoft.com/office/drawing/2014/main" id="{468EEBBF-213D-4D68-A9CE-7CE68854BF37}"/>
              </a:ext>
            </a:extLst>
          </p:cNvPr>
          <p:cNvSpPr/>
          <p:nvPr userDrawn="1"/>
        </p:nvSpPr>
        <p:spPr>
          <a:xfrm>
            <a:off x="-1" y="0"/>
            <a:ext cx="7171531" cy="1632813"/>
          </a:xfrm>
          <a:prstGeom prst="rect">
            <a:avLst/>
          </a:prstGeom>
          <a:solidFill>
            <a:srgbClr val="F8F5E7"/>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latin typeface="Arial"/>
              <a:ea typeface="+mn-ea"/>
              <a:cs typeface="+mn-cs"/>
            </a:endParaRPr>
          </a:p>
        </p:txBody>
      </p:sp>
      <p:sp>
        <p:nvSpPr>
          <p:cNvPr id="25" name="object 3">
            <a:extLst>
              <a:ext uri="{FF2B5EF4-FFF2-40B4-BE49-F238E27FC236}">
                <a16:creationId xmlns:a16="http://schemas.microsoft.com/office/drawing/2014/main" id="{2F8E5E3C-C8FF-4ABE-B0BE-21762DA69433}"/>
              </a:ext>
            </a:extLst>
          </p:cNvPr>
          <p:cNvSpPr/>
          <p:nvPr userDrawn="1"/>
        </p:nvSpPr>
        <p:spPr>
          <a:xfrm>
            <a:off x="0" y="1355724"/>
            <a:ext cx="8554911" cy="5502276"/>
          </a:xfrm>
          <a:custGeom>
            <a:avLst/>
            <a:gdLst/>
            <a:ahLst/>
            <a:cxnLst/>
            <a:rect l="l" t="t" r="r" b="b"/>
            <a:pathLst>
              <a:path w="16670019" h="10303510">
                <a:moveTo>
                  <a:pt x="0" y="10303351"/>
                </a:moveTo>
                <a:lnTo>
                  <a:pt x="16669649" y="10303351"/>
                </a:lnTo>
                <a:lnTo>
                  <a:pt x="16669649" y="0"/>
                </a:lnTo>
                <a:lnTo>
                  <a:pt x="0" y="0"/>
                </a:lnTo>
                <a:lnTo>
                  <a:pt x="0" y="10303351"/>
                </a:lnTo>
                <a:close/>
              </a:path>
            </a:pathLst>
          </a:custGeom>
          <a:solidFill>
            <a:srgbClr val="E2DED9"/>
          </a:solidFill>
          <a:ln>
            <a:noFill/>
          </a:ln>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endParaRPr>
          </a:p>
        </p:txBody>
      </p:sp>
      <p:sp>
        <p:nvSpPr>
          <p:cNvPr id="16" name="Title 1">
            <a:extLst>
              <a:ext uri="{FF2B5EF4-FFF2-40B4-BE49-F238E27FC236}">
                <a16:creationId xmlns:a16="http://schemas.microsoft.com/office/drawing/2014/main" id="{D4352087-9FC5-44CB-9335-2EEFDAC76577}"/>
              </a:ext>
            </a:extLst>
          </p:cNvPr>
          <p:cNvSpPr>
            <a:spLocks noGrp="1"/>
          </p:cNvSpPr>
          <p:nvPr>
            <p:ph type="ctrTitle"/>
          </p:nvPr>
        </p:nvSpPr>
        <p:spPr>
          <a:xfrm>
            <a:off x="270734" y="2138963"/>
            <a:ext cx="5842800" cy="2224886"/>
          </a:xfrm>
        </p:spPr>
        <p:txBody>
          <a:bodyPr anchor="t" anchorCtr="0">
            <a:noAutofit/>
          </a:bodyPr>
          <a:lstStyle>
            <a:lvl1pPr algn="l">
              <a:lnSpc>
                <a:spcPct val="83000"/>
              </a:lnSpc>
              <a:defRPr sz="6500" cap="all" baseline="0">
                <a:solidFill>
                  <a:srgbClr val="30373B"/>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21" name="Subtitle 2">
            <a:extLst>
              <a:ext uri="{FF2B5EF4-FFF2-40B4-BE49-F238E27FC236}">
                <a16:creationId xmlns:a16="http://schemas.microsoft.com/office/drawing/2014/main" id="{F4872442-83A2-43AD-891C-C24ABE274253}"/>
              </a:ext>
            </a:extLst>
          </p:cNvPr>
          <p:cNvSpPr>
            <a:spLocks noGrp="1"/>
          </p:cNvSpPr>
          <p:nvPr>
            <p:ph type="subTitle" idx="1"/>
          </p:nvPr>
        </p:nvSpPr>
        <p:spPr>
          <a:xfrm>
            <a:off x="269999" y="5463127"/>
            <a:ext cx="5842800" cy="863537"/>
          </a:xfrm>
        </p:spPr>
        <p:txBody>
          <a:bodyPr anchor="b" anchorCtr="0"/>
          <a:lstStyle>
            <a:lvl1pPr marL="0" indent="0" algn="l">
              <a:spcBef>
                <a:spcPts val="0"/>
              </a:spcBef>
              <a:buFont typeface="Arial" panose="020B0604020202020204" pitchFamily="34" charset="0"/>
              <a:buChar char="​"/>
              <a:defRPr sz="900">
                <a:solidFill>
                  <a:srgbClr val="1F2023"/>
                </a:solidFill>
              </a:defRPr>
            </a:lvl1pPr>
            <a:lvl2pPr marL="0" indent="0" algn="l">
              <a:buFont typeface="Arial" panose="020B0604020202020204" pitchFamily="34" charset="0"/>
              <a:buNone/>
              <a:defRPr sz="894">
                <a:solidFill>
                  <a:schemeClr val="accent2"/>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22" name="Text Placeholder 7">
            <a:extLst>
              <a:ext uri="{FF2B5EF4-FFF2-40B4-BE49-F238E27FC236}">
                <a16:creationId xmlns:a16="http://schemas.microsoft.com/office/drawing/2014/main" id="{E1694F14-D4CB-400F-818F-B8F113DF8AE5}"/>
              </a:ext>
            </a:extLst>
          </p:cNvPr>
          <p:cNvSpPr>
            <a:spLocks noGrp="1"/>
          </p:cNvSpPr>
          <p:nvPr>
            <p:ph type="body" sz="quarter" idx="13" hasCustomPrompt="1"/>
          </p:nvPr>
        </p:nvSpPr>
        <p:spPr>
          <a:xfrm>
            <a:off x="269999" y="6387016"/>
            <a:ext cx="5842800" cy="210634"/>
          </a:xfrm>
        </p:spPr>
        <p:txBody>
          <a:bodyPr rIns="0" anchor="b" anchorCtr="0"/>
          <a:lstStyle>
            <a:lvl1pPr>
              <a:defRPr sz="900">
                <a:solidFill>
                  <a:srgbClr val="1F2023"/>
                </a:solidFill>
              </a:defRPr>
            </a:lvl1pPr>
            <a:lvl5pPr>
              <a:defRPr/>
            </a:lvl5pPr>
          </a:lstStyle>
          <a:p>
            <a:pPr lvl="0"/>
            <a:r>
              <a:rPr lang="da-DK"/>
              <a:t>Date</a:t>
            </a:r>
          </a:p>
        </p:txBody>
      </p:sp>
      <p:sp>
        <p:nvSpPr>
          <p:cNvPr id="12" name="Freeform: Shape 11">
            <a:extLst>
              <a:ext uri="{FF2B5EF4-FFF2-40B4-BE49-F238E27FC236}">
                <a16:creationId xmlns:a16="http://schemas.microsoft.com/office/drawing/2014/main" id="{4E4074B2-7DE7-48C5-B126-35D2D5B789C6}"/>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da-DK">
                <a:solidFill>
                  <a:srgbClr val="1F2023"/>
                </a:solidFill>
              </a:rPr>
              <a:t> </a:t>
            </a:r>
          </a:p>
        </p:txBody>
      </p:sp>
      <p:sp>
        <p:nvSpPr>
          <p:cNvPr id="13" name="Date_GeneralDate" hidden="1">
            <a:extLst>
              <a:ext uri="{FF2B5EF4-FFF2-40B4-BE49-F238E27FC236}">
                <a16:creationId xmlns:a16="http://schemas.microsoft.com/office/drawing/2014/main" id="{78851DB5-0042-4C2F-91A2-C5610BBF0165}"/>
              </a:ext>
            </a:extLst>
          </p:cNvPr>
          <p:cNvSpPr>
            <a:spLocks noGrp="1"/>
          </p:cNvSpPr>
          <p:nvPr>
            <p:ph type="dt" sz="half" idx="10"/>
          </p:nvPr>
        </p:nvSpPr>
        <p:spPr>
          <a:xfrm>
            <a:off x="0" y="6912000"/>
            <a:ext cx="0" cy="0"/>
          </a:xfrm>
        </p:spPr>
        <p:txBody>
          <a:bodyPr/>
          <a:lstStyle>
            <a:lvl1pPr algn="l">
              <a:defRPr sz="100" cap="all" spc="163" baseline="0">
                <a:noFill/>
              </a:defRPr>
            </a:lvl1pPr>
          </a:lstStyle>
          <a:p>
            <a:fld id="{0836F4EA-1874-46CF-A822-D9B1CF47F1A5}" type="datetime1">
              <a:rPr lang="da-DK" smtClean="0"/>
              <a:t>26-09-2025</a:t>
            </a:fld>
            <a:endParaRPr lang="da-DK"/>
          </a:p>
        </p:txBody>
      </p:sp>
      <p:sp>
        <p:nvSpPr>
          <p:cNvPr id="14" name="FLD_PresentationTitle" hidden="1">
            <a:extLst>
              <a:ext uri="{FF2B5EF4-FFF2-40B4-BE49-F238E27FC236}">
                <a16:creationId xmlns:a16="http://schemas.microsoft.com/office/drawing/2014/main" id="{D30AB5B8-8A8A-4E95-87C2-01B43E2A66C3}"/>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15" name="Slide Number Placeholder 5" hidden="1">
            <a:extLst>
              <a:ext uri="{FF2B5EF4-FFF2-40B4-BE49-F238E27FC236}">
                <a16:creationId xmlns:a16="http://schemas.microsoft.com/office/drawing/2014/main" id="{8C191AA7-E426-428B-A07B-C69D8AA11A03}"/>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530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Logo Image A">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A81EE220-AC53-4153-A0FE-1F2219FBF428}"/>
              </a:ext>
            </a:extLst>
          </p:cNvPr>
          <p:cNvSpPr/>
          <p:nvPr userDrawn="1"/>
        </p:nvSpPr>
        <p:spPr>
          <a:xfrm>
            <a:off x="3452116" y="0"/>
            <a:ext cx="6453884" cy="685800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8AA299"/>
          </a:solidFill>
        </p:spPr>
        <p:txBody>
          <a:bodyPr wrap="square" lIns="0" tIns="0" rIns="0" bIns="0" rtlCol="0"/>
          <a:lstStyle/>
          <a:p>
            <a:pPr marL="0" marR="0" lvl="0" indent="0"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endParaRPr>
          </a:p>
        </p:txBody>
      </p:sp>
      <p:sp>
        <p:nvSpPr>
          <p:cNvPr id="17" name="Rectangle 16">
            <a:extLst>
              <a:ext uri="{FF2B5EF4-FFF2-40B4-BE49-F238E27FC236}">
                <a16:creationId xmlns:a16="http://schemas.microsoft.com/office/drawing/2014/main" id="{3B014E73-AB17-436C-A15E-6880F18048C0}"/>
              </a:ext>
            </a:extLst>
          </p:cNvPr>
          <p:cNvSpPr/>
          <p:nvPr userDrawn="1"/>
        </p:nvSpPr>
        <p:spPr>
          <a:xfrm>
            <a:off x="0" y="0"/>
            <a:ext cx="8554911" cy="5502275"/>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l"/>
            <a:endParaRPr lang="da-DK" sz="1000" noProof="0">
              <a:solidFill>
                <a:srgbClr val="1F2023"/>
              </a:solidFill>
            </a:endParaRPr>
          </a:p>
        </p:txBody>
      </p:sp>
      <p:sp>
        <p:nvSpPr>
          <p:cNvPr id="18" name="Title 1">
            <a:extLst>
              <a:ext uri="{FF2B5EF4-FFF2-40B4-BE49-F238E27FC236}">
                <a16:creationId xmlns:a16="http://schemas.microsoft.com/office/drawing/2014/main" id="{13637FDB-F8B7-4F0A-9D10-989B9490783C}"/>
              </a:ext>
            </a:extLst>
          </p:cNvPr>
          <p:cNvSpPr>
            <a:spLocks noGrp="1"/>
          </p:cNvSpPr>
          <p:nvPr>
            <p:ph type="ctrTitle"/>
          </p:nvPr>
        </p:nvSpPr>
        <p:spPr>
          <a:xfrm>
            <a:off x="272256" y="539750"/>
            <a:ext cx="5841813" cy="3194064"/>
          </a:xfrm>
        </p:spPr>
        <p:txBody>
          <a:bodyPr anchor="t" anchorCtr="0">
            <a:noAutofit/>
          </a:bodyPr>
          <a:lstStyle>
            <a:lvl1pPr algn="l">
              <a:lnSpc>
                <a:spcPct val="83000"/>
              </a:lnSpc>
              <a:defRPr sz="6500" cap="all" baseline="0">
                <a:solidFill>
                  <a:srgbClr val="30373B"/>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3" name="Subtitle 2"/>
          <p:cNvSpPr>
            <a:spLocks noGrp="1"/>
          </p:cNvSpPr>
          <p:nvPr>
            <p:ph type="subTitle" idx="1"/>
          </p:nvPr>
        </p:nvSpPr>
        <p:spPr>
          <a:xfrm>
            <a:off x="272256" y="4011117"/>
            <a:ext cx="2816225" cy="1218483"/>
          </a:xfrm>
        </p:spPr>
        <p:txBody>
          <a:bodyPr rIns="360000" anchor="t" anchorCtr="0"/>
          <a:lstStyle>
            <a:lvl1pPr marL="0" indent="0" algn="l">
              <a:spcBef>
                <a:spcPts val="0"/>
              </a:spcBef>
              <a:buFont typeface="Arial" panose="020B0604020202020204" pitchFamily="34" charset="0"/>
              <a:buChar char="​"/>
              <a:defRPr sz="975">
                <a:solidFill>
                  <a:srgbClr val="1F2023"/>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5" name="Text Placeholder 7">
            <a:extLst>
              <a:ext uri="{FF2B5EF4-FFF2-40B4-BE49-F238E27FC236}">
                <a16:creationId xmlns:a16="http://schemas.microsoft.com/office/drawing/2014/main" id="{CA3D093D-0380-470D-91FD-8CF2680FA772}"/>
              </a:ext>
            </a:extLst>
          </p:cNvPr>
          <p:cNvSpPr>
            <a:spLocks noGrp="1"/>
          </p:cNvSpPr>
          <p:nvPr>
            <p:ph type="body" sz="quarter" idx="13" hasCustomPrompt="1"/>
          </p:nvPr>
        </p:nvSpPr>
        <p:spPr>
          <a:xfrm>
            <a:off x="269875" y="5014338"/>
            <a:ext cx="2816226" cy="210634"/>
          </a:xfrm>
        </p:spPr>
        <p:txBody>
          <a:bodyPr rIns="0" anchor="b" anchorCtr="0"/>
          <a:lstStyle>
            <a:lvl1pPr>
              <a:defRPr sz="900">
                <a:solidFill>
                  <a:srgbClr val="1F2023"/>
                </a:solidFill>
              </a:defRPr>
            </a:lvl1pPr>
            <a:lvl5pPr>
              <a:defRPr/>
            </a:lvl5pPr>
          </a:lstStyle>
          <a:p>
            <a:pPr lvl="0"/>
            <a:r>
              <a:rPr lang="da-DK"/>
              <a:t>Date</a:t>
            </a:r>
          </a:p>
        </p:txBody>
      </p:sp>
      <p:sp>
        <p:nvSpPr>
          <p:cNvPr id="13" name="Picture Placeholder 13">
            <a:extLst>
              <a:ext uri="{FF2B5EF4-FFF2-40B4-BE49-F238E27FC236}">
                <a16:creationId xmlns:a16="http://schemas.microsoft.com/office/drawing/2014/main" id="{32CBD7CE-0C91-4290-9606-0942684C4652}"/>
              </a:ext>
            </a:extLst>
          </p:cNvPr>
          <p:cNvSpPr>
            <a:spLocks noGrp="1"/>
          </p:cNvSpPr>
          <p:nvPr>
            <p:ph type="pic" sz="quarter" idx="15"/>
          </p:nvPr>
        </p:nvSpPr>
        <p:spPr>
          <a:xfrm>
            <a:off x="3452116" y="4011117"/>
            <a:ext cx="6453884" cy="2846883"/>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12" name="Freeform: Shape 11">
            <a:extLst>
              <a:ext uri="{FF2B5EF4-FFF2-40B4-BE49-F238E27FC236}">
                <a16:creationId xmlns:a16="http://schemas.microsoft.com/office/drawing/2014/main" id="{B1D3067F-1962-46D9-86B7-08FC94B365B1}"/>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da-DK">
                <a:solidFill>
                  <a:srgbClr val="1F2023"/>
                </a:solidFill>
              </a:rPr>
              <a:t> </a:t>
            </a:r>
          </a:p>
        </p:txBody>
      </p:sp>
      <p:sp>
        <p:nvSpPr>
          <p:cNvPr id="14" name="Date_GeneralDate" hidden="1">
            <a:extLst>
              <a:ext uri="{FF2B5EF4-FFF2-40B4-BE49-F238E27FC236}">
                <a16:creationId xmlns:a16="http://schemas.microsoft.com/office/drawing/2014/main" id="{36AF7DCB-7B08-4B67-89C6-197E386CB34C}"/>
              </a:ext>
            </a:extLst>
          </p:cNvPr>
          <p:cNvSpPr>
            <a:spLocks noGrp="1"/>
          </p:cNvSpPr>
          <p:nvPr>
            <p:ph type="dt" sz="half" idx="10"/>
          </p:nvPr>
        </p:nvSpPr>
        <p:spPr>
          <a:xfrm>
            <a:off x="0" y="6912000"/>
            <a:ext cx="0" cy="0"/>
          </a:xfrm>
        </p:spPr>
        <p:txBody>
          <a:bodyPr/>
          <a:lstStyle>
            <a:lvl1pPr algn="l">
              <a:defRPr sz="100" cap="all" spc="163" baseline="0">
                <a:noFill/>
              </a:defRPr>
            </a:lvl1pPr>
          </a:lstStyle>
          <a:p>
            <a:fld id="{E4825E0E-4A71-47F2-8004-51666FB492B3}" type="datetime1">
              <a:rPr lang="da-DK" smtClean="0"/>
              <a:t>26-09-2025</a:t>
            </a:fld>
            <a:endParaRPr lang="da-DK"/>
          </a:p>
        </p:txBody>
      </p:sp>
      <p:sp>
        <p:nvSpPr>
          <p:cNvPr id="16" name="FLD_PresentationTitle" hidden="1">
            <a:extLst>
              <a:ext uri="{FF2B5EF4-FFF2-40B4-BE49-F238E27FC236}">
                <a16:creationId xmlns:a16="http://schemas.microsoft.com/office/drawing/2014/main" id="{2CD592E1-AE74-4CC3-838F-BCDDFF7EC8DD}"/>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19" name="Slide Number Placeholder 5" hidden="1">
            <a:extLst>
              <a:ext uri="{FF2B5EF4-FFF2-40B4-BE49-F238E27FC236}">
                <a16:creationId xmlns:a16="http://schemas.microsoft.com/office/drawing/2014/main" id="{BD316983-99AE-467A-81A9-261F469719E7}"/>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03006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Logo Image B">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8EEBBF-213D-4D68-A9CE-7CE68854BF37}"/>
              </a:ext>
            </a:extLst>
          </p:cNvPr>
          <p:cNvSpPr/>
          <p:nvPr userDrawn="1"/>
        </p:nvSpPr>
        <p:spPr>
          <a:xfrm>
            <a:off x="2767292" y="1"/>
            <a:ext cx="7138708" cy="6857999"/>
          </a:xfrm>
          <a:prstGeom prst="rect">
            <a:avLst/>
          </a:prstGeom>
          <a:solidFill>
            <a:srgbClr val="40615F"/>
          </a:solidFill>
          <a:ln w="25400" cap="flat" cmpd="sng" algn="ctr">
            <a:noFill/>
            <a:prstDash val="solid"/>
          </a:ln>
          <a:effectLst/>
        </p:spPr>
        <p:txBody>
          <a:bodyPr rtlCol="0" anchor="ctr"/>
          <a:lstStyle/>
          <a:p>
            <a:pPr marL="0" marR="0" lvl="0" indent="0" algn="ctr" defTabSz="450525" eaLnBrk="1" fontAlgn="auto" latinLnBrk="0" hangingPunct="1">
              <a:lnSpc>
                <a:spcPct val="100000"/>
              </a:lnSpc>
              <a:spcBef>
                <a:spcPts val="0"/>
              </a:spcBef>
              <a:spcAft>
                <a:spcPts val="0"/>
              </a:spcAft>
              <a:buClrTx/>
              <a:buSzTx/>
              <a:buFontTx/>
              <a:buNone/>
              <a:tabLst/>
              <a:defRPr/>
            </a:pPr>
            <a:endParaRPr kumimoji="0" lang="da-DK" sz="887" b="0" i="0" u="none" strike="noStrike" kern="0" cap="none" spc="0" normalizeH="0" baseline="0" noProof="0">
              <a:ln>
                <a:noFill/>
              </a:ln>
              <a:solidFill>
                <a:srgbClr val="1F2023"/>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22B6603F-4155-4540-8188-E26BD0148E04}"/>
              </a:ext>
            </a:extLst>
          </p:cNvPr>
          <p:cNvSpPr/>
          <p:nvPr userDrawn="1"/>
        </p:nvSpPr>
        <p:spPr>
          <a:xfrm>
            <a:off x="0" y="1192710"/>
            <a:ext cx="8554911" cy="5665290"/>
          </a:xfrm>
          <a:prstGeom prst="rect">
            <a:avLst/>
          </a:prstGeom>
          <a:solidFill>
            <a:srgbClr val="F8F5E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l"/>
            <a:endParaRPr lang="da-DK" sz="1000" noProof="0">
              <a:solidFill>
                <a:srgbClr val="1F2023"/>
              </a:solidFill>
            </a:endParaRPr>
          </a:p>
        </p:txBody>
      </p:sp>
      <p:sp>
        <p:nvSpPr>
          <p:cNvPr id="16" name="Subtitle 2">
            <a:extLst>
              <a:ext uri="{FF2B5EF4-FFF2-40B4-BE49-F238E27FC236}">
                <a16:creationId xmlns:a16="http://schemas.microsoft.com/office/drawing/2014/main" id="{D91FE0B5-9691-44AE-8658-63DACE043914}"/>
              </a:ext>
            </a:extLst>
          </p:cNvPr>
          <p:cNvSpPr>
            <a:spLocks noGrp="1"/>
          </p:cNvSpPr>
          <p:nvPr>
            <p:ph type="subTitle" idx="1"/>
          </p:nvPr>
        </p:nvSpPr>
        <p:spPr>
          <a:xfrm>
            <a:off x="269875" y="5359204"/>
            <a:ext cx="2816225" cy="970159"/>
          </a:xfrm>
        </p:spPr>
        <p:txBody>
          <a:bodyPr rIns="360000" anchor="t" anchorCtr="0"/>
          <a:lstStyle>
            <a:lvl1pPr marL="0" indent="0" algn="l">
              <a:spcBef>
                <a:spcPts val="0"/>
              </a:spcBef>
              <a:buFont typeface="Arial" panose="020B0604020202020204" pitchFamily="34" charset="0"/>
              <a:buChar char="​"/>
              <a:defRPr sz="975">
                <a:solidFill>
                  <a:srgbClr val="1F2023"/>
                </a:solidFill>
              </a:defRPr>
            </a:lvl1pPr>
            <a:lvl2pPr marL="0" indent="0" algn="l">
              <a:buFont typeface="Arial" panose="020B0604020202020204" pitchFamily="34" charset="0"/>
              <a:buNone/>
              <a:defRPr sz="894">
                <a:solidFill>
                  <a:srgbClr val="2F363B"/>
                </a:solidFill>
              </a:defRPr>
            </a:lvl2pPr>
            <a:lvl3pPr marL="0" indent="0" algn="l">
              <a:buFont typeface="Arial" panose="020B0604020202020204" pitchFamily="34" charset="0"/>
              <a:buChar char="​"/>
              <a:defRPr sz="1625">
                <a:solidFill>
                  <a:schemeClr val="bg1"/>
                </a:solidFill>
              </a:defRPr>
            </a:lvl3pPr>
            <a:lvl4pPr marL="0" indent="0" algn="l">
              <a:buFont typeface="Arial" panose="020B0604020202020204" pitchFamily="34" charset="0"/>
              <a:buChar char="​"/>
              <a:defRPr sz="1625">
                <a:solidFill>
                  <a:schemeClr val="bg1"/>
                </a:solidFill>
              </a:defRPr>
            </a:lvl4pPr>
            <a:lvl5pPr marL="0" indent="0" algn="l">
              <a:buFont typeface="Arial" panose="020B0604020202020204" pitchFamily="34" charset="0"/>
              <a:buChar char="​"/>
              <a:defRPr sz="1625">
                <a:solidFill>
                  <a:schemeClr val="bg1"/>
                </a:solidFill>
              </a:defRPr>
            </a:lvl5pPr>
            <a:lvl6pPr marL="0" indent="0" algn="l">
              <a:buFont typeface="Arial" panose="020B0604020202020204" pitchFamily="34" charset="0"/>
              <a:buChar char="​"/>
              <a:defRPr sz="1625">
                <a:solidFill>
                  <a:schemeClr val="bg1"/>
                </a:solidFill>
              </a:defRPr>
            </a:lvl6pPr>
            <a:lvl7pPr marL="0" indent="0" algn="l">
              <a:buFont typeface="Arial" panose="020B0604020202020204" pitchFamily="34" charset="0"/>
              <a:buChar char="​"/>
              <a:defRPr sz="1625">
                <a:solidFill>
                  <a:schemeClr val="bg1"/>
                </a:solidFill>
              </a:defRPr>
            </a:lvl7pPr>
            <a:lvl8pPr marL="0" indent="0" algn="l">
              <a:buFont typeface="Arial" panose="020B0604020202020204" pitchFamily="34" charset="0"/>
              <a:buChar char="​"/>
              <a:defRPr sz="1625">
                <a:solidFill>
                  <a:schemeClr val="bg1"/>
                </a:solidFill>
              </a:defRPr>
            </a:lvl8pPr>
            <a:lvl9pPr marL="0" indent="0" algn="l">
              <a:buFont typeface="Arial" panose="020B0604020202020204" pitchFamily="34" charset="0"/>
              <a:buChar char="​"/>
              <a:defRPr sz="1625">
                <a:solidFill>
                  <a:schemeClr val="bg1"/>
                </a:solidFill>
              </a:defRPr>
            </a:lvl9pPr>
          </a:lstStyle>
          <a:p>
            <a:r>
              <a:rPr lang="da-DK" err="1"/>
              <a:t>Click</a:t>
            </a:r>
            <a:r>
              <a:rPr lang="da-DK"/>
              <a:t> to </a:t>
            </a:r>
            <a:r>
              <a:rPr lang="da-DK" err="1"/>
              <a:t>edit</a:t>
            </a:r>
            <a:r>
              <a:rPr lang="da-DK"/>
              <a:t> Master </a:t>
            </a:r>
            <a:r>
              <a:rPr lang="da-DK" err="1"/>
              <a:t>subtitle</a:t>
            </a:r>
            <a:r>
              <a:rPr lang="da-DK"/>
              <a:t> style</a:t>
            </a:r>
          </a:p>
        </p:txBody>
      </p:sp>
      <p:sp>
        <p:nvSpPr>
          <p:cNvPr id="17" name="Text Placeholder 7">
            <a:extLst>
              <a:ext uri="{FF2B5EF4-FFF2-40B4-BE49-F238E27FC236}">
                <a16:creationId xmlns:a16="http://schemas.microsoft.com/office/drawing/2014/main" id="{B0209D8F-BA6F-43E8-8163-332BF66A1716}"/>
              </a:ext>
            </a:extLst>
          </p:cNvPr>
          <p:cNvSpPr>
            <a:spLocks noGrp="1"/>
          </p:cNvSpPr>
          <p:nvPr>
            <p:ph type="body" sz="quarter" idx="13" hasCustomPrompt="1"/>
          </p:nvPr>
        </p:nvSpPr>
        <p:spPr>
          <a:xfrm>
            <a:off x="269875" y="6329363"/>
            <a:ext cx="2816226" cy="268287"/>
          </a:xfrm>
        </p:spPr>
        <p:txBody>
          <a:bodyPr rIns="0" anchor="b" anchorCtr="0"/>
          <a:lstStyle>
            <a:lvl1pPr>
              <a:defRPr sz="900">
                <a:solidFill>
                  <a:srgbClr val="1F2023"/>
                </a:solidFill>
              </a:defRPr>
            </a:lvl1pPr>
            <a:lvl5pPr>
              <a:defRPr/>
            </a:lvl5pPr>
          </a:lstStyle>
          <a:p>
            <a:pPr lvl="0"/>
            <a:r>
              <a:rPr lang="da-DK"/>
              <a:t>Date</a:t>
            </a:r>
          </a:p>
        </p:txBody>
      </p:sp>
      <p:sp>
        <p:nvSpPr>
          <p:cNvPr id="19" name="Picture Placeholder 13">
            <a:extLst>
              <a:ext uri="{FF2B5EF4-FFF2-40B4-BE49-F238E27FC236}">
                <a16:creationId xmlns:a16="http://schemas.microsoft.com/office/drawing/2014/main" id="{FF4E0258-33E3-4EA6-82D5-DF8741A7A7DA}"/>
              </a:ext>
            </a:extLst>
          </p:cNvPr>
          <p:cNvSpPr>
            <a:spLocks noGrp="1"/>
          </p:cNvSpPr>
          <p:nvPr>
            <p:ph type="pic" sz="quarter" idx="15"/>
          </p:nvPr>
        </p:nvSpPr>
        <p:spPr>
          <a:xfrm>
            <a:off x="5583518" y="2114551"/>
            <a:ext cx="3493808" cy="4743448"/>
          </a:xfrm>
          <a:solidFill>
            <a:srgbClr val="F3F2F0"/>
          </a:solidFill>
        </p:spPr>
        <p:txBody>
          <a:bodyPr vert="horz" lIns="0" tIns="0" rIns="0" bIns="0" rtlCol="0" anchor="ctr" anchorCtr="0">
            <a:noAutofit/>
          </a:bodyPr>
          <a:lstStyle>
            <a:lvl1pPr algn="ctr">
              <a:defRPr lang="da-DK" dirty="0"/>
            </a:lvl1pPr>
          </a:lstStyle>
          <a:p>
            <a:pPr lvl="0" algn="ctr">
              <a:buNone/>
            </a:pPr>
            <a:r>
              <a:rPr lang="da-DK" err="1"/>
              <a:t>Click</a:t>
            </a:r>
            <a:r>
              <a:rPr lang="da-DK"/>
              <a:t> </a:t>
            </a:r>
            <a:r>
              <a:rPr lang="da-DK" err="1"/>
              <a:t>icon</a:t>
            </a:r>
            <a:r>
              <a:rPr lang="da-DK"/>
              <a:t> to </a:t>
            </a:r>
            <a:r>
              <a:rPr lang="da-DK" err="1"/>
              <a:t>add</a:t>
            </a:r>
            <a:r>
              <a:rPr lang="da-DK"/>
              <a:t> </a:t>
            </a:r>
            <a:r>
              <a:rPr lang="da-DK" err="1"/>
              <a:t>picture</a:t>
            </a:r>
            <a:endParaRPr lang="da-DK"/>
          </a:p>
        </p:txBody>
      </p:sp>
      <p:sp>
        <p:nvSpPr>
          <p:cNvPr id="20" name="Title 1">
            <a:extLst>
              <a:ext uri="{FF2B5EF4-FFF2-40B4-BE49-F238E27FC236}">
                <a16:creationId xmlns:a16="http://schemas.microsoft.com/office/drawing/2014/main" id="{0EBAF0D6-94B2-4C1D-A1F8-F94F8FD39F51}"/>
              </a:ext>
            </a:extLst>
          </p:cNvPr>
          <p:cNvSpPr>
            <a:spLocks noGrp="1"/>
          </p:cNvSpPr>
          <p:nvPr>
            <p:ph type="ctrTitle"/>
          </p:nvPr>
        </p:nvSpPr>
        <p:spPr>
          <a:xfrm>
            <a:off x="271333" y="2114551"/>
            <a:ext cx="4818063" cy="2976366"/>
          </a:xfrm>
        </p:spPr>
        <p:txBody>
          <a:bodyPr anchor="t" anchorCtr="0">
            <a:noAutofit/>
          </a:bodyPr>
          <a:lstStyle>
            <a:lvl1pPr algn="l">
              <a:lnSpc>
                <a:spcPct val="83000"/>
              </a:lnSpc>
              <a:defRPr sz="6000" cap="all" baseline="0">
                <a:solidFill>
                  <a:srgbClr val="30373B"/>
                </a:solidFill>
                <a:latin typeface="Impact" panose="020B0806030902050204" pitchFamily="34" charset="0"/>
              </a:defRPr>
            </a:lvl1pPr>
          </a:lstStyle>
          <a:p>
            <a:r>
              <a:rPr lang="da-DK" err="1"/>
              <a:t>Click</a:t>
            </a:r>
            <a:r>
              <a:rPr lang="da-DK"/>
              <a:t> to </a:t>
            </a:r>
            <a:r>
              <a:rPr lang="da-DK" err="1"/>
              <a:t>edit</a:t>
            </a:r>
            <a:r>
              <a:rPr lang="da-DK"/>
              <a:t> Master </a:t>
            </a:r>
            <a:r>
              <a:rPr lang="da-DK" err="1"/>
              <a:t>title</a:t>
            </a:r>
            <a:r>
              <a:rPr lang="da-DK"/>
              <a:t> style</a:t>
            </a:r>
          </a:p>
        </p:txBody>
      </p:sp>
      <p:sp>
        <p:nvSpPr>
          <p:cNvPr id="12" name="Freeform: Shape 11">
            <a:extLst>
              <a:ext uri="{FF2B5EF4-FFF2-40B4-BE49-F238E27FC236}">
                <a16:creationId xmlns:a16="http://schemas.microsoft.com/office/drawing/2014/main" id="{EF6276E3-5B28-4A6A-B1CA-832827DD36EB}"/>
              </a:ext>
            </a:extLst>
          </p:cNvPr>
          <p:cNvSpPr/>
          <p:nvPr userDrawn="1">
            <p:custDataLst>
              <p:tags r:id="rId1"/>
            </p:custDataLst>
          </p:nvPr>
        </p:nvSpPr>
        <p:spPr bwMode="auto">
          <a:xfrm rot="5400000">
            <a:off x="8861146" y="78854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rgbClr val="FCFBF5"/>
          </a:solidFill>
          <a:ln>
            <a:noFill/>
          </a:ln>
        </p:spPr>
        <p:txBody>
          <a:bodyPr vert="horz" wrap="square" lIns="91440" tIns="45720" rIns="91440" bIns="45720" numCol="1" anchor="t" anchorCtr="0" compatLnSpc="1">
            <a:prstTxWarp prst="textNoShape">
              <a:avLst/>
            </a:prstTxWarp>
            <a:noAutofit/>
          </a:bodyPr>
          <a:lstStyle/>
          <a:p>
            <a:r>
              <a:rPr lang="da-DK">
                <a:solidFill>
                  <a:srgbClr val="1F2023"/>
                </a:solidFill>
              </a:rPr>
              <a:t> </a:t>
            </a:r>
          </a:p>
        </p:txBody>
      </p:sp>
      <p:sp>
        <p:nvSpPr>
          <p:cNvPr id="13" name="Date_GeneralDate" hidden="1">
            <a:extLst>
              <a:ext uri="{FF2B5EF4-FFF2-40B4-BE49-F238E27FC236}">
                <a16:creationId xmlns:a16="http://schemas.microsoft.com/office/drawing/2014/main" id="{3D746332-4FED-48AA-8EA3-E32A610EAB2E}"/>
              </a:ext>
            </a:extLst>
          </p:cNvPr>
          <p:cNvSpPr>
            <a:spLocks noGrp="1"/>
          </p:cNvSpPr>
          <p:nvPr>
            <p:ph type="dt" sz="half" idx="10"/>
          </p:nvPr>
        </p:nvSpPr>
        <p:spPr>
          <a:xfrm>
            <a:off x="0" y="6912000"/>
            <a:ext cx="0" cy="0"/>
          </a:xfrm>
        </p:spPr>
        <p:txBody>
          <a:bodyPr/>
          <a:lstStyle>
            <a:lvl1pPr algn="l">
              <a:defRPr sz="100" cap="all" spc="163" baseline="0">
                <a:noFill/>
              </a:defRPr>
            </a:lvl1pPr>
          </a:lstStyle>
          <a:p>
            <a:fld id="{251AF0FF-5929-4DC3-9F20-C97609046AB5}" type="datetime1">
              <a:rPr lang="da-DK" smtClean="0"/>
              <a:t>26-09-2025</a:t>
            </a:fld>
            <a:endParaRPr lang="da-DK"/>
          </a:p>
        </p:txBody>
      </p:sp>
      <p:sp>
        <p:nvSpPr>
          <p:cNvPr id="14" name="FLD_PresentationTitle" hidden="1">
            <a:extLst>
              <a:ext uri="{FF2B5EF4-FFF2-40B4-BE49-F238E27FC236}">
                <a16:creationId xmlns:a16="http://schemas.microsoft.com/office/drawing/2014/main" id="{F84058E3-5063-469B-85AD-813BDB17DDC0}"/>
              </a:ext>
            </a:extLst>
          </p:cNvPr>
          <p:cNvSpPr>
            <a:spLocks noGrp="1"/>
          </p:cNvSpPr>
          <p:nvPr>
            <p:ph type="ftr" sz="quarter" idx="11"/>
          </p:nvPr>
        </p:nvSpPr>
        <p:spPr>
          <a:xfrm>
            <a:off x="0" y="6912000"/>
            <a:ext cx="0" cy="0"/>
          </a:xfrm>
        </p:spPr>
        <p:txBody>
          <a:bodyPr anchor="t" anchorCtr="0"/>
          <a:lstStyle>
            <a:lvl1pPr algn="l">
              <a:defRPr sz="100">
                <a:noFill/>
              </a:defRPr>
            </a:lvl1pPr>
          </a:lstStyle>
          <a:p>
            <a:r>
              <a:rPr lang="da-DK" err="1"/>
              <a:t>Footer</a:t>
            </a:r>
            <a:endParaRPr lang="da-DK"/>
          </a:p>
        </p:txBody>
      </p:sp>
      <p:sp>
        <p:nvSpPr>
          <p:cNvPr id="15" name="Slide Number Placeholder 5" hidden="1">
            <a:extLst>
              <a:ext uri="{FF2B5EF4-FFF2-40B4-BE49-F238E27FC236}">
                <a16:creationId xmlns:a16="http://schemas.microsoft.com/office/drawing/2014/main" id="{41578D3E-544A-47FC-970D-96B403E372B6}"/>
              </a:ext>
            </a:extLst>
          </p:cNvPr>
          <p:cNvSpPr>
            <a:spLocks noGrp="1"/>
          </p:cNvSpPr>
          <p:nvPr>
            <p:ph type="sldNum" sz="quarter" idx="12"/>
          </p:nvPr>
        </p:nvSpPr>
        <p:spPr>
          <a:xfrm>
            <a:off x="0" y="6912000"/>
            <a:ext cx="0" cy="0"/>
          </a:xfrm>
        </p:spPr>
        <p:txBody>
          <a:bodyPr anchor="t" anchorCtr="0"/>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74594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71334" y="1628646"/>
            <a:ext cx="9364662" cy="4689475"/>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0" name="Date_GeneralDate" hidden="1">
            <a:extLst>
              <a:ext uri="{FF2B5EF4-FFF2-40B4-BE49-F238E27FC236}">
                <a16:creationId xmlns:a16="http://schemas.microsoft.com/office/drawing/2014/main" id="{C71981A8-4E99-413F-87D3-97DDE53F37BF}"/>
              </a:ext>
            </a:extLst>
          </p:cNvPr>
          <p:cNvSpPr>
            <a:spLocks noGrp="1"/>
          </p:cNvSpPr>
          <p:nvPr>
            <p:ph type="dt" sz="half" idx="10"/>
          </p:nvPr>
        </p:nvSpPr>
        <p:spPr>
          <a:xfrm>
            <a:off x="0" y="6912000"/>
            <a:ext cx="0" cy="0"/>
          </a:xfrm>
        </p:spPr>
        <p:txBody>
          <a:bodyPr/>
          <a:lstStyle>
            <a:lvl1pPr algn="l">
              <a:defRPr sz="100" cap="all" spc="163" baseline="0">
                <a:noFill/>
              </a:defRPr>
            </a:lvl1pPr>
          </a:lstStyle>
          <a:p>
            <a:fld id="{97494415-EFA5-4081-B93D-7C7FB5F6E34A}" type="datetime1">
              <a:rPr lang="da-DK" smtClean="0"/>
              <a:t>26-09-2025</a:t>
            </a:fld>
            <a:endParaRPr lang="da-DK"/>
          </a:p>
        </p:txBody>
      </p:sp>
      <p:sp>
        <p:nvSpPr>
          <p:cNvPr id="3" name="Slide Number Placeholder 2">
            <a:extLst>
              <a:ext uri="{FF2B5EF4-FFF2-40B4-BE49-F238E27FC236}">
                <a16:creationId xmlns:a16="http://schemas.microsoft.com/office/drawing/2014/main" id="{4E6A4146-CA24-4116-B69E-80F8FF1B7F26}"/>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36368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ED07D2CD-9B04-4C57-A9D6-B77ACEE0EB56}"/>
              </a:ext>
            </a:extLst>
          </p:cNvPr>
          <p:cNvSpPr/>
          <p:nvPr userDrawn="1"/>
        </p:nvSpPr>
        <p:spPr>
          <a:xfrm>
            <a:off x="0" y="0"/>
            <a:ext cx="9906000" cy="6858000"/>
          </a:xfrm>
          <a:prstGeom prst="rect">
            <a:avLst/>
          </a:prstGeom>
          <a:solidFill>
            <a:srgbClr val="EEEB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endParaRPr lang="da-DK" sz="1000" noProof="0">
              <a:solidFill>
                <a:srgbClr val="1F2023"/>
              </a:solidFill>
            </a:endParaRPr>
          </a:p>
        </p:txBody>
      </p:sp>
      <p:sp>
        <p:nvSpPr>
          <p:cNvPr id="6" name="Content Placeholder 2">
            <a:extLst>
              <a:ext uri="{FF2B5EF4-FFF2-40B4-BE49-F238E27FC236}">
                <a16:creationId xmlns:a16="http://schemas.microsoft.com/office/drawing/2014/main" id="{856EE887-ADBF-4AB0-BE63-21972C5B1663}"/>
              </a:ext>
            </a:extLst>
          </p:cNvPr>
          <p:cNvSpPr>
            <a:spLocks noGrp="1"/>
          </p:cNvSpPr>
          <p:nvPr>
            <p:ph idx="1"/>
          </p:nvPr>
        </p:nvSpPr>
        <p:spPr>
          <a:xfrm>
            <a:off x="271334" y="1628646"/>
            <a:ext cx="9364662" cy="4689475"/>
          </a:xfrm>
        </p:spPr>
        <p:txBody>
          <a:bodyPr rIns="0">
            <a:noAutofit/>
          </a:bodyPr>
          <a:lstStyle>
            <a:lvl1pPr>
              <a:defRPr>
                <a:solidFill>
                  <a:srgbClr val="1F2023"/>
                </a:solidFill>
              </a:defRPr>
            </a:lvl1pPr>
            <a:lvl2pPr>
              <a:defRPr>
                <a:solidFill>
                  <a:srgbClr val="1F2023"/>
                </a:solidFill>
              </a:defRPr>
            </a:lvl2pPr>
            <a:lvl3pPr>
              <a:defRPr>
                <a:solidFill>
                  <a:srgbClr val="1F2023"/>
                </a:solidFill>
              </a:defRPr>
            </a:lvl3pPr>
            <a:lvl4pPr>
              <a:defRPr>
                <a:solidFill>
                  <a:srgbClr val="1F2023"/>
                </a:solidFill>
              </a:defRPr>
            </a:lvl4pPr>
            <a:lvl5pPr>
              <a:defRPr>
                <a:solidFill>
                  <a:srgbClr val="1F2023"/>
                </a:solidFill>
              </a:defRPr>
            </a:lvl5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Text Placeholder 12">
            <a:extLst>
              <a:ext uri="{FF2B5EF4-FFF2-40B4-BE49-F238E27FC236}">
                <a16:creationId xmlns:a16="http://schemas.microsoft.com/office/drawing/2014/main" id="{DA03DEA2-B734-4E1A-989A-B985B71743C5}"/>
              </a:ext>
            </a:extLst>
          </p:cNvPr>
          <p:cNvSpPr>
            <a:spLocks noGrp="1"/>
          </p:cNvSpPr>
          <p:nvPr>
            <p:ph type="body" sz="quarter" idx="13" hasCustomPrompt="1"/>
          </p:nvPr>
        </p:nvSpPr>
        <p:spPr>
          <a:xfrm>
            <a:off x="269874" y="6502395"/>
            <a:ext cx="6744111" cy="106116"/>
          </a:xfrm>
        </p:spPr>
        <p:txBody>
          <a:bodyPr rIns="0" anchor="t" anchorCtr="0"/>
          <a:lstStyle>
            <a:lvl1pPr marL="0" indent="0"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3" indent="-139303" algn="l" defTabSz="742950" rtl="0" eaLnBrk="1" latinLnBrk="0" hangingPunct="1">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38" indent="-185738" algn="l" defTabSz="742950" rtl="0" eaLnBrk="1" latinLnBrk="0" hangingPunct="1">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38" indent="-185738" algn="l" defTabSz="742950" rtl="0" eaLnBrk="1" latinLnBrk="0" hangingPunct="1">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50"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da-DK"/>
              <a:t>Notes</a:t>
            </a:r>
          </a:p>
        </p:txBody>
      </p:sp>
      <p:sp>
        <p:nvSpPr>
          <p:cNvPr id="12" name="Title 1">
            <a:extLst>
              <a:ext uri="{FF2B5EF4-FFF2-40B4-BE49-F238E27FC236}">
                <a16:creationId xmlns:a16="http://schemas.microsoft.com/office/drawing/2014/main" id="{6BB2F81A-A979-4992-A111-276940B6A507}"/>
              </a:ext>
            </a:extLst>
          </p:cNvPr>
          <p:cNvSpPr>
            <a:spLocks noGrp="1"/>
          </p:cNvSpPr>
          <p:nvPr>
            <p:ph type="title"/>
          </p:nvPr>
        </p:nvSpPr>
        <p:spPr>
          <a:xfrm>
            <a:off x="272257" y="272257"/>
            <a:ext cx="8240140" cy="692336"/>
          </a:xfrm>
        </p:spPr>
        <p:txBody>
          <a:bodyPr/>
          <a:lstStyle>
            <a:lvl1pPr>
              <a:defRPr>
                <a:solidFill>
                  <a:srgbClr val="1F2023"/>
                </a:solidFill>
              </a:defRPr>
            </a:lvl1pPr>
          </a:lstStyle>
          <a:p>
            <a:r>
              <a:rPr lang="da-DK" err="1"/>
              <a:t>Click</a:t>
            </a:r>
            <a:r>
              <a:rPr lang="da-DK"/>
              <a:t> to </a:t>
            </a:r>
            <a:r>
              <a:rPr lang="da-DK" err="1"/>
              <a:t>edit</a:t>
            </a:r>
            <a:r>
              <a:rPr lang="da-DK"/>
              <a:t> Master </a:t>
            </a:r>
            <a:r>
              <a:rPr lang="da-DK" err="1"/>
              <a:t>title</a:t>
            </a:r>
            <a:r>
              <a:rPr lang="da-DK"/>
              <a:t> style</a:t>
            </a:r>
          </a:p>
        </p:txBody>
      </p:sp>
      <p:sp>
        <p:nvSpPr>
          <p:cNvPr id="4" name="Text Placeholder 3">
            <a:extLst>
              <a:ext uri="{FF2B5EF4-FFF2-40B4-BE49-F238E27FC236}">
                <a16:creationId xmlns:a16="http://schemas.microsoft.com/office/drawing/2014/main" id="{2DEE1D38-B652-484A-AA0A-9748447612D5}"/>
              </a:ext>
            </a:extLst>
          </p:cNvPr>
          <p:cNvSpPr>
            <a:spLocks noGrp="1"/>
          </p:cNvSpPr>
          <p:nvPr>
            <p:ph type="body" sz="quarter" idx="14" hasCustomPrompt="1"/>
          </p:nvPr>
        </p:nvSpPr>
        <p:spPr>
          <a:xfrm>
            <a:off x="7209383" y="6504110"/>
            <a:ext cx="1978862" cy="106116"/>
          </a:xfrm>
        </p:spPr>
        <p:txBody>
          <a:bodyPr rIns="0"/>
          <a:lstStyle>
            <a:lvl1pPr algn="r">
              <a:defRPr sz="650">
                <a:solidFill>
                  <a:srgbClr val="1F2023"/>
                </a:solidFill>
              </a:defRPr>
            </a:lvl1pPr>
            <a:lvl2pPr>
              <a:defRPr sz="650"/>
            </a:lvl2pPr>
            <a:lvl3pPr>
              <a:defRPr sz="650"/>
            </a:lvl3pPr>
            <a:lvl4pPr>
              <a:defRPr sz="650"/>
            </a:lvl4pPr>
            <a:lvl5pPr>
              <a:defRPr sz="650"/>
            </a:lvl5pPr>
          </a:lstStyle>
          <a:p>
            <a:pPr lvl="0"/>
            <a:r>
              <a:rPr lang="da-DK"/>
              <a:t>Tracker</a:t>
            </a:r>
          </a:p>
        </p:txBody>
      </p:sp>
      <p:sp>
        <p:nvSpPr>
          <p:cNvPr id="14" name="Freeform: Shape 21">
            <a:extLst>
              <a:ext uri="{FF2B5EF4-FFF2-40B4-BE49-F238E27FC236}">
                <a16:creationId xmlns:a16="http://schemas.microsoft.com/office/drawing/2014/main" id="{00C678A1-BF2C-44A8-B098-7D1A8D4CF191}"/>
              </a:ext>
            </a:extLst>
          </p:cNvPr>
          <p:cNvSpPr/>
          <p:nvPr userDrawn="1">
            <p:custDataLst>
              <p:tags r:id="rId1"/>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5" name="Date_GeneralDate" hidden="1">
            <a:extLst>
              <a:ext uri="{FF2B5EF4-FFF2-40B4-BE49-F238E27FC236}">
                <a16:creationId xmlns:a16="http://schemas.microsoft.com/office/drawing/2014/main" id="{9D0EE7E6-6F87-4154-8F56-AD5EE507B020}"/>
              </a:ext>
            </a:extLst>
          </p:cNvPr>
          <p:cNvSpPr>
            <a:spLocks noGrp="1"/>
          </p:cNvSpPr>
          <p:nvPr>
            <p:ph type="dt" sz="half" idx="10"/>
          </p:nvPr>
        </p:nvSpPr>
        <p:spPr>
          <a:xfrm>
            <a:off x="0" y="6912000"/>
            <a:ext cx="0" cy="0"/>
          </a:xfrm>
        </p:spPr>
        <p:txBody>
          <a:bodyPr/>
          <a:lstStyle>
            <a:lvl1pPr algn="l">
              <a:defRPr sz="100" cap="all" spc="163" baseline="0">
                <a:noFill/>
              </a:defRPr>
            </a:lvl1pPr>
          </a:lstStyle>
          <a:p>
            <a:fld id="{B366AF0C-33CD-4BCD-BAC3-0A15BCA89B1A}" type="datetime1">
              <a:rPr lang="da-DK" smtClean="0"/>
              <a:t>26-09-2025</a:t>
            </a:fld>
            <a:endParaRPr lang="da-DK"/>
          </a:p>
        </p:txBody>
      </p:sp>
      <p:sp>
        <p:nvSpPr>
          <p:cNvPr id="3" name="Slide Number Placeholder 2">
            <a:extLst>
              <a:ext uri="{FF2B5EF4-FFF2-40B4-BE49-F238E27FC236}">
                <a16:creationId xmlns:a16="http://schemas.microsoft.com/office/drawing/2014/main" id="{43B7B4E4-0F52-4D12-8AB4-A081882E74FA}"/>
              </a:ext>
            </a:extLst>
          </p:cNvPr>
          <p:cNvSpPr>
            <a:spLocks noGrp="1"/>
          </p:cNvSpPr>
          <p:nvPr>
            <p:ph type="sldNum" sz="quarter" idx="16"/>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8941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734678A-FB93-4750-991E-67F8247E02BB}"/>
              </a:ext>
            </a:extLst>
          </p:cNvPr>
          <p:cNvGraphicFramePr>
            <a:graphicFrameLocks noChangeAspect="1"/>
          </p:cNvGraphicFramePr>
          <p:nvPr userDrawn="1">
            <p:custDataLst>
              <p:tags r:id="rId44"/>
            </p:custDataLst>
            <p:extLst>
              <p:ext uri="{D42A27DB-BD31-4B8C-83A1-F6EECF244321}">
                <p14:modId xmlns:p14="http://schemas.microsoft.com/office/powerpoint/2010/main" val="562809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473" imgH="473" progId="TCLayout.ActiveDocument.1">
                  <p:embed/>
                </p:oleObj>
              </mc:Choice>
              <mc:Fallback>
                <p:oleObj name="think-cell Slide" r:id="rId47" imgW="473" imgH="473" progId="TCLayout.ActiveDocument.1">
                  <p:embed/>
                  <p:pic>
                    <p:nvPicPr>
                      <p:cNvPr id="8" name="Object 7" hidden="1">
                        <a:extLst>
                          <a:ext uri="{FF2B5EF4-FFF2-40B4-BE49-F238E27FC236}">
                            <a16:creationId xmlns:a16="http://schemas.microsoft.com/office/drawing/2014/main" id="{C734678A-FB93-4750-991E-67F8247E02BB}"/>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31BE92D-0D28-4247-B3B6-F7BCCE8867B5}"/>
              </a:ext>
            </a:extLst>
          </p:cNvPr>
          <p:cNvSpPr/>
          <p:nvPr userDrawn="1">
            <p:custDataLst>
              <p:tags r:id="rId45"/>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da-DK" sz="2100" b="0" i="0" baseline="0" noProof="0">
              <a:solidFill>
                <a:srgbClr val="2F363B"/>
              </a:solidFill>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72257" y="1628777"/>
            <a:ext cx="9364662" cy="4693985"/>
          </a:xfrm>
          <a:prstGeom prst="rect">
            <a:avLst/>
          </a:prstGeom>
        </p:spPr>
        <p:txBody>
          <a:bodyPr vert="horz" lIns="0" tIns="0" rIns="360000" bIns="0" rtlCol="0">
            <a:noAutofit/>
          </a:body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6" name="Slide Number Placeholder 5"/>
          <p:cNvSpPr>
            <a:spLocks noGrp="1"/>
          </p:cNvSpPr>
          <p:nvPr>
            <p:ph type="sldNum" sz="quarter" idx="4"/>
          </p:nvPr>
        </p:nvSpPr>
        <p:spPr>
          <a:xfrm>
            <a:off x="9378179" y="6496424"/>
            <a:ext cx="256359" cy="112086"/>
          </a:xfrm>
          <a:prstGeom prst="rect">
            <a:avLst/>
          </a:prstGeom>
        </p:spPr>
        <p:txBody>
          <a:bodyPr vert="horz" lIns="0" tIns="0" rIns="0" bIns="0" rtlCol="0" anchor="b" anchorCtr="0"/>
          <a:lstStyle>
            <a:lvl1pPr algn="r">
              <a:defRPr sz="650" spc="0" baseline="0">
                <a:solidFill>
                  <a:srgbClr val="1F2023"/>
                </a:solidFill>
              </a:defRPr>
            </a:lvl1pPr>
          </a:lstStyle>
          <a:p>
            <a:fld id="{24C8C45C-947F-4981-8B3F-4F32E973C901}" type="slidenum">
              <a:rPr lang="da-DK" smtClean="0"/>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69876" y="269876"/>
            <a:ext cx="8559232" cy="692336"/>
          </a:xfrm>
          <a:prstGeom prst="rect">
            <a:avLst/>
          </a:prstGeom>
        </p:spPr>
        <p:txBody>
          <a:bodyPr vert="horz" lIns="0" tIns="0" rIns="0" bIns="0" rtlCol="0" anchor="t" anchorCtr="0">
            <a:noAutofit/>
          </a:bodyPr>
          <a:lstStyle/>
          <a:p>
            <a:r>
              <a:rPr lang="da-DK"/>
              <a:t>Klik for at redigere titeltypografien i masteren</a:t>
            </a:r>
          </a:p>
        </p:txBody>
      </p:sp>
      <p:sp>
        <p:nvSpPr>
          <p:cNvPr id="19" name="AutoShape 3">
            <a:extLst>
              <a:ext uri="{FF2B5EF4-FFF2-40B4-BE49-F238E27FC236}">
                <a16:creationId xmlns:a16="http://schemas.microsoft.com/office/drawing/2014/main" id="{E2867147-DB81-464E-BD80-6F15445ABCC8}"/>
              </a:ext>
            </a:extLst>
          </p:cNvPr>
          <p:cNvSpPr>
            <a:spLocks noChangeAspect="1" noChangeArrowheads="1" noTextEdit="1"/>
          </p:cNvSpPr>
          <p:nvPr userDrawn="1"/>
        </p:nvSpPr>
        <p:spPr bwMode="auto">
          <a:xfrm>
            <a:off x="2827338" y="1446213"/>
            <a:ext cx="6551612"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AutoShape 9">
            <a:extLst>
              <a:ext uri="{FF2B5EF4-FFF2-40B4-BE49-F238E27FC236}">
                <a16:creationId xmlns:a16="http://schemas.microsoft.com/office/drawing/2014/main" id="{6A98865A-4F5A-43E4-A695-43D74ED35345}"/>
              </a:ext>
            </a:extLst>
          </p:cNvPr>
          <p:cNvSpPr>
            <a:spLocks noChangeAspect="1" noChangeArrowheads="1" noTextEdit="1"/>
          </p:cNvSpPr>
          <p:nvPr userDrawn="1"/>
        </p:nvSpPr>
        <p:spPr bwMode="auto">
          <a:xfrm>
            <a:off x="2474913" y="3278188"/>
            <a:ext cx="99060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Shape 21">
            <a:extLst>
              <a:ext uri="{FF2B5EF4-FFF2-40B4-BE49-F238E27FC236}">
                <a16:creationId xmlns:a16="http://schemas.microsoft.com/office/drawing/2014/main" id="{44CFCE70-1EB6-4E62-B436-A8AE9BF44EE3}"/>
              </a:ext>
            </a:extLst>
          </p:cNvPr>
          <p:cNvSpPr/>
          <p:nvPr userDrawn="1">
            <p:custDataLst>
              <p:tags r:id="rId46"/>
            </p:custDataLst>
          </p:nvPr>
        </p:nvSpPr>
        <p:spPr bwMode="auto">
          <a:xfrm rot="5400000">
            <a:off x="9382133" y="40081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4" name="Date_GeneralDate" hidden="1"/>
          <p:cNvSpPr>
            <a:spLocks noGrp="1"/>
          </p:cNvSpPr>
          <p:nvPr>
            <p:ph type="dt" sz="half" idx="2"/>
          </p:nvPr>
        </p:nvSpPr>
        <p:spPr>
          <a:xfrm>
            <a:off x="0" y="6864702"/>
            <a:ext cx="0" cy="0"/>
          </a:xfrm>
          <a:prstGeom prst="rect">
            <a:avLst/>
          </a:prstGeom>
        </p:spPr>
        <p:txBody>
          <a:bodyPr vert="horz" lIns="0" tIns="0" rIns="0" bIns="0" rtlCol="0" anchor="b" anchorCtr="0"/>
          <a:lstStyle>
            <a:lvl1pPr algn="ctr">
              <a:defRPr sz="100" cap="none" spc="0" baseline="0">
                <a:noFill/>
              </a:defRPr>
            </a:lvl1pPr>
          </a:lstStyle>
          <a:p>
            <a:fld id="{45317630-8701-4B49-BF3D-3DA5BE3CE466}" type="datetime1">
              <a:rPr lang="da-DK" smtClean="0"/>
              <a:t>26-09-2025</a:t>
            </a:fld>
            <a:endParaRPr lang="da-DK"/>
          </a:p>
        </p:txBody>
      </p:sp>
      <p:sp>
        <p:nvSpPr>
          <p:cNvPr id="5" name="FLD_PresentationTitle" hidden="1"/>
          <p:cNvSpPr>
            <a:spLocks noGrp="1"/>
          </p:cNvSpPr>
          <p:nvPr>
            <p:ph type="ftr" sz="quarter" idx="3"/>
          </p:nvPr>
        </p:nvSpPr>
        <p:spPr>
          <a:xfrm>
            <a:off x="0" y="6864702"/>
            <a:ext cx="0" cy="0"/>
          </a:xfrm>
          <a:prstGeom prst="rect">
            <a:avLst/>
          </a:prstGeom>
        </p:spPr>
        <p:txBody>
          <a:bodyPr vert="horz" lIns="0" tIns="0" rIns="0" bIns="0" rtlCol="0" anchor="b" anchorCtr="0"/>
          <a:lstStyle>
            <a:lvl1pPr marL="0" indent="0" algn="l">
              <a:buFont typeface="Arial" panose="020B0604020202020204" pitchFamily="34" charset="0"/>
              <a:buNone/>
              <a:defRPr sz="100" cap="none" spc="0" baseline="0">
                <a:noFill/>
              </a:defRPr>
            </a:lvl1pPr>
          </a:lstStyle>
          <a:p>
            <a:r>
              <a:rPr lang="da-DK" err="1"/>
              <a:t>Footer</a:t>
            </a:r>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01" r:id="rId2"/>
    <p:sldLayoutId id="2147483774" r:id="rId3"/>
    <p:sldLayoutId id="2147483777" r:id="rId4"/>
    <p:sldLayoutId id="2147483770" r:id="rId5"/>
    <p:sldLayoutId id="2147483775" r:id="rId6"/>
    <p:sldLayoutId id="2147483779" r:id="rId7"/>
    <p:sldLayoutId id="2147483748" r:id="rId8"/>
    <p:sldLayoutId id="2147483788" r:id="rId9"/>
    <p:sldLayoutId id="2147483787" r:id="rId10"/>
    <p:sldLayoutId id="2147483754" r:id="rId11"/>
    <p:sldLayoutId id="2147483776" r:id="rId12"/>
    <p:sldLayoutId id="2147483743" r:id="rId13"/>
    <p:sldLayoutId id="2147483756" r:id="rId14"/>
    <p:sldLayoutId id="2147483761" r:id="rId15"/>
    <p:sldLayoutId id="2147483780" r:id="rId16"/>
    <p:sldLayoutId id="2147483781" r:id="rId17"/>
    <p:sldLayoutId id="2147483782" r:id="rId18"/>
    <p:sldLayoutId id="2147483783" r:id="rId19"/>
    <p:sldLayoutId id="2147483791" r:id="rId20"/>
    <p:sldLayoutId id="2147483792" r:id="rId21"/>
    <p:sldLayoutId id="2147483766" r:id="rId22"/>
    <p:sldLayoutId id="2147483769" r:id="rId23"/>
    <p:sldLayoutId id="2147483768" r:id="rId24"/>
    <p:sldLayoutId id="2147483786" r:id="rId25"/>
    <p:sldLayoutId id="2147483789" r:id="rId26"/>
    <p:sldLayoutId id="2147483790" r:id="rId27"/>
    <p:sldLayoutId id="2147483771" r:id="rId28"/>
    <p:sldLayoutId id="2147483772" r:id="rId29"/>
    <p:sldLayoutId id="2147483785" r:id="rId30"/>
    <p:sldLayoutId id="2147483784" r:id="rId31"/>
    <p:sldLayoutId id="2147483744" r:id="rId32"/>
    <p:sldLayoutId id="2147483763" r:id="rId33"/>
    <p:sldLayoutId id="2147483793" r:id="rId34"/>
    <p:sldLayoutId id="2147483796" r:id="rId35"/>
    <p:sldLayoutId id="2147483794" r:id="rId36"/>
    <p:sldLayoutId id="2147483797" r:id="rId37"/>
    <p:sldLayoutId id="2147483798" r:id="rId38"/>
    <p:sldLayoutId id="2147483795" r:id="rId39"/>
    <p:sldLayoutId id="2147483800" r:id="rId40"/>
    <p:sldLayoutId id="2147483799" r:id="rId41"/>
    <p:sldLayoutId id="2147483802"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742950" rtl="0" eaLnBrk="1" latinLnBrk="0" hangingPunct="1">
        <a:lnSpc>
          <a:spcPct val="90000"/>
        </a:lnSpc>
        <a:spcBef>
          <a:spcPct val="0"/>
        </a:spcBef>
        <a:buNone/>
        <a:defRPr sz="2100" kern="1200">
          <a:solidFill>
            <a:srgbClr val="1F2023"/>
          </a:solidFill>
          <a:latin typeface="+mj-lt"/>
          <a:ea typeface="+mj-ea"/>
          <a:cs typeface="+mj-cs"/>
        </a:defRPr>
      </a:lvl1pPr>
    </p:titleStyle>
    <p:body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p:bodyStyle>
    <p:other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p:otherStyle>
  </p:txStyles>
  <p:extLst>
    <p:ext uri="{27BBF7A9-308A-43DC-89C8-2F10F3537804}">
      <p15:sldGuideLst xmlns:p15="http://schemas.microsoft.com/office/powerpoint/2012/main">
        <p15:guide id="1" pos="3205" userDrawn="1">
          <p15:clr>
            <a:srgbClr val="F26B43"/>
          </p15:clr>
        </p15:guide>
        <p15:guide id="2" pos="6068" userDrawn="1">
          <p15:clr>
            <a:srgbClr val="F26B43"/>
          </p15:clr>
        </p15:guide>
        <p15:guide id="3" orient="horz" pos="1025" userDrawn="1">
          <p15:clr>
            <a:srgbClr val="F26B43"/>
          </p15:clr>
        </p15:guide>
        <p15:guide id="4" orient="horz" pos="3979" userDrawn="1">
          <p15:clr>
            <a:srgbClr val="F26B43"/>
          </p15:clr>
        </p15:guide>
        <p15:guide id="5" pos="170" userDrawn="1">
          <p15:clr>
            <a:srgbClr val="F26B43"/>
          </p15:clr>
        </p15:guide>
        <p15:guide id="6" orient="horz" pos="170" userDrawn="1">
          <p15:clr>
            <a:srgbClr val="F26B43"/>
          </p15:clr>
        </p15:guide>
        <p15:guide id="7" orient="horz" pos="606" userDrawn="1">
          <p15:clr>
            <a:srgbClr val="F26B43"/>
          </p15:clr>
        </p15:guide>
        <p15:guide id="8" pos="30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slideLayout" Target="../slideLayouts/slideLayout8.xml"/><Relationship Id="rId3" Type="http://schemas.openxmlformats.org/officeDocument/2006/relationships/tags" Target="../tags/tag166.xml"/><Relationship Id="rId21" Type="http://schemas.openxmlformats.org/officeDocument/2006/relationships/tags" Target="../tags/tag184.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tags" Target="../tags/tag188.xml"/><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tags" Target="../tags/tag183.xml"/><Relationship Id="rId29" Type="http://schemas.openxmlformats.org/officeDocument/2006/relationships/image" Target="../media/image8.emf"/><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24" Type="http://schemas.openxmlformats.org/officeDocument/2006/relationships/tags" Target="../tags/tag187.xml"/><Relationship Id="rId32" Type="http://schemas.openxmlformats.org/officeDocument/2006/relationships/chart" Target="../charts/chart12.xml"/><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tags" Target="../tags/tag186.xml"/><Relationship Id="rId28" Type="http://schemas.openxmlformats.org/officeDocument/2006/relationships/oleObject" Target="../embeddings/oleObject17.bin"/><Relationship Id="rId10" Type="http://schemas.openxmlformats.org/officeDocument/2006/relationships/tags" Target="../tags/tag173.xml"/><Relationship Id="rId19" Type="http://schemas.openxmlformats.org/officeDocument/2006/relationships/tags" Target="../tags/tag182.xml"/><Relationship Id="rId31" Type="http://schemas.openxmlformats.org/officeDocument/2006/relationships/chart" Target="../charts/chart11.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tags" Target="../tags/tag185.xml"/><Relationship Id="rId27" Type="http://schemas.openxmlformats.org/officeDocument/2006/relationships/notesSlide" Target="../notesSlides/notesSlide4.xml"/><Relationship Id="rId30" Type="http://schemas.openxmlformats.org/officeDocument/2006/relationships/chart" Target="../charts/chart10.xml"/></Relationships>
</file>

<file path=ppt/slides/_rels/slide11.xml.rels><?xml version="1.0" encoding="UTF-8" standalone="yes"?>
<Relationships xmlns="http://schemas.openxmlformats.org/package/2006/relationships"><Relationship Id="rId13" Type="http://schemas.openxmlformats.org/officeDocument/2006/relationships/tags" Target="../tags/tag201.xml"/><Relationship Id="rId18" Type="http://schemas.openxmlformats.org/officeDocument/2006/relationships/tags" Target="../tags/tag206.xml"/><Relationship Id="rId26" Type="http://schemas.openxmlformats.org/officeDocument/2006/relationships/tags" Target="../tags/tag214.xml"/><Relationship Id="rId21" Type="http://schemas.openxmlformats.org/officeDocument/2006/relationships/tags" Target="../tags/tag209.xml"/><Relationship Id="rId34" Type="http://schemas.openxmlformats.org/officeDocument/2006/relationships/slideLayout" Target="../slideLayouts/slideLayout8.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tags" Target="../tags/tag205.xml"/><Relationship Id="rId25" Type="http://schemas.openxmlformats.org/officeDocument/2006/relationships/tags" Target="../tags/tag213.xml"/><Relationship Id="rId33" Type="http://schemas.openxmlformats.org/officeDocument/2006/relationships/tags" Target="../tags/tag221.xml"/><Relationship Id="rId2" Type="http://schemas.openxmlformats.org/officeDocument/2006/relationships/tags" Target="../tags/tag190.xml"/><Relationship Id="rId16" Type="http://schemas.openxmlformats.org/officeDocument/2006/relationships/tags" Target="../tags/tag204.xml"/><Relationship Id="rId20" Type="http://schemas.openxmlformats.org/officeDocument/2006/relationships/tags" Target="../tags/tag208.xml"/><Relationship Id="rId29" Type="http://schemas.openxmlformats.org/officeDocument/2006/relationships/tags" Target="../tags/tag217.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24" Type="http://schemas.openxmlformats.org/officeDocument/2006/relationships/tags" Target="../tags/tag212.xml"/><Relationship Id="rId32" Type="http://schemas.openxmlformats.org/officeDocument/2006/relationships/tags" Target="../tags/tag220.xml"/><Relationship Id="rId37" Type="http://schemas.openxmlformats.org/officeDocument/2006/relationships/chart" Target="../charts/chart13.xml"/><Relationship Id="rId5" Type="http://schemas.openxmlformats.org/officeDocument/2006/relationships/tags" Target="../tags/tag193.xml"/><Relationship Id="rId15" Type="http://schemas.openxmlformats.org/officeDocument/2006/relationships/tags" Target="../tags/tag203.xml"/><Relationship Id="rId23" Type="http://schemas.openxmlformats.org/officeDocument/2006/relationships/tags" Target="../tags/tag211.xml"/><Relationship Id="rId28" Type="http://schemas.openxmlformats.org/officeDocument/2006/relationships/tags" Target="../tags/tag216.xml"/><Relationship Id="rId36" Type="http://schemas.openxmlformats.org/officeDocument/2006/relationships/image" Target="../media/image1.emf"/><Relationship Id="rId10" Type="http://schemas.openxmlformats.org/officeDocument/2006/relationships/tags" Target="../tags/tag198.xml"/><Relationship Id="rId19" Type="http://schemas.openxmlformats.org/officeDocument/2006/relationships/tags" Target="../tags/tag207.xml"/><Relationship Id="rId31" Type="http://schemas.openxmlformats.org/officeDocument/2006/relationships/tags" Target="../tags/tag219.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 Id="rId22" Type="http://schemas.openxmlformats.org/officeDocument/2006/relationships/tags" Target="../tags/tag210.xml"/><Relationship Id="rId27" Type="http://schemas.openxmlformats.org/officeDocument/2006/relationships/tags" Target="../tags/tag215.xml"/><Relationship Id="rId30" Type="http://schemas.openxmlformats.org/officeDocument/2006/relationships/tags" Target="../tags/tag218.xml"/><Relationship Id="rId35" Type="http://schemas.openxmlformats.org/officeDocument/2006/relationships/oleObject" Target="../embeddings/oleObject18.bin"/><Relationship Id="rId8" Type="http://schemas.openxmlformats.org/officeDocument/2006/relationships/tags" Target="../tags/tag196.xml"/><Relationship Id="rId3" Type="http://schemas.openxmlformats.org/officeDocument/2006/relationships/tags" Target="../tags/tag19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6.e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image" Target="../media/image8.e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8.emf"/><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chart" Target="../charts/chart14.xml"/><Relationship Id="rId3" Type="http://schemas.openxmlformats.org/officeDocument/2006/relationships/tags" Target="../tags/tag232.xml"/><Relationship Id="rId21" Type="http://schemas.openxmlformats.org/officeDocument/2006/relationships/tags" Target="../tags/tag250.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hyperlink" Target="https://www.kfst.dk/vandtilsyn/benchmarking/okonomiske-rammer-modelbeskrivelse-og-resultater/benchmarking-2019/" TargetMode="External"/><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image" Target="../media/image8.emf"/><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oleObject" Target="../embeddings/oleObject23.bin"/><Relationship Id="rId10" Type="http://schemas.openxmlformats.org/officeDocument/2006/relationships/tags" Target="../tags/tag239.xml"/><Relationship Id="rId19" Type="http://schemas.openxmlformats.org/officeDocument/2006/relationships/tags" Target="../tags/tag248.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slideLayout" Target="../slideLayouts/slideLayout8.xml"/><Relationship Id="rId27"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hyperlink" Target="https://ens.dk/sites/ens.dk/files/Forsyning/loenniveau_i_forsyningssektoren_version_2.pdf" TargetMode="Externa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tags" Target="../tags/tag84.xml"/><Relationship Id="rId47" Type="http://schemas.openxmlformats.org/officeDocument/2006/relationships/tags" Target="../tags/tag89.xml"/><Relationship Id="rId50" Type="http://schemas.openxmlformats.org/officeDocument/2006/relationships/tags" Target="../tags/tag92.xml"/><Relationship Id="rId55" Type="http://schemas.openxmlformats.org/officeDocument/2006/relationships/tags" Target="../tags/tag97.xml"/><Relationship Id="rId7" Type="http://schemas.openxmlformats.org/officeDocument/2006/relationships/tags" Target="../tags/tag49.xml"/><Relationship Id="rId2" Type="http://schemas.openxmlformats.org/officeDocument/2006/relationships/tags" Target="../tags/tag44.xml"/><Relationship Id="rId16" Type="http://schemas.openxmlformats.org/officeDocument/2006/relationships/tags" Target="../tags/tag58.xml"/><Relationship Id="rId29" Type="http://schemas.openxmlformats.org/officeDocument/2006/relationships/tags" Target="../tags/tag71.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45" Type="http://schemas.openxmlformats.org/officeDocument/2006/relationships/tags" Target="../tags/tag87.xml"/><Relationship Id="rId53" Type="http://schemas.openxmlformats.org/officeDocument/2006/relationships/tags" Target="../tags/tag95.xml"/><Relationship Id="rId58" Type="http://schemas.openxmlformats.org/officeDocument/2006/relationships/notesSlide" Target="../notesSlides/notesSlide2.xml"/><Relationship Id="rId5" Type="http://schemas.openxmlformats.org/officeDocument/2006/relationships/tags" Target="../tags/tag47.xml"/><Relationship Id="rId61" Type="http://schemas.openxmlformats.org/officeDocument/2006/relationships/chart" Target="../charts/chart1.xml"/><Relationship Id="rId19" Type="http://schemas.openxmlformats.org/officeDocument/2006/relationships/tags" Target="../tags/tag6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 Id="rId48" Type="http://schemas.openxmlformats.org/officeDocument/2006/relationships/tags" Target="../tags/tag90.xml"/><Relationship Id="rId56" Type="http://schemas.openxmlformats.org/officeDocument/2006/relationships/tags" Target="../tags/tag98.xml"/><Relationship Id="rId8" Type="http://schemas.openxmlformats.org/officeDocument/2006/relationships/tags" Target="../tags/tag50.xml"/><Relationship Id="rId51" Type="http://schemas.openxmlformats.org/officeDocument/2006/relationships/tags" Target="../tags/tag93.xml"/><Relationship Id="rId3" Type="http://schemas.openxmlformats.org/officeDocument/2006/relationships/tags" Target="../tags/tag45.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46" Type="http://schemas.openxmlformats.org/officeDocument/2006/relationships/tags" Target="../tags/tag88.xml"/><Relationship Id="rId59" Type="http://schemas.openxmlformats.org/officeDocument/2006/relationships/oleObject" Target="../embeddings/oleObject11.bin"/><Relationship Id="rId20" Type="http://schemas.openxmlformats.org/officeDocument/2006/relationships/tags" Target="../tags/tag62.xml"/><Relationship Id="rId41" Type="http://schemas.openxmlformats.org/officeDocument/2006/relationships/tags" Target="../tags/tag83.xml"/><Relationship Id="rId54" Type="http://schemas.openxmlformats.org/officeDocument/2006/relationships/tags" Target="../tags/tag96.xml"/><Relationship Id="rId62" Type="http://schemas.openxmlformats.org/officeDocument/2006/relationships/chart" Target="../charts/chart2.xml"/><Relationship Id="rId1" Type="http://schemas.openxmlformats.org/officeDocument/2006/relationships/tags" Target="../tags/tag43.xml"/><Relationship Id="rId6" Type="http://schemas.openxmlformats.org/officeDocument/2006/relationships/tags" Target="../tags/tag48.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49" Type="http://schemas.openxmlformats.org/officeDocument/2006/relationships/tags" Target="../tags/tag91.xml"/><Relationship Id="rId57" Type="http://schemas.openxmlformats.org/officeDocument/2006/relationships/slideLayout" Target="../slideLayouts/slideLayout8.xml"/><Relationship Id="rId10" Type="http://schemas.openxmlformats.org/officeDocument/2006/relationships/tags" Target="../tags/tag52.xml"/><Relationship Id="rId31" Type="http://schemas.openxmlformats.org/officeDocument/2006/relationships/tags" Target="../tags/tag73.xml"/><Relationship Id="rId44" Type="http://schemas.openxmlformats.org/officeDocument/2006/relationships/tags" Target="../tags/tag86.xml"/><Relationship Id="rId52" Type="http://schemas.openxmlformats.org/officeDocument/2006/relationships/tags" Target="../tags/tag94.xml"/><Relationship Id="rId60" Type="http://schemas.openxmlformats.org/officeDocument/2006/relationships/image" Target="../media/image8.emf"/><Relationship Id="rId4" Type="http://schemas.openxmlformats.org/officeDocument/2006/relationships/tags" Target="../tags/tag46.xml"/><Relationship Id="rId9"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3" Type="http://schemas.openxmlformats.org/officeDocument/2006/relationships/tags" Target="../tags/tag105.xml"/><Relationship Id="rId21" Type="http://schemas.openxmlformats.org/officeDocument/2006/relationships/notesSlide" Target="../notesSlides/notesSlide3.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chart" Target="../charts/chart4.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slideLayout" Target="../slideLayouts/slideLayout8.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chart" Target="../charts/chart3.xm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image" Target="../media/image1.emf"/><Relationship Id="rId10" Type="http://schemas.openxmlformats.org/officeDocument/2006/relationships/tags" Target="../tags/tag112.xml"/><Relationship Id="rId19" Type="http://schemas.openxmlformats.org/officeDocument/2006/relationships/tags" Target="../tags/tag12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chart" Target="../charts/chart5.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image" Target="../media/image8.emf"/><Relationship Id="rId2" Type="http://schemas.openxmlformats.org/officeDocument/2006/relationships/tags" Target="../tags/tag123.xml"/><Relationship Id="rId16" Type="http://schemas.openxmlformats.org/officeDocument/2006/relationships/oleObject" Target="../embeddings/oleObject15.bin"/><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slideLayout" Target="../slideLayouts/slideLayout8.xml"/><Relationship Id="rId10" Type="http://schemas.openxmlformats.org/officeDocument/2006/relationships/tags" Target="../tags/tag131.xml"/><Relationship Id="rId19" Type="http://schemas.openxmlformats.org/officeDocument/2006/relationships/chart" Target="../charts/chart6.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9.xml.rels><?xml version="1.0" encoding="UTF-8" standalone="yes"?>
<Relationships xmlns="http://schemas.openxmlformats.org/package/2006/relationships"><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tags" Target="../tags/tag161.xml"/><Relationship Id="rId3" Type="http://schemas.openxmlformats.org/officeDocument/2006/relationships/tags" Target="../tags/tag138.xml"/><Relationship Id="rId21" Type="http://schemas.openxmlformats.org/officeDocument/2006/relationships/tags" Target="../tags/tag156.xml"/><Relationship Id="rId34" Type="http://schemas.openxmlformats.org/officeDocument/2006/relationships/chart" Target="../charts/chart9.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tags" Target="../tags/tag160.xml"/><Relationship Id="rId33" Type="http://schemas.openxmlformats.org/officeDocument/2006/relationships/chart" Target="../charts/chart8.xml"/><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tags" Target="../tags/tag155.xml"/><Relationship Id="rId29" Type="http://schemas.openxmlformats.org/officeDocument/2006/relationships/slideLayout" Target="../slideLayouts/slideLayout8.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tags" Target="../tags/tag159.xml"/><Relationship Id="rId32" Type="http://schemas.openxmlformats.org/officeDocument/2006/relationships/chart" Target="../charts/chart7.xml"/><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tags" Target="../tags/tag158.xml"/><Relationship Id="rId28" Type="http://schemas.openxmlformats.org/officeDocument/2006/relationships/tags" Target="../tags/tag163.xml"/><Relationship Id="rId10" Type="http://schemas.openxmlformats.org/officeDocument/2006/relationships/tags" Target="../tags/tag145.xml"/><Relationship Id="rId19" Type="http://schemas.openxmlformats.org/officeDocument/2006/relationships/tags" Target="../tags/tag154.xml"/><Relationship Id="rId31" Type="http://schemas.openxmlformats.org/officeDocument/2006/relationships/image" Target="../media/image8.emf"/><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tags" Target="../tags/tag162.xml"/><Relationship Id="rId30" Type="http://schemas.openxmlformats.org/officeDocument/2006/relationships/oleObject" Target="../embeddings/oleObject16.bin"/><Relationship Id="rId8" Type="http://schemas.openxmlformats.org/officeDocument/2006/relationships/tags" Target="../tags/tag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B83D7A1-35EE-41FC-ACD6-598F6B160EE7}"/>
              </a:ext>
            </a:extLst>
          </p:cNvPr>
          <p:cNvGraphicFramePr>
            <a:graphicFrameLocks noChangeAspect="1"/>
          </p:cNvGraphicFramePr>
          <p:nvPr>
            <p:custDataLst>
              <p:tags r:id="rId1"/>
            </p:custDataLst>
            <p:extLst>
              <p:ext uri="{D42A27DB-BD31-4B8C-83A1-F6EECF244321}">
                <p14:modId xmlns:p14="http://schemas.microsoft.com/office/powerpoint/2010/main" val="283081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3B83D7A1-35EE-41FC-ACD6-598F6B160E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2AAD318-25EA-460C-9025-27ED462392E3}"/>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83000"/>
              </a:lnSpc>
              <a:spcBef>
                <a:spcPct val="0"/>
              </a:spcBef>
              <a:spcAft>
                <a:spcPct val="0"/>
              </a:spcAft>
            </a:pPr>
            <a:endParaRPr lang="da-DK" sz="5400" noProof="0">
              <a:solidFill>
                <a:srgbClr val="2F363B"/>
              </a:solidFill>
              <a:latin typeface="Impact" panose="020B0806030902050204" pitchFamily="34" charset="0"/>
              <a:ea typeface="+mj-ea"/>
              <a:cs typeface="+mj-cs"/>
              <a:sym typeface="Impact" panose="020B0806030902050204" pitchFamily="34" charset="0"/>
            </a:endParaRPr>
          </a:p>
        </p:txBody>
      </p:sp>
      <p:sp>
        <p:nvSpPr>
          <p:cNvPr id="17" name="Text Placeholder 16">
            <a:extLst>
              <a:ext uri="{FF2B5EF4-FFF2-40B4-BE49-F238E27FC236}">
                <a16:creationId xmlns:a16="http://schemas.microsoft.com/office/drawing/2014/main" id="{59004BED-EF0E-457A-8A32-33F5C2B4A7A5}"/>
              </a:ext>
            </a:extLst>
          </p:cNvPr>
          <p:cNvSpPr>
            <a:spLocks noGrp="1"/>
          </p:cNvSpPr>
          <p:nvPr>
            <p:ph type="body" sz="quarter" idx="13"/>
          </p:nvPr>
        </p:nvSpPr>
        <p:spPr/>
        <p:txBody>
          <a:bodyPr/>
          <a:lstStyle/>
          <a:p>
            <a:r>
              <a:rPr lang="da-DK" dirty="0"/>
              <a:t>August 2020</a:t>
            </a:r>
          </a:p>
        </p:txBody>
      </p:sp>
      <p:sp>
        <p:nvSpPr>
          <p:cNvPr id="16" name="Subtitle 15">
            <a:extLst>
              <a:ext uri="{FF2B5EF4-FFF2-40B4-BE49-F238E27FC236}">
                <a16:creationId xmlns:a16="http://schemas.microsoft.com/office/drawing/2014/main" id="{CF71B58F-12A5-4BD0-A6A6-5122A8D0B745}"/>
              </a:ext>
            </a:extLst>
          </p:cNvPr>
          <p:cNvSpPr>
            <a:spLocks noGrp="1"/>
          </p:cNvSpPr>
          <p:nvPr>
            <p:ph type="subTitle" idx="1"/>
          </p:nvPr>
        </p:nvSpPr>
        <p:spPr/>
        <p:txBody>
          <a:bodyPr/>
          <a:lstStyle/>
          <a:p>
            <a:endParaRPr lang="da-DK" dirty="0"/>
          </a:p>
          <a:p>
            <a:r>
              <a:rPr lang="da-DK" dirty="0"/>
              <a:t>Udarbejdet for</a:t>
            </a:r>
          </a:p>
          <a:p>
            <a:r>
              <a:rPr lang="da-DK" dirty="0"/>
              <a:t>Danske Vandværker</a:t>
            </a:r>
          </a:p>
        </p:txBody>
      </p:sp>
      <p:sp>
        <p:nvSpPr>
          <p:cNvPr id="15" name="Title 14">
            <a:extLst>
              <a:ext uri="{FF2B5EF4-FFF2-40B4-BE49-F238E27FC236}">
                <a16:creationId xmlns:a16="http://schemas.microsoft.com/office/drawing/2014/main" id="{728D20C2-7901-4415-BC08-AB40902794CE}"/>
              </a:ext>
            </a:extLst>
          </p:cNvPr>
          <p:cNvSpPr>
            <a:spLocks noGrp="1"/>
          </p:cNvSpPr>
          <p:nvPr>
            <p:ph type="ctrTitle"/>
          </p:nvPr>
        </p:nvSpPr>
        <p:spPr/>
        <p:txBody>
          <a:bodyPr/>
          <a:lstStyle/>
          <a:p>
            <a:r>
              <a:rPr lang="da-DK" sz="5400"/>
              <a:t>Forbrugerejede vandværker, klima og effektivitet</a:t>
            </a:r>
          </a:p>
        </p:txBody>
      </p:sp>
      <p:sp>
        <p:nvSpPr>
          <p:cNvPr id="5" name="Date Placeholder 4">
            <a:extLst>
              <a:ext uri="{FF2B5EF4-FFF2-40B4-BE49-F238E27FC236}">
                <a16:creationId xmlns:a16="http://schemas.microsoft.com/office/drawing/2014/main" id="{A29311F0-821A-4AAC-BDE9-AA253B2BFD7C}"/>
              </a:ext>
            </a:extLst>
          </p:cNvPr>
          <p:cNvSpPr>
            <a:spLocks noGrp="1"/>
          </p:cNvSpPr>
          <p:nvPr>
            <p:ph type="dt" sz="half" idx="10"/>
          </p:nvPr>
        </p:nvSpPr>
        <p:spPr/>
        <p:txBody>
          <a:bodyPr/>
          <a:lstStyle/>
          <a:p>
            <a:fld id="{0F4EBB27-4B6C-4A1A-B488-3E5D35BB8C43}" type="datetime1">
              <a:rPr lang="da-DK" smtClean="0"/>
              <a:t>26-09-2025</a:t>
            </a:fld>
            <a:endParaRPr lang="da-DK"/>
          </a:p>
        </p:txBody>
      </p:sp>
      <p:sp>
        <p:nvSpPr>
          <p:cNvPr id="6" name="Slide Number Placeholder 5">
            <a:extLst>
              <a:ext uri="{FF2B5EF4-FFF2-40B4-BE49-F238E27FC236}">
                <a16:creationId xmlns:a16="http://schemas.microsoft.com/office/drawing/2014/main" id="{57790861-E968-43BB-932B-A867BD494C0D}"/>
              </a:ext>
            </a:extLst>
          </p:cNvPr>
          <p:cNvSpPr>
            <a:spLocks noGrp="1"/>
          </p:cNvSpPr>
          <p:nvPr>
            <p:ph type="sldNum" sz="quarter" idx="12"/>
          </p:nvPr>
        </p:nvSpPr>
        <p:spPr/>
        <p:txBody>
          <a:bodyPr/>
          <a:lstStyle/>
          <a:p>
            <a:fld id="{24C8C45C-947F-4981-8B3F-4F32E973C901}" type="slidenum">
              <a:rPr lang="da-DK" smtClean="0"/>
              <a:pPr/>
              <a:t>1</a:t>
            </a:fld>
            <a:endParaRPr lang="da-DK"/>
          </a:p>
        </p:txBody>
      </p:sp>
    </p:spTree>
    <p:extLst>
      <p:ext uri="{BB962C8B-B14F-4D97-AF65-F5344CB8AC3E}">
        <p14:creationId xmlns:p14="http://schemas.microsoft.com/office/powerpoint/2010/main" val="333883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BC40D5-FF12-4B79-9D25-79C900F3853F}"/>
              </a:ext>
            </a:extLst>
          </p:cNvPr>
          <p:cNvGraphicFramePr>
            <a:graphicFrameLocks noChangeAspect="1"/>
          </p:cNvGraphicFramePr>
          <p:nvPr>
            <p:custDataLst>
              <p:tags r:id="rId1"/>
            </p:custDataLst>
            <p:extLst>
              <p:ext uri="{D42A27DB-BD31-4B8C-83A1-F6EECF244321}">
                <p14:modId xmlns:p14="http://schemas.microsoft.com/office/powerpoint/2010/main" val="22738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73" imgH="476" progId="TCLayout.ActiveDocument.1">
                  <p:embed/>
                </p:oleObj>
              </mc:Choice>
              <mc:Fallback>
                <p:oleObj name="think-cell Slide" r:id="rId28" imgW="473" imgH="476" progId="TCLayout.ActiveDocument.1">
                  <p:embed/>
                  <p:pic>
                    <p:nvPicPr>
                      <p:cNvPr id="9" name="Object 8" hidden="1">
                        <a:extLst>
                          <a:ext uri="{FF2B5EF4-FFF2-40B4-BE49-F238E27FC236}">
                            <a16:creationId xmlns:a16="http://schemas.microsoft.com/office/drawing/2014/main" id="{4CBC40D5-FF12-4B79-9D25-79C900F3853F}"/>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B1AA05-4FFD-4EF8-AF3B-3FBE39263CCB}"/>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a:solidFill>
                <a:srgbClr val="2F363B"/>
              </a:solidFill>
              <a:latin typeface="Arial" panose="020B0604020202020204" pitchFamily="34" charset="0"/>
              <a:ea typeface="+mj-ea"/>
              <a:cs typeface="+mj-cs"/>
              <a:sym typeface="Arial" panose="020B0604020202020204" pitchFamily="34" charset="0"/>
            </a:endParaRPr>
          </a:p>
        </p:txBody>
      </p:sp>
      <p:sp>
        <p:nvSpPr>
          <p:cNvPr id="3" name="Text Placeholder 2">
            <a:extLst>
              <a:ext uri="{FF2B5EF4-FFF2-40B4-BE49-F238E27FC236}">
                <a16:creationId xmlns:a16="http://schemas.microsoft.com/office/drawing/2014/main" id="{76A3ACD5-D697-4083-8C1A-5B4C7A287024}"/>
              </a:ext>
            </a:extLst>
          </p:cNvPr>
          <p:cNvSpPr>
            <a:spLocks noGrp="1"/>
          </p:cNvSpPr>
          <p:nvPr>
            <p:ph type="body" sz="quarter" idx="13"/>
          </p:nvPr>
        </p:nvSpPr>
        <p:spPr>
          <a:xfrm>
            <a:off x="268287" y="6428625"/>
            <a:ext cx="6744111" cy="307231"/>
          </a:xfrm>
        </p:spPr>
        <p:txBody>
          <a:bodyPr/>
          <a:lstStyle/>
          <a:p>
            <a:r>
              <a:rPr lang="da-DK" sz="700">
                <a:sym typeface="Arial" panose="020B0604020202020204" pitchFamily="34" charset="0"/>
              </a:rPr>
              <a:t>Kilde: Implement </a:t>
            </a:r>
            <a:r>
              <a:rPr lang="da-DK" sz="700" err="1">
                <a:sym typeface="Arial" panose="020B0604020202020204" pitchFamily="34" charset="0"/>
              </a:rPr>
              <a:t>Economics</a:t>
            </a:r>
            <a:r>
              <a:rPr lang="da-DK" sz="700">
                <a:sym typeface="Arial" panose="020B0604020202020204" pitchFamily="34" charset="0"/>
              </a:rPr>
              <a:t> pba af data fra Miljøstyrelsens Performancebenchmarking af vandselskaber 2019 samt </a:t>
            </a:r>
            <a:r>
              <a:rPr lang="da-DK" sz="700" err="1">
                <a:sym typeface="Arial" panose="020B0604020202020204" pitchFamily="34" charset="0"/>
              </a:rPr>
              <a:t>DVVs</a:t>
            </a:r>
            <a:r>
              <a:rPr lang="da-DK" sz="700">
                <a:sym typeface="Arial" panose="020B0604020202020204" pitchFamily="34" charset="0"/>
              </a:rPr>
              <a:t> medlemsdata</a:t>
            </a:r>
          </a:p>
          <a:p>
            <a:r>
              <a:rPr lang="da-DK" sz="700">
                <a:sym typeface="Arial" panose="020B0604020202020204" pitchFamily="34" charset="0"/>
              </a:rPr>
              <a:t>Note Analysen omfatter vandværker med mere end 200.000 m3 debiteret vandmængde eftersom vandværker med under 200.000 m3 ikke oplyser ledningslængder.</a:t>
            </a:r>
            <a:endParaRPr lang="da-DK"/>
          </a:p>
        </p:txBody>
      </p:sp>
      <p:sp>
        <p:nvSpPr>
          <p:cNvPr id="4" name="Title 3">
            <a:extLst>
              <a:ext uri="{FF2B5EF4-FFF2-40B4-BE49-F238E27FC236}">
                <a16:creationId xmlns:a16="http://schemas.microsoft.com/office/drawing/2014/main" id="{968D6773-6291-4CA8-A0E8-91269A8D5ACA}"/>
              </a:ext>
            </a:extLst>
          </p:cNvPr>
          <p:cNvSpPr>
            <a:spLocks noGrp="1"/>
          </p:cNvSpPr>
          <p:nvPr>
            <p:ph type="title"/>
          </p:nvPr>
        </p:nvSpPr>
        <p:spPr>
          <a:xfrm>
            <a:off x="269874" y="272257"/>
            <a:ext cx="8240140" cy="692336"/>
          </a:xfrm>
        </p:spPr>
        <p:txBody>
          <a:bodyPr/>
          <a:lstStyle/>
          <a:p>
            <a:r>
              <a:rPr lang="da-DK"/>
              <a:t>De forbrugerejede værker forsyner tyndt befolkede områder og har mere end dobbelt så meget ledning per forbruger – det kræver energi</a:t>
            </a:r>
          </a:p>
        </p:txBody>
      </p:sp>
      <p:sp>
        <p:nvSpPr>
          <p:cNvPr id="6" name="Date Placeholder 5">
            <a:extLst>
              <a:ext uri="{FF2B5EF4-FFF2-40B4-BE49-F238E27FC236}">
                <a16:creationId xmlns:a16="http://schemas.microsoft.com/office/drawing/2014/main" id="{3B6BED7F-9877-4539-BD37-442524CAC951}"/>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ED5672D7-24E4-45E5-8C5C-A5652879B8F1}"/>
              </a:ext>
            </a:extLst>
          </p:cNvPr>
          <p:cNvSpPr>
            <a:spLocks noGrp="1"/>
          </p:cNvSpPr>
          <p:nvPr>
            <p:ph type="sldNum" sz="quarter" idx="16"/>
          </p:nvPr>
        </p:nvSpPr>
        <p:spPr/>
        <p:txBody>
          <a:bodyPr/>
          <a:lstStyle/>
          <a:p>
            <a:fld id="{24C8C45C-947F-4981-8B3F-4F32E973C901}" type="slidenum">
              <a:rPr lang="da-DK" smtClean="0"/>
              <a:pPr/>
              <a:t>10</a:t>
            </a:fld>
            <a:endParaRPr lang="da-DK"/>
          </a:p>
        </p:txBody>
      </p:sp>
      <p:sp>
        <p:nvSpPr>
          <p:cNvPr id="15" name="Rectangle 14">
            <a:extLst>
              <a:ext uri="{FF2B5EF4-FFF2-40B4-BE49-F238E27FC236}">
                <a16:creationId xmlns:a16="http://schemas.microsoft.com/office/drawing/2014/main" id="{2C1887CE-C349-4052-BB6D-B11D5970EAEB}"/>
              </a:ext>
            </a:extLst>
          </p:cNvPr>
          <p:cNvSpPr/>
          <p:nvPr/>
        </p:nvSpPr>
        <p:spPr>
          <a:xfrm>
            <a:off x="268287" y="1452880"/>
            <a:ext cx="5477617" cy="4659685"/>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1" name="Rectangle 20">
            <a:extLst>
              <a:ext uri="{FF2B5EF4-FFF2-40B4-BE49-F238E27FC236}">
                <a16:creationId xmlns:a16="http://schemas.microsoft.com/office/drawing/2014/main" id="{7540B1C3-231A-49BE-87E0-C62150176DCF}"/>
              </a:ext>
            </a:extLst>
          </p:cNvPr>
          <p:cNvSpPr/>
          <p:nvPr/>
        </p:nvSpPr>
        <p:spPr>
          <a:xfrm>
            <a:off x="5906132" y="1452880"/>
            <a:ext cx="3618732" cy="4659685"/>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2" name="Isosceles Triangle 21">
            <a:extLst>
              <a:ext uri="{FF2B5EF4-FFF2-40B4-BE49-F238E27FC236}">
                <a16:creationId xmlns:a16="http://schemas.microsoft.com/office/drawing/2014/main" id="{D940EEDD-509F-4094-93AA-874B4592986D}"/>
              </a:ext>
            </a:extLst>
          </p:cNvPr>
          <p:cNvSpPr/>
          <p:nvPr/>
        </p:nvSpPr>
        <p:spPr>
          <a:xfrm rot="5400000">
            <a:off x="5625993" y="3509400"/>
            <a:ext cx="381000" cy="144000"/>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3" name="Isosceles Triangle 22">
            <a:extLst>
              <a:ext uri="{FF2B5EF4-FFF2-40B4-BE49-F238E27FC236}">
                <a16:creationId xmlns:a16="http://schemas.microsoft.com/office/drawing/2014/main" id="{005F73EA-9E47-4FA6-A7A8-6DABE48E9E3D}"/>
              </a:ext>
            </a:extLst>
          </p:cNvPr>
          <p:cNvSpPr/>
          <p:nvPr/>
        </p:nvSpPr>
        <p:spPr>
          <a:xfrm rot="5400000">
            <a:off x="5787632" y="3509400"/>
            <a:ext cx="381000" cy="144000"/>
          </a:xfrm>
          <a:prstGeom prs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0" name="Content Placeholder 1">
            <a:extLst>
              <a:ext uri="{FF2B5EF4-FFF2-40B4-BE49-F238E27FC236}">
                <a16:creationId xmlns:a16="http://schemas.microsoft.com/office/drawing/2014/main" id="{93CA61B1-B2D3-44DD-85C9-9808E16ED0FE}"/>
              </a:ext>
            </a:extLst>
          </p:cNvPr>
          <p:cNvSpPr>
            <a:spLocks noGrp="1"/>
          </p:cNvSpPr>
          <p:nvPr>
            <p:ph idx="1"/>
          </p:nvPr>
        </p:nvSpPr>
        <p:spPr>
          <a:xfrm>
            <a:off x="6192984" y="1628647"/>
            <a:ext cx="2890056" cy="4007816"/>
          </a:xfrm>
        </p:spPr>
        <p:txBody>
          <a:bodyPr/>
          <a:lstStyle/>
          <a:p>
            <a:pPr lvl="1">
              <a:buNone/>
            </a:pPr>
            <a:r>
              <a:rPr lang="da-DK" sz="1100" b="1" dirty="0">
                <a:sym typeface="Arial" panose="020B0604020202020204" pitchFamily="34" charset="0"/>
              </a:rPr>
              <a:t>Konklusioner</a:t>
            </a:r>
          </a:p>
          <a:p>
            <a:pPr lvl="1"/>
            <a:r>
              <a:rPr lang="da-DK" dirty="0">
                <a:sym typeface="Arial" panose="020B0604020202020204" pitchFamily="34" charset="0"/>
              </a:rPr>
              <a:t>De forbrugerejede vandværker skal transportere vandet markant længere pr forbruger end de kommunale (+125%). Det kræver strøm og hører med til forklaringen af energiforbruget.</a:t>
            </a:r>
          </a:p>
          <a:p>
            <a:pPr lvl="1"/>
            <a:r>
              <a:rPr lang="da-DK" dirty="0">
                <a:sym typeface="Arial" panose="020B0604020202020204" pitchFamily="34" charset="0"/>
              </a:rPr>
              <a:t>For værker i tæt befolkede områder (under 20 meter ledning pr forbruger i </a:t>
            </a:r>
            <a:r>
              <a:rPr lang="da-DK" dirty="0" err="1">
                <a:sym typeface="Arial" panose="020B0604020202020204" pitchFamily="34" charset="0"/>
              </a:rPr>
              <a:t>gns</a:t>
            </a:r>
            <a:r>
              <a:rPr lang="da-DK" dirty="0">
                <a:sym typeface="Arial" panose="020B0604020202020204" pitchFamily="34" charset="0"/>
              </a:rPr>
              <a:t>.), bruger både de kommunale og de forbrugerejede mindre strøm pr m3 og begge typer er nogenlunde lige energieffektive</a:t>
            </a:r>
          </a:p>
          <a:p>
            <a:pPr lvl="1"/>
            <a:r>
              <a:rPr lang="da-DK" dirty="0">
                <a:sym typeface="Arial" panose="020B0604020202020204" pitchFamily="34" charset="0"/>
              </a:rPr>
              <a:t>Når der er længere mellem hver forbruger (&gt;20 meter i </a:t>
            </a:r>
            <a:r>
              <a:rPr lang="da-DK" dirty="0" err="1">
                <a:sym typeface="Arial" panose="020B0604020202020204" pitchFamily="34" charset="0"/>
              </a:rPr>
              <a:t>gns</a:t>
            </a:r>
            <a:r>
              <a:rPr lang="da-DK" dirty="0">
                <a:sym typeface="Arial" panose="020B0604020202020204" pitchFamily="34" charset="0"/>
              </a:rPr>
              <a:t>) bruger både de kommunale og de forbrugerejede mere strøm pr m3 og de er nogenlunde lige energieffektive.</a:t>
            </a:r>
          </a:p>
          <a:p>
            <a:pPr lvl="1"/>
            <a:r>
              <a:rPr lang="da-DK" dirty="0">
                <a:sym typeface="Arial" panose="020B0604020202020204" pitchFamily="34" charset="0"/>
              </a:rPr>
              <a:t>Samlet er de forbrugerejede selskaber nogenlunde lige så energieffektive, som de kommunale selskaber, når der tages højde for forskelle i de områder, de forsyner</a:t>
            </a:r>
          </a:p>
          <a:p>
            <a:pPr lvl="1"/>
            <a:endParaRPr lang="da-DK" dirty="0"/>
          </a:p>
          <a:p>
            <a:endParaRPr lang="da-DK" sz="1400" dirty="0"/>
          </a:p>
        </p:txBody>
      </p:sp>
      <p:sp>
        <p:nvSpPr>
          <p:cNvPr id="60" name="TextBox 59">
            <a:extLst>
              <a:ext uri="{FF2B5EF4-FFF2-40B4-BE49-F238E27FC236}">
                <a16:creationId xmlns:a16="http://schemas.microsoft.com/office/drawing/2014/main" id="{4492A27D-29DB-4547-BEA0-EF51607D2522}"/>
              </a:ext>
            </a:extLst>
          </p:cNvPr>
          <p:cNvSpPr txBox="1"/>
          <p:nvPr/>
        </p:nvSpPr>
        <p:spPr>
          <a:xfrm>
            <a:off x="585785" y="1581305"/>
            <a:ext cx="1943395"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Energieffektivitet</a:t>
            </a:r>
          </a:p>
          <a:p>
            <a:pPr>
              <a:spcAft>
                <a:spcPts val="0"/>
              </a:spcAft>
            </a:pPr>
            <a:r>
              <a:rPr lang="da-DK" sz="800"/>
              <a:t>Strømforbrug pr udpumpet vandmængde</a:t>
            </a:r>
            <a:r>
              <a:rPr lang="da-DK" sz="1100"/>
              <a:t>, </a:t>
            </a:r>
            <a:r>
              <a:rPr lang="da-DK" sz="800" i="1"/>
              <a:t>kWh/m3</a:t>
            </a:r>
          </a:p>
        </p:txBody>
      </p:sp>
      <p:cxnSp>
        <p:nvCxnSpPr>
          <p:cNvPr id="68" name="Straight Connector 67">
            <a:extLst>
              <a:ext uri="{FF2B5EF4-FFF2-40B4-BE49-F238E27FC236}">
                <a16:creationId xmlns:a16="http://schemas.microsoft.com/office/drawing/2014/main" id="{0CD928BD-EB91-494F-8ADE-868EEBF17EE5}"/>
              </a:ext>
            </a:extLst>
          </p:cNvPr>
          <p:cNvCxnSpPr>
            <a:cxnSpLocks/>
          </p:cNvCxnSpPr>
          <p:nvPr/>
        </p:nvCxnSpPr>
        <p:spPr>
          <a:xfrm>
            <a:off x="422870" y="3632555"/>
            <a:ext cx="5112000"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39" name="Chart 138">
            <a:extLst>
              <a:ext uri="{FF2B5EF4-FFF2-40B4-BE49-F238E27FC236}">
                <a16:creationId xmlns:a16="http://schemas.microsoft.com/office/drawing/2014/main" id="{975C9439-7A41-41D2-BC4E-725010060C18}"/>
              </a:ext>
            </a:extLst>
          </p:cNvPr>
          <p:cNvGraphicFramePr/>
          <p:nvPr>
            <p:custDataLst>
              <p:tags r:id="rId3"/>
            </p:custDataLst>
            <p:extLst>
              <p:ext uri="{D42A27DB-BD31-4B8C-83A1-F6EECF244321}">
                <p14:modId xmlns:p14="http://schemas.microsoft.com/office/powerpoint/2010/main" val="2203547037"/>
              </p:ext>
            </p:extLst>
          </p:nvPr>
        </p:nvGraphicFramePr>
        <p:xfrm>
          <a:off x="503238" y="2247900"/>
          <a:ext cx="1700212" cy="1054100"/>
        </p:xfrm>
        <a:graphic>
          <a:graphicData uri="http://schemas.openxmlformats.org/drawingml/2006/chart">
            <c:chart xmlns:c="http://schemas.openxmlformats.org/drawingml/2006/chart" xmlns:r="http://schemas.openxmlformats.org/officeDocument/2006/relationships" r:id="rId30"/>
          </a:graphicData>
        </a:graphic>
      </p:graphicFrame>
      <p:cxnSp>
        <p:nvCxnSpPr>
          <p:cNvPr id="125" name="Straight Connector 124">
            <a:extLst>
              <a:ext uri="{FF2B5EF4-FFF2-40B4-BE49-F238E27FC236}">
                <a16:creationId xmlns:a16="http://schemas.microsoft.com/office/drawing/2014/main" id="{92C46393-4AE4-4DA9-B741-855893D5CA39}"/>
              </a:ext>
            </a:extLst>
          </p:cNvPr>
          <p:cNvCxnSpPr/>
          <p:nvPr>
            <p:custDataLst>
              <p:tags r:id="rId4"/>
            </p:custDataLst>
          </p:nvPr>
        </p:nvCxnSpPr>
        <p:spPr bwMode="gray">
          <a:xfrm>
            <a:off x="1736725" y="2085975"/>
            <a:ext cx="0" cy="152400"/>
          </a:xfrm>
          <a:prstGeom prst="line">
            <a:avLst/>
          </a:prstGeom>
          <a:ln w="12700" cap="flat" cmpd="sng" algn="ctr">
            <a:solidFill>
              <a:schemeClr val="hlink"/>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EE5A14E-1F32-4793-995D-CE3CD040FA68}"/>
              </a:ext>
            </a:extLst>
          </p:cNvPr>
          <p:cNvCxnSpPr/>
          <p:nvPr>
            <p:custDataLst>
              <p:tags r:id="rId5"/>
            </p:custDataLst>
          </p:nvPr>
        </p:nvCxnSpPr>
        <p:spPr bwMode="gray">
          <a:xfrm flipV="1">
            <a:off x="968375" y="2085975"/>
            <a:ext cx="0" cy="222250"/>
          </a:xfrm>
          <a:prstGeom prst="line">
            <a:avLst/>
          </a:prstGeom>
          <a:ln w="12700" cap="flat" cmpd="sng" algn="ctr">
            <a:solidFill>
              <a:schemeClr val="hlink"/>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2744062-A311-47E5-87A7-1E748BDFF7E6}"/>
              </a:ext>
            </a:extLst>
          </p:cNvPr>
          <p:cNvCxnSpPr/>
          <p:nvPr>
            <p:custDataLst>
              <p:tags r:id="rId6"/>
            </p:custDataLst>
          </p:nvPr>
        </p:nvCxnSpPr>
        <p:spPr bwMode="gray">
          <a:xfrm>
            <a:off x="968374" y="2085975"/>
            <a:ext cx="768350" cy="0"/>
          </a:xfrm>
          <a:prstGeom prst="line">
            <a:avLst/>
          </a:prstGeom>
          <a:ln w="12700" cap="flat" cmpd="sng" algn="ctr">
            <a:solidFill>
              <a:schemeClr val="hlink"/>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D8F809A8-9F57-4FC0-BEF1-D0C73C2E175E}"/>
              </a:ext>
            </a:extLst>
          </p:cNvPr>
          <p:cNvSpPr>
            <a:spLocks noGrp="1"/>
          </p:cNvSpPr>
          <p:nvPr>
            <p:custDataLst>
              <p:tags r:id="rId7"/>
            </p:custDataLst>
          </p:nvPr>
        </p:nvSpPr>
        <p:spPr bwMode="auto">
          <a:xfrm>
            <a:off x="738188" y="3249613"/>
            <a:ext cx="4619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961C8149-141B-4FAE-80EB-805951F8B531}" type="datetime'''''''K''o''''m''''''m''''un''''''''''a''''lt'''''''">
              <a:rPr lang="da-DK" altLang="en-US" sz="700" smtClean="0"/>
              <a:pPr algn="ctr">
                <a:spcBef>
                  <a:spcPct val="0"/>
                </a:spcBef>
                <a:spcAft>
                  <a:spcPct val="0"/>
                </a:spcAft>
              </a:pPr>
              <a:t>Kommunalt</a:t>
            </a:fld>
            <a:endParaRPr lang="da-DK" sz="700" noProof="0">
              <a:sym typeface="+mn-lt"/>
            </a:endParaRPr>
          </a:p>
        </p:txBody>
      </p:sp>
      <p:sp>
        <p:nvSpPr>
          <p:cNvPr id="110" name="Text Placeholder 2">
            <a:extLst>
              <a:ext uri="{FF2B5EF4-FFF2-40B4-BE49-F238E27FC236}">
                <a16:creationId xmlns:a16="http://schemas.microsoft.com/office/drawing/2014/main" id="{78F74BAC-5AD3-4E79-8296-1D7F1FE22C06}"/>
              </a:ext>
            </a:extLst>
          </p:cNvPr>
          <p:cNvSpPr>
            <a:spLocks noGrp="1"/>
          </p:cNvSpPr>
          <p:nvPr>
            <p:custDataLst>
              <p:tags r:id="rId8"/>
            </p:custDataLst>
          </p:nvPr>
        </p:nvSpPr>
        <p:spPr bwMode="auto">
          <a:xfrm>
            <a:off x="1463675" y="3249613"/>
            <a:ext cx="5461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D461A065-761A-46F4-9A5E-77B5C3CD76C1}" type="datetime'Forbru''g''''''''e''''''''''''''re''j''''''''''et'''''''''''''">
              <a:rPr lang="da-DK" altLang="en-US" sz="700" smtClean="0"/>
              <a:pPr algn="ctr">
                <a:spcBef>
                  <a:spcPct val="0"/>
                </a:spcBef>
                <a:spcAft>
                  <a:spcPct val="0"/>
                </a:spcAft>
              </a:pPr>
              <a:t>Forbrugerejet</a:t>
            </a:fld>
            <a:endParaRPr lang="da-DK" sz="700" noProof="0">
              <a:sym typeface="+mn-lt"/>
            </a:endParaRPr>
          </a:p>
        </p:txBody>
      </p:sp>
      <p:sp>
        <p:nvSpPr>
          <p:cNvPr id="123" name="Text Placeholder 2">
            <a:extLst>
              <a:ext uri="{FF2B5EF4-FFF2-40B4-BE49-F238E27FC236}">
                <a16:creationId xmlns:a16="http://schemas.microsoft.com/office/drawing/2014/main" id="{F7B52A42-B0AF-41C0-94C0-FC69D73F5702}"/>
              </a:ext>
            </a:extLst>
          </p:cNvPr>
          <p:cNvSpPr>
            <a:spLocks noGrp="1"/>
          </p:cNvSpPr>
          <p:nvPr>
            <p:custDataLst>
              <p:tags r:id="rId9"/>
            </p:custDataLst>
          </p:nvPr>
        </p:nvSpPr>
        <p:spPr bwMode="auto">
          <a:xfrm>
            <a:off x="1223963" y="2016125"/>
            <a:ext cx="257175" cy="139700"/>
          </a:xfrm>
          <a:prstGeom prst="ellipse">
            <a:avLst/>
          </a:prstGeom>
          <a:solidFill>
            <a:schemeClr val="bg1"/>
          </a:solidFill>
          <a:ln w="9525" algn="ctr">
            <a:solidFill>
              <a:schemeClr val="hlink"/>
            </a:solidFill>
          </a:ln>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2F431B5B-3DE1-4B82-A08E-539706EE87F3}" type="datetime'''+9''''''''''''''''''''''%'''''''''''''''''''''''''''''''''">
              <a:rPr lang="da-DK" altLang="en-US" sz="700" b="1" smtClean="0">
                <a:effectLst/>
              </a:rPr>
              <a:pPr algn="ctr">
                <a:spcBef>
                  <a:spcPct val="0"/>
                </a:spcBef>
                <a:spcAft>
                  <a:spcPct val="0"/>
                </a:spcAft>
              </a:pPr>
              <a:t>+9%</a:t>
            </a:fld>
            <a:endParaRPr lang="da-DK" sz="700" b="1" noProof="0">
              <a:sym typeface="+mn-lt"/>
            </a:endParaRPr>
          </a:p>
        </p:txBody>
      </p:sp>
      <p:graphicFrame>
        <p:nvGraphicFramePr>
          <p:cNvPr id="140" name="Chart 139">
            <a:extLst>
              <a:ext uri="{FF2B5EF4-FFF2-40B4-BE49-F238E27FC236}">
                <a16:creationId xmlns:a16="http://schemas.microsoft.com/office/drawing/2014/main" id="{C0BB4B4C-0C07-4222-B4E0-9F1ABFEA870D}"/>
              </a:ext>
            </a:extLst>
          </p:cNvPr>
          <p:cNvGraphicFramePr/>
          <p:nvPr>
            <p:custDataLst>
              <p:tags r:id="rId10"/>
            </p:custDataLst>
            <p:extLst>
              <p:ext uri="{D42A27DB-BD31-4B8C-83A1-F6EECF244321}">
                <p14:modId xmlns:p14="http://schemas.microsoft.com/office/powerpoint/2010/main" val="3730885025"/>
              </p:ext>
            </p:extLst>
          </p:nvPr>
        </p:nvGraphicFramePr>
        <p:xfrm>
          <a:off x="3525838" y="2247900"/>
          <a:ext cx="1712912" cy="1054100"/>
        </p:xfrm>
        <a:graphic>
          <a:graphicData uri="http://schemas.openxmlformats.org/drawingml/2006/chart">
            <c:chart xmlns:c="http://schemas.openxmlformats.org/drawingml/2006/chart" xmlns:r="http://schemas.openxmlformats.org/officeDocument/2006/relationships" r:id="rId31"/>
          </a:graphicData>
        </a:graphic>
      </p:graphicFrame>
      <p:cxnSp>
        <p:nvCxnSpPr>
          <p:cNvPr id="13" name="Straight Connector 12">
            <a:extLst>
              <a:ext uri="{FF2B5EF4-FFF2-40B4-BE49-F238E27FC236}">
                <a16:creationId xmlns:a16="http://schemas.microsoft.com/office/drawing/2014/main" id="{17F8C488-E499-4D23-96CC-CA3B37A18DFD}"/>
              </a:ext>
            </a:extLst>
          </p:cNvPr>
          <p:cNvCxnSpPr/>
          <p:nvPr>
            <p:custDataLst>
              <p:tags r:id="rId11"/>
            </p:custDataLst>
          </p:nvPr>
        </p:nvCxnSpPr>
        <p:spPr bwMode="auto">
          <a:xfrm>
            <a:off x="4768850" y="2085975"/>
            <a:ext cx="0" cy="152400"/>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4787AD-7F0E-40B9-A721-022C201AA88B}"/>
              </a:ext>
            </a:extLst>
          </p:cNvPr>
          <p:cNvCxnSpPr/>
          <p:nvPr>
            <p:custDataLst>
              <p:tags r:id="rId12"/>
            </p:custDataLst>
          </p:nvPr>
        </p:nvCxnSpPr>
        <p:spPr bwMode="auto">
          <a:xfrm>
            <a:off x="3995738" y="2085975"/>
            <a:ext cx="773112"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05E97A-1DBB-4916-999F-BC5672CC7E9B}"/>
              </a:ext>
            </a:extLst>
          </p:cNvPr>
          <p:cNvCxnSpPr/>
          <p:nvPr>
            <p:custDataLst>
              <p:tags r:id="rId13"/>
            </p:custDataLst>
          </p:nvPr>
        </p:nvCxnSpPr>
        <p:spPr bwMode="auto">
          <a:xfrm flipV="1">
            <a:off x="3995738" y="2085976"/>
            <a:ext cx="0" cy="608013"/>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 Placeholder 2">
            <a:extLst>
              <a:ext uri="{FF2B5EF4-FFF2-40B4-BE49-F238E27FC236}">
                <a16:creationId xmlns:a16="http://schemas.microsoft.com/office/drawing/2014/main" id="{DD50F9F5-538E-4217-A555-3DDFD79D3F2A}"/>
              </a:ext>
            </a:extLst>
          </p:cNvPr>
          <p:cNvSpPr>
            <a:spLocks noGrp="1"/>
          </p:cNvSpPr>
          <p:nvPr>
            <p:custDataLst>
              <p:tags r:id="rId14"/>
            </p:custDataLst>
          </p:nvPr>
        </p:nvSpPr>
        <p:spPr bwMode="auto">
          <a:xfrm>
            <a:off x="3765550" y="3249613"/>
            <a:ext cx="4619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D225B0EE-3229-4C9D-B2D7-6C3B5C4F539B}" type="datetime'''''''''''''''''''''''Ko''''''''''''''''m''''mun''''''al''''t'">
              <a:rPr lang="da-DK" altLang="en-US" sz="700" smtClean="0">
                <a:effectLst/>
                <a:sym typeface="+mn-lt"/>
              </a:rPr>
              <a:pPr algn="ctr">
                <a:spcBef>
                  <a:spcPct val="0"/>
                </a:spcBef>
                <a:spcAft>
                  <a:spcPct val="0"/>
                </a:spcAft>
              </a:pPr>
              <a:t>Kommunalt</a:t>
            </a:fld>
            <a:endParaRPr lang="da-DK" sz="700" noProof="0">
              <a:sym typeface="+mn-lt"/>
            </a:endParaRPr>
          </a:p>
        </p:txBody>
      </p:sp>
      <p:sp>
        <p:nvSpPr>
          <p:cNvPr id="54" name="Text Placeholder 2">
            <a:extLst>
              <a:ext uri="{FF2B5EF4-FFF2-40B4-BE49-F238E27FC236}">
                <a16:creationId xmlns:a16="http://schemas.microsoft.com/office/drawing/2014/main" id="{D138EEFE-8D1D-4412-A2FB-F5497BD1F350}"/>
              </a:ext>
            </a:extLst>
          </p:cNvPr>
          <p:cNvSpPr>
            <a:spLocks noGrp="1"/>
          </p:cNvSpPr>
          <p:nvPr>
            <p:custDataLst>
              <p:tags r:id="rId15"/>
            </p:custDataLst>
          </p:nvPr>
        </p:nvSpPr>
        <p:spPr bwMode="auto">
          <a:xfrm>
            <a:off x="4495800" y="3249613"/>
            <a:ext cx="5461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588CB3FF-821B-40B7-8619-39EC55C397A6}" type="datetime'''''''For''b''''ruge''r''eje''''''''''t'''''''''">
              <a:rPr lang="da-DK" altLang="en-US" sz="700" smtClean="0">
                <a:effectLst/>
                <a:sym typeface="+mn-lt"/>
              </a:rPr>
              <a:pPr algn="ctr">
                <a:spcBef>
                  <a:spcPct val="0"/>
                </a:spcBef>
                <a:spcAft>
                  <a:spcPct val="0"/>
                </a:spcAft>
              </a:pPr>
              <a:t>Forbrugerejet</a:t>
            </a:fld>
            <a:endParaRPr lang="da-DK" sz="700" noProof="0">
              <a:sym typeface="+mn-lt"/>
            </a:endParaRPr>
          </a:p>
        </p:txBody>
      </p:sp>
      <p:sp>
        <p:nvSpPr>
          <p:cNvPr id="43" name="Text Placeholder 2">
            <a:extLst>
              <a:ext uri="{FF2B5EF4-FFF2-40B4-BE49-F238E27FC236}">
                <a16:creationId xmlns:a16="http://schemas.microsoft.com/office/drawing/2014/main" id="{BA1733D2-235E-4719-986B-59B94FD87634}"/>
              </a:ext>
            </a:extLst>
          </p:cNvPr>
          <p:cNvSpPr>
            <a:spLocks noGrp="1"/>
          </p:cNvSpPr>
          <p:nvPr>
            <p:custDataLst>
              <p:tags r:id="rId16"/>
            </p:custDataLst>
          </p:nvPr>
        </p:nvSpPr>
        <p:spPr bwMode="auto">
          <a:xfrm>
            <a:off x="4184649" y="2016125"/>
            <a:ext cx="395288" cy="139700"/>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92094630-3E8E-4127-93EA-5A9D26405EE0}" type="datetime'''''''''''''+''''''''1''''''''''''''2''5%'">
              <a:rPr lang="da-DK" altLang="en-US" sz="700" b="1" smtClean="0">
                <a:effectLst/>
              </a:rPr>
              <a:pPr algn="ctr">
                <a:spcBef>
                  <a:spcPct val="0"/>
                </a:spcBef>
                <a:spcAft>
                  <a:spcPct val="0"/>
                </a:spcAft>
              </a:pPr>
              <a:t>+125%</a:t>
            </a:fld>
            <a:endParaRPr lang="da-DK" sz="700" b="1" noProof="0">
              <a:sym typeface="+mn-lt"/>
            </a:endParaRPr>
          </a:p>
        </p:txBody>
      </p:sp>
      <p:sp>
        <p:nvSpPr>
          <p:cNvPr id="87" name="TextBox 86">
            <a:extLst>
              <a:ext uri="{FF2B5EF4-FFF2-40B4-BE49-F238E27FC236}">
                <a16:creationId xmlns:a16="http://schemas.microsoft.com/office/drawing/2014/main" id="{E7C62FB3-60C2-4879-A1B0-C24E1F909290}"/>
              </a:ext>
            </a:extLst>
          </p:cNvPr>
          <p:cNvSpPr txBox="1"/>
          <p:nvPr/>
        </p:nvSpPr>
        <p:spPr>
          <a:xfrm>
            <a:off x="3538390" y="1577975"/>
            <a:ext cx="2225153"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Ledningslængde</a:t>
            </a:r>
          </a:p>
          <a:p>
            <a:pPr>
              <a:spcAft>
                <a:spcPts val="0"/>
              </a:spcAft>
            </a:pPr>
            <a:r>
              <a:rPr lang="da-DK" sz="800"/>
              <a:t>Gennemsnitlig ledningslængde per forbruger </a:t>
            </a:r>
          </a:p>
          <a:p>
            <a:pPr>
              <a:spcAft>
                <a:spcPts val="0"/>
              </a:spcAft>
            </a:pPr>
            <a:r>
              <a:rPr lang="da-DK" sz="800" i="1"/>
              <a:t>meter per forbruger</a:t>
            </a:r>
          </a:p>
        </p:txBody>
      </p:sp>
      <p:sp>
        <p:nvSpPr>
          <p:cNvPr id="48" name="TextBox 47">
            <a:extLst>
              <a:ext uri="{FF2B5EF4-FFF2-40B4-BE49-F238E27FC236}">
                <a16:creationId xmlns:a16="http://schemas.microsoft.com/office/drawing/2014/main" id="{32B3173E-A893-49E9-8304-7F8F14FE8751}"/>
              </a:ext>
            </a:extLst>
          </p:cNvPr>
          <p:cNvSpPr txBox="1"/>
          <p:nvPr/>
        </p:nvSpPr>
        <p:spPr>
          <a:xfrm>
            <a:off x="585785" y="3882991"/>
            <a:ext cx="1943395"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Energieffektivitet</a:t>
            </a:r>
          </a:p>
          <a:p>
            <a:pPr>
              <a:spcAft>
                <a:spcPts val="0"/>
              </a:spcAft>
            </a:pPr>
            <a:r>
              <a:rPr lang="da-DK" sz="800"/>
              <a:t>Strømforbrug pr udpumpet vandmængde</a:t>
            </a:r>
            <a:r>
              <a:rPr lang="da-DK" sz="1100"/>
              <a:t> </a:t>
            </a:r>
            <a:r>
              <a:rPr lang="da-DK" sz="800" i="1"/>
              <a:t>kWh/m3</a:t>
            </a:r>
          </a:p>
        </p:txBody>
      </p:sp>
      <p:sp>
        <p:nvSpPr>
          <p:cNvPr id="52" name="TextBox 1">
            <a:extLst>
              <a:ext uri="{FF2B5EF4-FFF2-40B4-BE49-F238E27FC236}">
                <a16:creationId xmlns:a16="http://schemas.microsoft.com/office/drawing/2014/main" id="{698760D8-6D92-4115-BAC4-9B6458180928}"/>
              </a:ext>
            </a:extLst>
          </p:cNvPr>
          <p:cNvSpPr txBox="1"/>
          <p:nvPr/>
        </p:nvSpPr>
        <p:spPr>
          <a:xfrm>
            <a:off x="2009775" y="5935345"/>
            <a:ext cx="2270172" cy="110800"/>
          </a:xfrm>
          <a:prstGeom prst="rect">
            <a:avLst/>
          </a:prstGeom>
          <a:noFill/>
          <a:ln w="6350">
            <a:noFill/>
            <a:prstDash val="sysDash"/>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da-DK" sz="800" b="1" err="1"/>
              <a:t>Gns</a:t>
            </a:r>
            <a:r>
              <a:rPr lang="da-DK" sz="800" b="1"/>
              <a:t>. ledningslængde </a:t>
            </a:r>
          </a:p>
        </p:txBody>
      </p:sp>
      <p:graphicFrame>
        <p:nvGraphicFramePr>
          <p:cNvPr id="141" name="Chart 140">
            <a:extLst>
              <a:ext uri="{FF2B5EF4-FFF2-40B4-BE49-F238E27FC236}">
                <a16:creationId xmlns:a16="http://schemas.microsoft.com/office/drawing/2014/main" id="{D5DD4BD4-6A7A-4CEF-AFC3-0B357CBA71E5}"/>
              </a:ext>
            </a:extLst>
          </p:cNvPr>
          <p:cNvGraphicFramePr/>
          <p:nvPr>
            <p:custDataLst>
              <p:tags r:id="rId17"/>
            </p:custDataLst>
            <p:extLst>
              <p:ext uri="{D42A27DB-BD31-4B8C-83A1-F6EECF244321}">
                <p14:modId xmlns:p14="http://schemas.microsoft.com/office/powerpoint/2010/main" val="1197509689"/>
              </p:ext>
            </p:extLst>
          </p:nvPr>
        </p:nvGraphicFramePr>
        <p:xfrm>
          <a:off x="503238" y="4264025"/>
          <a:ext cx="5138737" cy="1577975"/>
        </p:xfrm>
        <a:graphic>
          <a:graphicData uri="http://schemas.openxmlformats.org/drawingml/2006/chart">
            <c:chart xmlns:c="http://schemas.openxmlformats.org/drawingml/2006/chart" xmlns:r="http://schemas.openxmlformats.org/officeDocument/2006/relationships" r:id="rId32"/>
          </a:graphicData>
        </a:graphic>
      </p:graphicFrame>
      <p:sp>
        <p:nvSpPr>
          <p:cNvPr id="112" name="Text Placeholder 2">
            <a:extLst>
              <a:ext uri="{FF2B5EF4-FFF2-40B4-BE49-F238E27FC236}">
                <a16:creationId xmlns:a16="http://schemas.microsoft.com/office/drawing/2014/main" id="{AA01F286-8517-4773-85E0-230EF5D66208}"/>
              </a:ext>
            </a:extLst>
          </p:cNvPr>
          <p:cNvSpPr>
            <a:spLocks noGrp="1"/>
          </p:cNvSpPr>
          <p:nvPr>
            <p:custDataLst>
              <p:tags r:id="rId18"/>
            </p:custDataLst>
          </p:nvPr>
        </p:nvSpPr>
        <p:spPr bwMode="auto">
          <a:xfrm>
            <a:off x="898525" y="5789613"/>
            <a:ext cx="6175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CC30E82F-697D-44DC-9A3E-25698C397905}" type="datetime'''''u''n''''d''e''r'' 20 ''m''''e''''t''''''''e''r'''''''''''">
              <a:rPr lang="da-DK" altLang="en-US" sz="700" smtClean="0"/>
              <a:pPr algn="ctr">
                <a:spcBef>
                  <a:spcPct val="0"/>
                </a:spcBef>
                <a:spcAft>
                  <a:spcPct val="0"/>
                </a:spcAft>
              </a:pPr>
              <a:t>under 20 meter</a:t>
            </a:fld>
            <a:endParaRPr lang="da-DK" sz="700" noProof="0">
              <a:sym typeface="+mn-lt"/>
            </a:endParaRPr>
          </a:p>
        </p:txBody>
      </p:sp>
      <p:sp>
        <p:nvSpPr>
          <p:cNvPr id="111" name="Text Placeholder 2">
            <a:extLst>
              <a:ext uri="{FF2B5EF4-FFF2-40B4-BE49-F238E27FC236}">
                <a16:creationId xmlns:a16="http://schemas.microsoft.com/office/drawing/2014/main" id="{76B44752-B051-44A0-A1E8-787ECE8183BC}"/>
              </a:ext>
            </a:extLst>
          </p:cNvPr>
          <p:cNvSpPr>
            <a:spLocks noGrp="1"/>
          </p:cNvSpPr>
          <p:nvPr>
            <p:custDataLst>
              <p:tags r:id="rId19"/>
            </p:custDataLst>
          </p:nvPr>
        </p:nvSpPr>
        <p:spPr bwMode="auto">
          <a:xfrm>
            <a:off x="2205038" y="5789613"/>
            <a:ext cx="4937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4786E48D-CB62-4B0D-BD91-80E55B801B91}" type="datetime'''''''2''''0-4''''''0'' me''''''''''''''''''''t''e''''''''r'">
              <a:rPr lang="da-DK" altLang="en-US" sz="700" smtClean="0"/>
              <a:pPr algn="ctr">
                <a:spcBef>
                  <a:spcPct val="0"/>
                </a:spcBef>
                <a:spcAft>
                  <a:spcPct val="0"/>
                </a:spcAft>
              </a:pPr>
              <a:t>20-40 meter</a:t>
            </a:fld>
            <a:endParaRPr lang="da-DK" sz="700" noProof="0">
              <a:sym typeface="+mn-lt"/>
            </a:endParaRPr>
          </a:p>
        </p:txBody>
      </p:sp>
      <p:sp>
        <p:nvSpPr>
          <p:cNvPr id="107" name="Text Placeholder 2">
            <a:extLst>
              <a:ext uri="{FF2B5EF4-FFF2-40B4-BE49-F238E27FC236}">
                <a16:creationId xmlns:a16="http://schemas.microsoft.com/office/drawing/2014/main" id="{3D4CA648-A527-433C-9C0B-9C925AAE88A6}"/>
              </a:ext>
            </a:extLst>
          </p:cNvPr>
          <p:cNvSpPr>
            <a:spLocks noGrp="1"/>
          </p:cNvSpPr>
          <p:nvPr>
            <p:custDataLst>
              <p:tags r:id="rId20"/>
            </p:custDataLst>
          </p:nvPr>
        </p:nvSpPr>
        <p:spPr bwMode="auto">
          <a:xfrm>
            <a:off x="4645025" y="5789613"/>
            <a:ext cx="5842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D51D53A5-F1DE-4970-93C9-94BA45B1F969}" type="datetime'''''''O''v''''''''''''e''r 6''''''''0'' ''met''''''e''r'">
              <a:rPr lang="da-DK" altLang="en-US" sz="700" smtClean="0"/>
              <a:pPr algn="ctr">
                <a:spcBef>
                  <a:spcPct val="0"/>
                </a:spcBef>
                <a:spcAft>
                  <a:spcPct val="0"/>
                </a:spcAft>
              </a:pPr>
              <a:t>Over 60 meter</a:t>
            </a:fld>
            <a:endParaRPr lang="da-DK" sz="700" noProof="0">
              <a:sym typeface="+mn-lt"/>
            </a:endParaRPr>
          </a:p>
        </p:txBody>
      </p:sp>
      <p:sp>
        <p:nvSpPr>
          <p:cNvPr id="108" name="Text Placeholder 2">
            <a:extLst>
              <a:ext uri="{FF2B5EF4-FFF2-40B4-BE49-F238E27FC236}">
                <a16:creationId xmlns:a16="http://schemas.microsoft.com/office/drawing/2014/main" id="{95E0962B-DB52-4CE8-BA8E-201A3869F64F}"/>
              </a:ext>
            </a:extLst>
          </p:cNvPr>
          <p:cNvSpPr>
            <a:spLocks noGrp="1"/>
          </p:cNvSpPr>
          <p:nvPr>
            <p:custDataLst>
              <p:tags r:id="rId21"/>
            </p:custDataLst>
          </p:nvPr>
        </p:nvSpPr>
        <p:spPr bwMode="auto">
          <a:xfrm>
            <a:off x="3448050" y="5789613"/>
            <a:ext cx="4937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69FC46ED-22DC-4AF1-B910-38906CE70A5D}" type="datetime'4''''''''''''0''''''-''''6''''''''0'' ''me''''t''''e''''''r'''">
              <a:rPr lang="da-DK" altLang="en-US" sz="700" smtClean="0"/>
              <a:pPr algn="ctr">
                <a:spcBef>
                  <a:spcPct val="0"/>
                </a:spcBef>
                <a:spcAft>
                  <a:spcPct val="0"/>
                </a:spcAft>
              </a:pPr>
              <a:t>40-60 meter</a:t>
            </a:fld>
            <a:endParaRPr lang="da-DK" sz="700" noProof="0">
              <a:sym typeface="+mn-lt"/>
            </a:endParaRPr>
          </a:p>
        </p:txBody>
      </p:sp>
      <p:sp>
        <p:nvSpPr>
          <p:cNvPr id="28" name="Rectangle 27">
            <a:extLst>
              <a:ext uri="{FF2B5EF4-FFF2-40B4-BE49-F238E27FC236}">
                <a16:creationId xmlns:a16="http://schemas.microsoft.com/office/drawing/2014/main" id="{F9E4DE02-E54C-48AE-8C13-5F58437E2B7A}"/>
              </a:ext>
            </a:extLst>
          </p:cNvPr>
          <p:cNvSpPr/>
          <p:nvPr>
            <p:custDataLst>
              <p:tags r:id="rId22"/>
            </p:custDataLst>
          </p:nvPr>
        </p:nvSpPr>
        <p:spPr bwMode="auto">
          <a:xfrm>
            <a:off x="4457700" y="3968750"/>
            <a:ext cx="125413" cy="93663"/>
          </a:xfrm>
          <a:prstGeom prst="rect">
            <a:avLst/>
          </a:prstGeom>
          <a:solidFill>
            <a:srgbClr val="42615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9" name="Rectangle 28">
            <a:extLst>
              <a:ext uri="{FF2B5EF4-FFF2-40B4-BE49-F238E27FC236}">
                <a16:creationId xmlns:a16="http://schemas.microsoft.com/office/drawing/2014/main" id="{B90CD1BC-C9CA-42D2-8954-C24558442EA2}"/>
              </a:ext>
            </a:extLst>
          </p:cNvPr>
          <p:cNvSpPr/>
          <p:nvPr>
            <p:custDataLst>
              <p:tags r:id="rId23"/>
            </p:custDataLst>
          </p:nvPr>
        </p:nvSpPr>
        <p:spPr bwMode="auto">
          <a:xfrm>
            <a:off x="4457700" y="4117975"/>
            <a:ext cx="125413" cy="93663"/>
          </a:xfrm>
          <a:prstGeom prst="rect">
            <a:avLst/>
          </a:prstGeom>
          <a:solidFill>
            <a:srgbClr val="7F9C9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105" name="Text Placeholder 2">
            <a:extLst>
              <a:ext uri="{FF2B5EF4-FFF2-40B4-BE49-F238E27FC236}">
                <a16:creationId xmlns:a16="http://schemas.microsoft.com/office/drawing/2014/main" id="{34B6949F-6B8D-4B44-98C1-C543634CC277}"/>
              </a:ext>
            </a:extLst>
          </p:cNvPr>
          <p:cNvSpPr>
            <a:spLocks noGrp="1"/>
          </p:cNvSpPr>
          <p:nvPr>
            <p:custDataLst>
              <p:tags r:id="rId24"/>
            </p:custDataLst>
          </p:nvPr>
        </p:nvSpPr>
        <p:spPr bwMode="auto">
          <a:xfrm>
            <a:off x="4633913" y="3965575"/>
            <a:ext cx="4238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CB190678-D7F8-43FE-B67C-97EE6C92C37F}" type="datetime'''''''''''K''o''''''m''''''m''''''''''''u''n''''''''''al'''''">
              <a:rPr lang="da-DK" altLang="en-US" sz="700" smtClean="0"/>
              <a:pPr>
                <a:spcBef>
                  <a:spcPct val="0"/>
                </a:spcBef>
                <a:spcAft>
                  <a:spcPct val="0"/>
                </a:spcAft>
              </a:pPr>
              <a:t>Kommunal</a:t>
            </a:fld>
            <a:endParaRPr lang="da-DK" sz="700" noProof="0">
              <a:sym typeface="+mn-lt"/>
            </a:endParaRPr>
          </a:p>
        </p:txBody>
      </p:sp>
      <p:sp>
        <p:nvSpPr>
          <p:cNvPr id="106" name="Text Placeholder 2">
            <a:extLst>
              <a:ext uri="{FF2B5EF4-FFF2-40B4-BE49-F238E27FC236}">
                <a16:creationId xmlns:a16="http://schemas.microsoft.com/office/drawing/2014/main" id="{E2BED0FC-57EF-441A-BDA2-74EF5A596B4E}"/>
              </a:ext>
            </a:extLst>
          </p:cNvPr>
          <p:cNvSpPr>
            <a:spLocks noGrp="1"/>
          </p:cNvSpPr>
          <p:nvPr>
            <p:custDataLst>
              <p:tags r:id="rId25"/>
            </p:custDataLst>
          </p:nvPr>
        </p:nvSpPr>
        <p:spPr bwMode="auto">
          <a:xfrm>
            <a:off x="4633913" y="4114800"/>
            <a:ext cx="5334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E632A4C9-DCA7-4B28-B976-847FB2300522}" type="datetime'F''''''''''o''rbru''''ge''r''''''''e''''''''je''''t'''''''''">
              <a:rPr lang="da-DK" altLang="en-US" sz="700" smtClean="0"/>
              <a:pPr>
                <a:spcBef>
                  <a:spcPct val="0"/>
                </a:spcBef>
                <a:spcAft>
                  <a:spcPct val="0"/>
                </a:spcAft>
              </a:pPr>
              <a:t>Forbrugerejet</a:t>
            </a:fld>
            <a:endParaRPr lang="da-DK" sz="700" noProof="0">
              <a:sym typeface="+mn-lt"/>
            </a:endParaRPr>
          </a:p>
        </p:txBody>
      </p:sp>
      <p:sp>
        <p:nvSpPr>
          <p:cNvPr id="138" name="TextBox 137">
            <a:extLst>
              <a:ext uri="{FF2B5EF4-FFF2-40B4-BE49-F238E27FC236}">
                <a16:creationId xmlns:a16="http://schemas.microsoft.com/office/drawing/2014/main" id="{F3367D1B-2C67-4010-9D24-98352A58956E}"/>
              </a:ext>
            </a:extLst>
          </p:cNvPr>
          <p:cNvSpPr txBox="1"/>
          <p:nvPr/>
        </p:nvSpPr>
        <p:spPr>
          <a:xfrm>
            <a:off x="585785" y="3732112"/>
            <a:ext cx="2393085" cy="96950"/>
          </a:xfrm>
          <a:prstGeom prst="rect">
            <a:avLst/>
          </a:prstGeom>
          <a:noFill/>
          <a:ln w="6350">
            <a:noFill/>
            <a:prstDash val="sysDash"/>
          </a:ln>
        </p:spPr>
        <p:txBody>
          <a:bodyPr wrap="square" lIns="0" tIns="0" rIns="0" bIns="0" rtlCol="0">
            <a:spAutoFit/>
          </a:bodyPr>
          <a:lstStyle/>
          <a:p>
            <a:pPr algn="l"/>
            <a:r>
              <a:rPr lang="da-DK" sz="700"/>
              <a:t>Analyse af kommunale og forbrugerejede over 200.000 m3</a:t>
            </a:r>
          </a:p>
        </p:txBody>
      </p:sp>
    </p:spTree>
    <p:extLst>
      <p:ext uri="{BB962C8B-B14F-4D97-AF65-F5344CB8AC3E}">
        <p14:creationId xmlns:p14="http://schemas.microsoft.com/office/powerpoint/2010/main" val="130520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E4749258-85E8-4DB0-A4BE-21A3025E1520}"/>
              </a:ext>
            </a:extLst>
          </p:cNvPr>
          <p:cNvGraphicFramePr>
            <a:graphicFrameLocks noChangeAspect="1"/>
          </p:cNvGraphicFramePr>
          <p:nvPr>
            <p:custDataLst>
              <p:tags r:id="rId1"/>
            </p:custDataLst>
            <p:extLst>
              <p:ext uri="{D42A27DB-BD31-4B8C-83A1-F6EECF244321}">
                <p14:modId xmlns:p14="http://schemas.microsoft.com/office/powerpoint/2010/main" val="3836919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73" imgH="473" progId="TCLayout.ActiveDocument.1">
                  <p:embed/>
                </p:oleObj>
              </mc:Choice>
              <mc:Fallback>
                <p:oleObj name="think-cell Slide" r:id="rId35" imgW="473" imgH="473" progId="TCLayout.ActiveDocument.1">
                  <p:embed/>
                  <p:pic>
                    <p:nvPicPr>
                      <p:cNvPr id="16" name="Object 15" hidden="1">
                        <a:extLst>
                          <a:ext uri="{FF2B5EF4-FFF2-40B4-BE49-F238E27FC236}">
                            <a16:creationId xmlns:a16="http://schemas.microsoft.com/office/drawing/2014/main" id="{E4749258-85E8-4DB0-A4BE-21A3025E1520}"/>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309F2F19-DB5A-4227-895B-2A3973FED525}"/>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err="1">
              <a:solidFill>
                <a:srgbClr val="2F363B"/>
              </a:solidFill>
              <a:latin typeface="Arial" panose="020B0604020202020204" pitchFamily="34" charset="0"/>
              <a:ea typeface="+mj-ea"/>
              <a:cs typeface="+mj-cs"/>
              <a:sym typeface="Arial" panose="020B0604020202020204" pitchFamily="34" charset="0"/>
            </a:endParaRPr>
          </a:p>
        </p:txBody>
      </p:sp>
      <p:sp>
        <p:nvSpPr>
          <p:cNvPr id="18" name="Rectangle 17">
            <a:extLst>
              <a:ext uri="{FF2B5EF4-FFF2-40B4-BE49-F238E27FC236}">
                <a16:creationId xmlns:a16="http://schemas.microsoft.com/office/drawing/2014/main" id="{56FECDDC-4D2B-456D-9B75-0862AD4C210E}"/>
              </a:ext>
            </a:extLst>
          </p:cNvPr>
          <p:cNvSpPr/>
          <p:nvPr/>
        </p:nvSpPr>
        <p:spPr>
          <a:xfrm>
            <a:off x="269875" y="1094010"/>
            <a:ext cx="6573986" cy="5160875"/>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 name="Text Placeholder 2">
            <a:extLst>
              <a:ext uri="{FF2B5EF4-FFF2-40B4-BE49-F238E27FC236}">
                <a16:creationId xmlns:a16="http://schemas.microsoft.com/office/drawing/2014/main" id="{B0DBAFE7-8895-4886-BD70-16BEAB9EE572}"/>
              </a:ext>
            </a:extLst>
          </p:cNvPr>
          <p:cNvSpPr>
            <a:spLocks noGrp="1"/>
          </p:cNvSpPr>
          <p:nvPr>
            <p:ph type="body" sz="quarter" idx="13"/>
          </p:nvPr>
        </p:nvSpPr>
        <p:spPr/>
        <p:txBody>
          <a:bodyPr/>
          <a:lstStyle/>
          <a:p>
            <a:endParaRPr lang="da-DK"/>
          </a:p>
        </p:txBody>
      </p:sp>
      <p:sp>
        <p:nvSpPr>
          <p:cNvPr id="4" name="Title 3">
            <a:extLst>
              <a:ext uri="{FF2B5EF4-FFF2-40B4-BE49-F238E27FC236}">
                <a16:creationId xmlns:a16="http://schemas.microsoft.com/office/drawing/2014/main" id="{E9017EAB-AE4F-4AB6-8602-8D0CFBEC5AEA}"/>
              </a:ext>
            </a:extLst>
          </p:cNvPr>
          <p:cNvSpPr>
            <a:spLocks noGrp="1"/>
          </p:cNvSpPr>
          <p:nvPr>
            <p:ph type="title"/>
          </p:nvPr>
        </p:nvSpPr>
        <p:spPr>
          <a:xfrm>
            <a:off x="272257" y="272257"/>
            <a:ext cx="8456964" cy="692336"/>
          </a:xfrm>
        </p:spPr>
        <p:txBody>
          <a:bodyPr/>
          <a:lstStyle/>
          <a:p>
            <a:r>
              <a:rPr lang="da-DK"/>
              <a:t>Stor variation mellem de enkelte selskaber både inden for kommunale og forbrugerejede selskaber – selv med ensartede betingelser</a:t>
            </a:r>
          </a:p>
        </p:txBody>
      </p:sp>
      <p:sp>
        <p:nvSpPr>
          <p:cNvPr id="5" name="Text Placeholder 4">
            <a:extLst>
              <a:ext uri="{FF2B5EF4-FFF2-40B4-BE49-F238E27FC236}">
                <a16:creationId xmlns:a16="http://schemas.microsoft.com/office/drawing/2014/main" id="{3F7F73C5-5337-41A2-9B7C-415189EE1759}"/>
              </a:ext>
            </a:extLst>
          </p:cNvPr>
          <p:cNvSpPr>
            <a:spLocks noGrp="1"/>
          </p:cNvSpPr>
          <p:nvPr>
            <p:ph type="body" sz="quarter" idx="14"/>
          </p:nvPr>
        </p:nvSpPr>
        <p:spPr/>
        <p:txBody>
          <a:bodyPr/>
          <a:lstStyle/>
          <a:p>
            <a:endParaRPr lang="da-DK"/>
          </a:p>
        </p:txBody>
      </p:sp>
      <p:sp>
        <p:nvSpPr>
          <p:cNvPr id="6" name="Date Placeholder 5">
            <a:extLst>
              <a:ext uri="{FF2B5EF4-FFF2-40B4-BE49-F238E27FC236}">
                <a16:creationId xmlns:a16="http://schemas.microsoft.com/office/drawing/2014/main" id="{AF2BDF04-0B3D-48F3-B07D-DE8595719EEB}"/>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078B61D3-D5BB-4429-BA06-1AB041C77CC2}"/>
              </a:ext>
            </a:extLst>
          </p:cNvPr>
          <p:cNvSpPr>
            <a:spLocks noGrp="1"/>
          </p:cNvSpPr>
          <p:nvPr>
            <p:ph type="sldNum" sz="quarter" idx="16"/>
          </p:nvPr>
        </p:nvSpPr>
        <p:spPr/>
        <p:txBody>
          <a:bodyPr/>
          <a:lstStyle/>
          <a:p>
            <a:fld id="{24C8C45C-947F-4981-8B3F-4F32E973C901}" type="slidenum">
              <a:rPr lang="da-DK" smtClean="0"/>
              <a:pPr/>
              <a:t>11</a:t>
            </a:fld>
            <a:endParaRPr lang="da-DK"/>
          </a:p>
        </p:txBody>
      </p:sp>
      <p:sp>
        <p:nvSpPr>
          <p:cNvPr id="9" name="TextBox 8">
            <a:extLst>
              <a:ext uri="{FF2B5EF4-FFF2-40B4-BE49-F238E27FC236}">
                <a16:creationId xmlns:a16="http://schemas.microsoft.com/office/drawing/2014/main" id="{694D753C-0401-4DCD-83DA-34C854F80AE4}"/>
              </a:ext>
            </a:extLst>
          </p:cNvPr>
          <p:cNvSpPr txBox="1"/>
          <p:nvPr/>
        </p:nvSpPr>
        <p:spPr>
          <a:xfrm>
            <a:off x="3207850" y="1238816"/>
            <a:ext cx="1943395"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Energieffektivitet</a:t>
            </a:r>
          </a:p>
          <a:p>
            <a:pPr>
              <a:spcAft>
                <a:spcPts val="0"/>
              </a:spcAft>
            </a:pPr>
            <a:r>
              <a:rPr lang="da-DK" sz="800"/>
              <a:t>Strømforbrug pr udpumpet vandmængde</a:t>
            </a:r>
            <a:r>
              <a:rPr lang="da-DK" sz="1100"/>
              <a:t> </a:t>
            </a:r>
            <a:r>
              <a:rPr lang="da-DK" sz="800" i="1"/>
              <a:t>kWh/m3</a:t>
            </a:r>
          </a:p>
        </p:txBody>
      </p:sp>
      <p:cxnSp>
        <p:nvCxnSpPr>
          <p:cNvPr id="11" name="Straight Connector 10">
            <a:extLst>
              <a:ext uri="{FF2B5EF4-FFF2-40B4-BE49-F238E27FC236}">
                <a16:creationId xmlns:a16="http://schemas.microsoft.com/office/drawing/2014/main" id="{184D7FEC-78DF-421F-8C2B-F709407997FB}"/>
              </a:ext>
            </a:extLst>
          </p:cNvPr>
          <p:cNvCxnSpPr>
            <a:cxnSpLocks/>
          </p:cNvCxnSpPr>
          <p:nvPr/>
        </p:nvCxnSpPr>
        <p:spPr>
          <a:xfrm>
            <a:off x="627521" y="4273946"/>
            <a:ext cx="6028816" cy="0"/>
          </a:xfrm>
          <a:prstGeom prst="line">
            <a:avLst/>
          </a:prstGeom>
          <a:ln w="63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8377EDA-4F71-4481-8D7E-AA162FA6F4ED}"/>
              </a:ext>
            </a:extLst>
          </p:cNvPr>
          <p:cNvSpPr txBox="1"/>
          <p:nvPr/>
        </p:nvSpPr>
        <p:spPr>
          <a:xfrm>
            <a:off x="269312" y="4623593"/>
            <a:ext cx="2159564" cy="1055674"/>
          </a:xfrm>
          <a:prstGeom prst="rect">
            <a:avLst/>
          </a:prstGeom>
          <a:noFill/>
          <a:ln w="6350">
            <a:noFill/>
            <a:prstDash val="sysDash"/>
          </a:ln>
        </p:spPr>
        <p:txBody>
          <a:bodyPr wrap="square" lIns="0" tIns="0" rIns="0" bIns="0" rtlCol="0">
            <a:spAutoFit/>
          </a:bodyPr>
          <a:lstStyle/>
          <a:p>
            <a:pPr algn="ctr"/>
            <a:r>
              <a:rPr lang="da-DK" sz="900" b="1"/>
              <a:t>Kommunale selskaber </a:t>
            </a:r>
          </a:p>
          <a:p>
            <a:pPr algn="ctr"/>
            <a:r>
              <a:rPr lang="da-DK" sz="900"/>
              <a:t>&gt; 200.000 m3 i debiteret vandmængde</a:t>
            </a:r>
          </a:p>
          <a:p>
            <a:pPr algn="ctr"/>
            <a:r>
              <a:rPr lang="da-DK" sz="900"/>
              <a:t>i områder med 2.000-20.000 forbrugssteder </a:t>
            </a:r>
          </a:p>
          <a:p>
            <a:pPr algn="ctr"/>
            <a:r>
              <a:rPr lang="da-DK" sz="900"/>
              <a:t>OG</a:t>
            </a:r>
          </a:p>
          <a:p>
            <a:pPr algn="ctr"/>
            <a:r>
              <a:rPr lang="da-DK" sz="900"/>
              <a:t>Tæthed på &lt;20 m/forbruger</a:t>
            </a:r>
          </a:p>
        </p:txBody>
      </p:sp>
      <p:sp>
        <p:nvSpPr>
          <p:cNvPr id="13" name="TextBox 12">
            <a:extLst>
              <a:ext uri="{FF2B5EF4-FFF2-40B4-BE49-F238E27FC236}">
                <a16:creationId xmlns:a16="http://schemas.microsoft.com/office/drawing/2014/main" id="{0023AC46-8701-4742-BDE2-69CD2589D7F2}"/>
              </a:ext>
            </a:extLst>
          </p:cNvPr>
          <p:cNvSpPr txBox="1"/>
          <p:nvPr/>
        </p:nvSpPr>
        <p:spPr>
          <a:xfrm>
            <a:off x="282748" y="2406663"/>
            <a:ext cx="2159564" cy="1055674"/>
          </a:xfrm>
          <a:prstGeom prst="rect">
            <a:avLst/>
          </a:prstGeom>
          <a:noFill/>
          <a:ln w="6350">
            <a:noFill/>
            <a:prstDash val="sysDash"/>
          </a:ln>
        </p:spPr>
        <p:txBody>
          <a:bodyPr wrap="square" lIns="0" tIns="0" rIns="0" bIns="0" rtlCol="0">
            <a:spAutoFit/>
          </a:bodyPr>
          <a:lstStyle/>
          <a:p>
            <a:pPr algn="ctr"/>
            <a:r>
              <a:rPr lang="da-DK" sz="900" b="1"/>
              <a:t>Forbrugerejede selskaber </a:t>
            </a:r>
          </a:p>
          <a:p>
            <a:pPr algn="ctr"/>
            <a:r>
              <a:rPr lang="da-DK" sz="900"/>
              <a:t>&gt; 200.000 m3 i debiteret vandmængde</a:t>
            </a:r>
          </a:p>
          <a:p>
            <a:pPr algn="ctr"/>
            <a:r>
              <a:rPr lang="da-DK" sz="900"/>
              <a:t>i områder med 2.000-20.000 forbrugssteder </a:t>
            </a:r>
          </a:p>
          <a:p>
            <a:pPr algn="ctr"/>
            <a:r>
              <a:rPr lang="da-DK" sz="900"/>
              <a:t>OG</a:t>
            </a:r>
          </a:p>
          <a:p>
            <a:pPr algn="ctr"/>
            <a:r>
              <a:rPr lang="da-DK" sz="900"/>
              <a:t>Tæthed på &lt;20 m/forbruger</a:t>
            </a:r>
          </a:p>
        </p:txBody>
      </p:sp>
      <p:sp>
        <p:nvSpPr>
          <p:cNvPr id="14" name="TextBox 13">
            <a:extLst>
              <a:ext uri="{FF2B5EF4-FFF2-40B4-BE49-F238E27FC236}">
                <a16:creationId xmlns:a16="http://schemas.microsoft.com/office/drawing/2014/main" id="{954AA43F-50F5-4B8E-8FDD-D0649753331E}"/>
              </a:ext>
            </a:extLst>
          </p:cNvPr>
          <p:cNvSpPr txBox="1"/>
          <p:nvPr/>
        </p:nvSpPr>
        <p:spPr>
          <a:xfrm>
            <a:off x="6089010" y="2644768"/>
            <a:ext cx="826851" cy="304699"/>
          </a:xfrm>
          <a:prstGeom prst="rect">
            <a:avLst/>
          </a:prstGeom>
          <a:noFill/>
          <a:ln w="6350">
            <a:noFill/>
            <a:prstDash val="sysDash"/>
          </a:ln>
        </p:spPr>
        <p:txBody>
          <a:bodyPr wrap="square" lIns="0" tIns="0" rIns="0" bIns="0" rtlCol="0">
            <a:spAutoFit/>
          </a:bodyPr>
          <a:lstStyle/>
          <a:p>
            <a:pPr algn="l"/>
            <a:r>
              <a:rPr lang="da-DK" sz="1100" b="1" err="1"/>
              <a:t>Gns</a:t>
            </a:r>
            <a:r>
              <a:rPr lang="da-DK" sz="1100" b="1"/>
              <a:t> 0,48</a:t>
            </a:r>
            <a:r>
              <a:rPr lang="da-DK" sz="1100"/>
              <a:t> kWh/m3</a:t>
            </a:r>
          </a:p>
        </p:txBody>
      </p:sp>
      <p:sp>
        <p:nvSpPr>
          <p:cNvPr id="15" name="TextBox 14">
            <a:extLst>
              <a:ext uri="{FF2B5EF4-FFF2-40B4-BE49-F238E27FC236}">
                <a16:creationId xmlns:a16="http://schemas.microsoft.com/office/drawing/2014/main" id="{EF5F6CE6-7BAD-49E1-B15B-3690E7DB3814}"/>
              </a:ext>
            </a:extLst>
          </p:cNvPr>
          <p:cNvSpPr txBox="1"/>
          <p:nvPr/>
        </p:nvSpPr>
        <p:spPr>
          <a:xfrm>
            <a:off x="6089010" y="4887031"/>
            <a:ext cx="826851" cy="304699"/>
          </a:xfrm>
          <a:prstGeom prst="rect">
            <a:avLst/>
          </a:prstGeom>
          <a:noFill/>
          <a:ln w="6350">
            <a:noFill/>
            <a:prstDash val="sysDash"/>
          </a:ln>
        </p:spPr>
        <p:txBody>
          <a:bodyPr wrap="square" lIns="0" tIns="0" rIns="0" bIns="0" rtlCol="0">
            <a:spAutoFit/>
          </a:bodyPr>
          <a:lstStyle/>
          <a:p>
            <a:pPr algn="l"/>
            <a:r>
              <a:rPr lang="da-DK" sz="1100" b="1" err="1"/>
              <a:t>Gns</a:t>
            </a:r>
            <a:r>
              <a:rPr lang="da-DK" sz="1100" b="1"/>
              <a:t> 0,44</a:t>
            </a:r>
            <a:r>
              <a:rPr lang="da-DK" sz="1100"/>
              <a:t> kWh/m3</a:t>
            </a:r>
          </a:p>
        </p:txBody>
      </p:sp>
      <p:sp>
        <p:nvSpPr>
          <p:cNvPr id="20" name="Rectangle 19">
            <a:extLst>
              <a:ext uri="{FF2B5EF4-FFF2-40B4-BE49-F238E27FC236}">
                <a16:creationId xmlns:a16="http://schemas.microsoft.com/office/drawing/2014/main" id="{C16DB433-3699-4A9B-9A74-574949B9514F}"/>
              </a:ext>
            </a:extLst>
          </p:cNvPr>
          <p:cNvSpPr/>
          <p:nvPr/>
        </p:nvSpPr>
        <p:spPr>
          <a:xfrm>
            <a:off x="7005500" y="1094011"/>
            <a:ext cx="2629038" cy="5160874"/>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1" name="Isosceles Triangle 20">
            <a:extLst>
              <a:ext uri="{FF2B5EF4-FFF2-40B4-BE49-F238E27FC236}">
                <a16:creationId xmlns:a16="http://schemas.microsoft.com/office/drawing/2014/main" id="{985942A2-DCCE-49BF-80C8-9A55AF115B6C}"/>
              </a:ext>
            </a:extLst>
          </p:cNvPr>
          <p:cNvSpPr/>
          <p:nvPr/>
        </p:nvSpPr>
        <p:spPr>
          <a:xfrm rot="5400000">
            <a:off x="6725361" y="3437191"/>
            <a:ext cx="381000" cy="144000"/>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2" name="Isosceles Triangle 21">
            <a:extLst>
              <a:ext uri="{FF2B5EF4-FFF2-40B4-BE49-F238E27FC236}">
                <a16:creationId xmlns:a16="http://schemas.microsoft.com/office/drawing/2014/main" id="{3FC2278A-D0A2-4BFB-8D60-ED414E256F02}"/>
              </a:ext>
            </a:extLst>
          </p:cNvPr>
          <p:cNvSpPr/>
          <p:nvPr/>
        </p:nvSpPr>
        <p:spPr>
          <a:xfrm rot="5400000">
            <a:off x="6887000" y="3437191"/>
            <a:ext cx="381000" cy="144000"/>
          </a:xfrm>
          <a:prstGeom prs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3" name="Content Placeholder 1">
            <a:extLst>
              <a:ext uri="{FF2B5EF4-FFF2-40B4-BE49-F238E27FC236}">
                <a16:creationId xmlns:a16="http://schemas.microsoft.com/office/drawing/2014/main" id="{B3607C0D-8F30-43D7-B6BF-638B7D87EBD7}"/>
              </a:ext>
            </a:extLst>
          </p:cNvPr>
          <p:cNvSpPr>
            <a:spLocks noGrp="1"/>
          </p:cNvSpPr>
          <p:nvPr>
            <p:ph idx="1"/>
          </p:nvPr>
        </p:nvSpPr>
        <p:spPr>
          <a:xfrm>
            <a:off x="7173800" y="1245571"/>
            <a:ext cx="2287943" cy="4891277"/>
          </a:xfrm>
        </p:spPr>
        <p:txBody>
          <a:bodyPr/>
          <a:lstStyle/>
          <a:p>
            <a:pPr lvl="1">
              <a:buNone/>
            </a:pPr>
            <a:r>
              <a:rPr lang="da-DK" sz="1100" b="1" dirty="0">
                <a:sym typeface="Arial" panose="020B0604020202020204" pitchFamily="34" charset="0"/>
              </a:rPr>
              <a:t>Konklusioner</a:t>
            </a:r>
          </a:p>
          <a:p>
            <a:pPr lvl="1"/>
            <a:r>
              <a:rPr lang="da-DK" dirty="0">
                <a:sym typeface="Arial" panose="020B0604020202020204" pitchFamily="34" charset="0"/>
              </a:rPr>
              <a:t>I denne del-analyse sammenlignes energiforbruget for selskaber med ganske ensartede betingelser – de debiterer alle over 200.000 m3 om året, de forsyner områder med 2.000-20.000 forbrugssteder, og der er højst 20 meter ledning pr forbrugssted</a:t>
            </a:r>
          </a:p>
          <a:p>
            <a:pPr lvl="1"/>
            <a:r>
              <a:rPr lang="da-DK" dirty="0">
                <a:sym typeface="Arial" panose="020B0604020202020204" pitchFamily="34" charset="0"/>
              </a:rPr>
              <a:t>Alligevel er der stor variation (+/- 60-90%) afvigelse fra gennemsnit i strømforbrug pr m3, hvilket peger på individuelle forhold på det enkelte værk som en væsentlig forklaring</a:t>
            </a:r>
          </a:p>
          <a:p>
            <a:pPr lvl="1"/>
            <a:r>
              <a:rPr lang="da-DK" dirty="0">
                <a:sym typeface="Arial" panose="020B0604020202020204" pitchFamily="34" charset="0"/>
              </a:rPr>
              <a:t>En del af denne variation skyldes geografiske og topologiske forhold, hvor værker, der ligger højt placeret </a:t>
            </a:r>
            <a:r>
              <a:rPr lang="da-DK" dirty="0" err="1">
                <a:sym typeface="Arial" panose="020B0604020202020204" pitchFamily="34" charset="0"/>
              </a:rPr>
              <a:t>ift</a:t>
            </a:r>
            <a:r>
              <a:rPr lang="da-DK" dirty="0">
                <a:sym typeface="Arial" panose="020B0604020202020204" pitchFamily="34" charset="0"/>
              </a:rPr>
              <a:t> højest beliggende forbrugssted, skal bruge langt mindre energi end værker med lavere beliggenhed.</a:t>
            </a:r>
          </a:p>
          <a:p>
            <a:pPr lvl="1"/>
            <a:r>
              <a:rPr lang="da-DK" dirty="0">
                <a:sym typeface="Arial" panose="020B0604020202020204" pitchFamily="34" charset="0"/>
              </a:rPr>
              <a:t>En del af variationen kan skyldes teknologiske forskelle, fordi nogle vandselskaber har udskiftet pumper og ledninger for nyligt, mens andre fortsætter med ældre pumper og ledninger med mere spild og modstand.</a:t>
            </a:r>
          </a:p>
        </p:txBody>
      </p:sp>
      <p:cxnSp>
        <p:nvCxnSpPr>
          <p:cNvPr id="29" name="Straight Connector 28">
            <a:extLst>
              <a:ext uri="{FF2B5EF4-FFF2-40B4-BE49-F238E27FC236}">
                <a16:creationId xmlns:a16="http://schemas.microsoft.com/office/drawing/2014/main" id="{50C0A45E-32DC-4752-B4BB-61C5CCA25F79}"/>
              </a:ext>
            </a:extLst>
          </p:cNvPr>
          <p:cNvCxnSpPr/>
          <p:nvPr/>
        </p:nvCxnSpPr>
        <p:spPr>
          <a:xfrm flipV="1">
            <a:off x="6358974" y="2236820"/>
            <a:ext cx="0" cy="311085"/>
          </a:xfrm>
          <a:prstGeom prst="line">
            <a:avLst/>
          </a:prstGeom>
          <a:ln w="6350">
            <a:solidFill>
              <a:srgbClr val="1F202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C31AEF-2092-4189-AF81-F2D88D716A84}"/>
              </a:ext>
            </a:extLst>
          </p:cNvPr>
          <p:cNvCxnSpPr>
            <a:cxnSpLocks/>
          </p:cNvCxnSpPr>
          <p:nvPr/>
        </p:nvCxnSpPr>
        <p:spPr>
          <a:xfrm>
            <a:off x="6358974" y="3003800"/>
            <a:ext cx="0" cy="301375"/>
          </a:xfrm>
          <a:prstGeom prst="line">
            <a:avLst/>
          </a:prstGeom>
          <a:ln w="6350">
            <a:solidFill>
              <a:srgbClr val="1F202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18CC1F9-8950-457E-A49F-3684A65C9B1D}"/>
              </a:ext>
            </a:extLst>
          </p:cNvPr>
          <p:cNvSpPr txBox="1"/>
          <p:nvPr/>
        </p:nvSpPr>
        <p:spPr>
          <a:xfrm>
            <a:off x="6236337" y="2080723"/>
            <a:ext cx="266098" cy="114519"/>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a:sym typeface="Arial" panose="020B0604020202020204" pitchFamily="34" charset="0"/>
              </a:rPr>
              <a:t>+89%</a:t>
            </a:r>
          </a:p>
        </p:txBody>
      </p:sp>
      <p:sp>
        <p:nvSpPr>
          <p:cNvPr id="34" name="TextBox 33">
            <a:extLst>
              <a:ext uri="{FF2B5EF4-FFF2-40B4-BE49-F238E27FC236}">
                <a16:creationId xmlns:a16="http://schemas.microsoft.com/office/drawing/2014/main" id="{DCD1937C-26FB-4463-8F38-397DD631958F}"/>
              </a:ext>
            </a:extLst>
          </p:cNvPr>
          <p:cNvSpPr txBox="1"/>
          <p:nvPr/>
        </p:nvSpPr>
        <p:spPr>
          <a:xfrm>
            <a:off x="6225925" y="3384965"/>
            <a:ext cx="240450" cy="114519"/>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a:sym typeface="Arial" panose="020B0604020202020204" pitchFamily="34" charset="0"/>
              </a:rPr>
              <a:t>-62%</a:t>
            </a:r>
          </a:p>
        </p:txBody>
      </p:sp>
      <p:sp>
        <p:nvSpPr>
          <p:cNvPr id="35" name="TextBox 34">
            <a:extLst>
              <a:ext uri="{FF2B5EF4-FFF2-40B4-BE49-F238E27FC236}">
                <a16:creationId xmlns:a16="http://schemas.microsoft.com/office/drawing/2014/main" id="{35EB0C18-499C-4BFB-8B27-ACE3E89C3A72}"/>
              </a:ext>
            </a:extLst>
          </p:cNvPr>
          <p:cNvSpPr txBox="1"/>
          <p:nvPr/>
        </p:nvSpPr>
        <p:spPr>
          <a:xfrm>
            <a:off x="6213101" y="4340442"/>
            <a:ext cx="266098" cy="114519"/>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a:sym typeface="Arial" panose="020B0604020202020204" pitchFamily="34" charset="0"/>
              </a:rPr>
              <a:t>+60%</a:t>
            </a:r>
          </a:p>
        </p:txBody>
      </p:sp>
      <p:sp>
        <p:nvSpPr>
          <p:cNvPr id="36" name="TextBox 35">
            <a:extLst>
              <a:ext uri="{FF2B5EF4-FFF2-40B4-BE49-F238E27FC236}">
                <a16:creationId xmlns:a16="http://schemas.microsoft.com/office/drawing/2014/main" id="{7865D9C0-7EE4-4FCB-A120-12D6804AD1F7}"/>
              </a:ext>
            </a:extLst>
          </p:cNvPr>
          <p:cNvSpPr txBox="1"/>
          <p:nvPr/>
        </p:nvSpPr>
        <p:spPr>
          <a:xfrm>
            <a:off x="6238749" y="5580350"/>
            <a:ext cx="240450" cy="114519"/>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a:sym typeface="Arial" panose="020B0604020202020204" pitchFamily="34" charset="0"/>
              </a:rPr>
              <a:t>-69%</a:t>
            </a:r>
          </a:p>
        </p:txBody>
      </p:sp>
      <p:cxnSp>
        <p:nvCxnSpPr>
          <p:cNvPr id="37" name="Straight Connector 36">
            <a:extLst>
              <a:ext uri="{FF2B5EF4-FFF2-40B4-BE49-F238E27FC236}">
                <a16:creationId xmlns:a16="http://schemas.microsoft.com/office/drawing/2014/main" id="{57706A9F-F27F-4401-B185-E523DAA1C02A}"/>
              </a:ext>
            </a:extLst>
          </p:cNvPr>
          <p:cNvCxnSpPr/>
          <p:nvPr/>
        </p:nvCxnSpPr>
        <p:spPr>
          <a:xfrm flipV="1">
            <a:off x="6349090" y="4488055"/>
            <a:ext cx="0" cy="311085"/>
          </a:xfrm>
          <a:prstGeom prst="line">
            <a:avLst/>
          </a:prstGeom>
          <a:ln w="6350">
            <a:solidFill>
              <a:srgbClr val="1F202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3CDAF8-CF1F-42B7-B5AB-3F3A99C4179A}"/>
              </a:ext>
            </a:extLst>
          </p:cNvPr>
          <p:cNvCxnSpPr>
            <a:cxnSpLocks/>
          </p:cNvCxnSpPr>
          <p:nvPr/>
        </p:nvCxnSpPr>
        <p:spPr>
          <a:xfrm>
            <a:off x="6349090" y="5242354"/>
            <a:ext cx="0" cy="301375"/>
          </a:xfrm>
          <a:prstGeom prst="line">
            <a:avLst/>
          </a:prstGeom>
          <a:ln w="6350">
            <a:solidFill>
              <a:srgbClr val="1F202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8" name="Chart 127">
            <a:extLst>
              <a:ext uri="{FF2B5EF4-FFF2-40B4-BE49-F238E27FC236}">
                <a16:creationId xmlns:a16="http://schemas.microsoft.com/office/drawing/2014/main" id="{FB3DD217-726D-4210-9740-35387315E4A3}"/>
              </a:ext>
            </a:extLst>
          </p:cNvPr>
          <p:cNvGraphicFramePr/>
          <p:nvPr>
            <p:custDataLst>
              <p:tags r:id="rId3"/>
            </p:custDataLst>
            <p:extLst>
              <p:ext uri="{D42A27DB-BD31-4B8C-83A1-F6EECF244321}">
                <p14:modId xmlns:p14="http://schemas.microsoft.com/office/powerpoint/2010/main" val="4005798004"/>
              </p:ext>
            </p:extLst>
          </p:nvPr>
        </p:nvGraphicFramePr>
        <p:xfrm>
          <a:off x="3125788" y="1643063"/>
          <a:ext cx="3221037" cy="4425950"/>
        </p:xfrm>
        <a:graphic>
          <a:graphicData uri="http://schemas.openxmlformats.org/drawingml/2006/chart">
            <c:chart xmlns:c="http://schemas.openxmlformats.org/drawingml/2006/chart" xmlns:r="http://schemas.openxmlformats.org/officeDocument/2006/relationships" r:id="rId37"/>
          </a:graphicData>
        </a:graphic>
      </p:graphicFrame>
      <p:sp>
        <p:nvSpPr>
          <p:cNvPr id="70" name="Text Placeholder 2">
            <a:extLst>
              <a:ext uri="{FF2B5EF4-FFF2-40B4-BE49-F238E27FC236}">
                <a16:creationId xmlns:a16="http://schemas.microsoft.com/office/drawing/2014/main" id="{718DE635-B150-4065-8959-636E8EED0176}"/>
              </a:ext>
            </a:extLst>
          </p:cNvPr>
          <p:cNvSpPr>
            <a:spLocks noGrp="1"/>
          </p:cNvSpPr>
          <p:nvPr>
            <p:custDataLst>
              <p:tags r:id="rId4"/>
            </p:custDataLst>
          </p:nvPr>
        </p:nvSpPr>
        <p:spPr bwMode="auto">
          <a:xfrm>
            <a:off x="2828925" y="1744663"/>
            <a:ext cx="3190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B003B138-EECA-4A06-8BAF-C12E596C9809}" type="datetime'''''''''''''''V''''i''''''n''''''''''''''d''''''''''eb''''y'">
              <a:rPr lang="da-DK" altLang="en-US" sz="700" smtClean="0"/>
              <a:pPr algn="r">
                <a:spcBef>
                  <a:spcPct val="0"/>
                </a:spcBef>
                <a:spcAft>
                  <a:spcPct val="0"/>
                </a:spcAft>
              </a:pPr>
              <a:t>Vindeby</a:t>
            </a:fld>
            <a:endParaRPr lang="da-DK" sz="700" noProof="0">
              <a:sym typeface="+mn-lt"/>
            </a:endParaRPr>
          </a:p>
        </p:txBody>
      </p:sp>
      <p:sp>
        <p:nvSpPr>
          <p:cNvPr id="98" name="Text Placeholder 2">
            <a:extLst>
              <a:ext uri="{FF2B5EF4-FFF2-40B4-BE49-F238E27FC236}">
                <a16:creationId xmlns:a16="http://schemas.microsoft.com/office/drawing/2014/main" id="{21F4CB77-D3F8-4B40-9015-093F5E7F73FA}"/>
              </a:ext>
            </a:extLst>
          </p:cNvPr>
          <p:cNvSpPr>
            <a:spLocks noGrp="1"/>
          </p:cNvSpPr>
          <p:nvPr>
            <p:custDataLst>
              <p:tags r:id="rId5"/>
            </p:custDataLst>
          </p:nvPr>
        </p:nvSpPr>
        <p:spPr bwMode="auto">
          <a:xfrm>
            <a:off x="2811463" y="5730875"/>
            <a:ext cx="336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8D26DC0E-0610-46D2-9783-C21EB82656E3}" type="datetime'''''G''''''l''''''''''''''''''''''ost''''ru''p'''''">
              <a:rPr lang="da-DK" altLang="en-US" sz="700" smtClean="0"/>
              <a:pPr algn="r">
                <a:spcBef>
                  <a:spcPct val="0"/>
                </a:spcBef>
                <a:spcAft>
                  <a:spcPct val="0"/>
                </a:spcAft>
              </a:pPr>
              <a:t>Glostrup</a:t>
            </a:fld>
            <a:endParaRPr lang="da-DK" sz="700" noProof="0">
              <a:sym typeface="+mn-lt"/>
            </a:endParaRPr>
          </a:p>
        </p:txBody>
      </p:sp>
      <p:sp>
        <p:nvSpPr>
          <p:cNvPr id="78" name="Text Placeholder 2">
            <a:extLst>
              <a:ext uri="{FF2B5EF4-FFF2-40B4-BE49-F238E27FC236}">
                <a16:creationId xmlns:a16="http://schemas.microsoft.com/office/drawing/2014/main" id="{C29B4FFB-2A1D-4231-977A-900078EF0111}"/>
              </a:ext>
            </a:extLst>
          </p:cNvPr>
          <p:cNvSpPr>
            <a:spLocks noGrp="1"/>
          </p:cNvSpPr>
          <p:nvPr>
            <p:custDataLst>
              <p:tags r:id="rId6"/>
            </p:custDataLst>
          </p:nvPr>
        </p:nvSpPr>
        <p:spPr bwMode="auto">
          <a:xfrm>
            <a:off x="3009900" y="2844800"/>
            <a:ext cx="1381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793F0360-6F57-484D-A794-A8F2E0036046}" type="datetime'''''''''''''''''''''''''''''''''''''''''V''''''r''''å'''''''">
              <a:rPr lang="da-DK" altLang="en-US" sz="700" smtClean="0"/>
              <a:pPr algn="r">
                <a:spcBef>
                  <a:spcPct val="0"/>
                </a:spcBef>
                <a:spcAft>
                  <a:spcPct val="0"/>
                </a:spcAft>
              </a:pPr>
              <a:t>Vrå</a:t>
            </a:fld>
            <a:endParaRPr lang="da-DK" sz="700" noProof="0">
              <a:sym typeface="+mn-lt"/>
            </a:endParaRPr>
          </a:p>
        </p:txBody>
      </p:sp>
      <p:sp>
        <p:nvSpPr>
          <p:cNvPr id="95" name="Text Placeholder 2">
            <a:extLst>
              <a:ext uri="{FF2B5EF4-FFF2-40B4-BE49-F238E27FC236}">
                <a16:creationId xmlns:a16="http://schemas.microsoft.com/office/drawing/2014/main" id="{AB682EEC-277C-4B43-9917-7125DFFF2E1B}"/>
              </a:ext>
            </a:extLst>
          </p:cNvPr>
          <p:cNvSpPr>
            <a:spLocks noGrp="1"/>
          </p:cNvSpPr>
          <p:nvPr>
            <p:custDataLst>
              <p:tags r:id="rId7"/>
            </p:custDataLst>
          </p:nvPr>
        </p:nvSpPr>
        <p:spPr bwMode="auto">
          <a:xfrm>
            <a:off x="2586038" y="5318125"/>
            <a:ext cx="5619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7A51B910-FE8D-46B2-86D1-4F6C5FD41169}" type="datetime'''F''r''eder''''''i''k''''''s''''s''''u''''''n''d'''''''''''''">
              <a:rPr lang="da-DK" altLang="en-US" sz="700" smtClean="0"/>
              <a:pPr algn="r">
                <a:spcBef>
                  <a:spcPct val="0"/>
                </a:spcBef>
                <a:spcAft>
                  <a:spcPct val="0"/>
                </a:spcAft>
              </a:pPr>
              <a:t>Frederikssund</a:t>
            </a:fld>
            <a:endParaRPr lang="da-DK" sz="700" noProof="0">
              <a:sym typeface="+mn-lt"/>
            </a:endParaRPr>
          </a:p>
        </p:txBody>
      </p:sp>
      <p:sp>
        <p:nvSpPr>
          <p:cNvPr id="86" name="Text Placeholder 2">
            <a:extLst>
              <a:ext uri="{FF2B5EF4-FFF2-40B4-BE49-F238E27FC236}">
                <a16:creationId xmlns:a16="http://schemas.microsoft.com/office/drawing/2014/main" id="{FDA6C2C4-91E9-423C-8A64-2EB9537D3A29}"/>
              </a:ext>
            </a:extLst>
          </p:cNvPr>
          <p:cNvSpPr>
            <a:spLocks noGrp="1"/>
          </p:cNvSpPr>
          <p:nvPr>
            <p:custDataLst>
              <p:tags r:id="rId8"/>
            </p:custDataLst>
          </p:nvPr>
        </p:nvSpPr>
        <p:spPr bwMode="auto">
          <a:xfrm>
            <a:off x="2789238" y="3943350"/>
            <a:ext cx="3587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8E72924A-B348-42AC-A261-B0942904AA9A}" type="datetime'L''''''i''''''n''''''d''''''''''ho''''''l''''''m'''">
              <a:rPr lang="da-DK" altLang="en-US" sz="700" smtClean="0"/>
              <a:pPr algn="r">
                <a:spcBef>
                  <a:spcPct val="0"/>
                </a:spcBef>
                <a:spcAft>
                  <a:spcPct val="0"/>
                </a:spcAft>
              </a:pPr>
              <a:t>Lindholm</a:t>
            </a:fld>
            <a:endParaRPr lang="da-DK" sz="700" noProof="0">
              <a:sym typeface="+mn-lt"/>
            </a:endParaRPr>
          </a:p>
        </p:txBody>
      </p:sp>
      <p:sp>
        <p:nvSpPr>
          <p:cNvPr id="77" name="Text Placeholder 2">
            <a:extLst>
              <a:ext uri="{FF2B5EF4-FFF2-40B4-BE49-F238E27FC236}">
                <a16:creationId xmlns:a16="http://schemas.microsoft.com/office/drawing/2014/main" id="{1C76ACF7-AE99-46CC-96C9-E97A3BAAEFCD}"/>
              </a:ext>
            </a:extLst>
          </p:cNvPr>
          <p:cNvSpPr>
            <a:spLocks noGrp="1"/>
          </p:cNvSpPr>
          <p:nvPr>
            <p:custDataLst>
              <p:tags r:id="rId9"/>
            </p:custDataLst>
          </p:nvPr>
        </p:nvSpPr>
        <p:spPr bwMode="auto">
          <a:xfrm>
            <a:off x="2813050" y="2706688"/>
            <a:ext cx="3349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138E7DED-1341-49CC-8002-BF9C31DEF085}" type="datetime'B''''''''i''''''''r''''''''''ke''''''''''r''''''''''ød'''">
              <a:rPr lang="da-DK" altLang="en-US" sz="700" smtClean="0"/>
              <a:pPr algn="r">
                <a:spcBef>
                  <a:spcPct val="0"/>
                </a:spcBef>
                <a:spcAft>
                  <a:spcPct val="0"/>
                </a:spcAft>
              </a:pPr>
              <a:t>Birkerød</a:t>
            </a:fld>
            <a:endParaRPr lang="da-DK" sz="700" noProof="0">
              <a:sym typeface="+mn-lt"/>
            </a:endParaRPr>
          </a:p>
        </p:txBody>
      </p:sp>
      <p:sp>
        <p:nvSpPr>
          <p:cNvPr id="71" name="Text Placeholder 2">
            <a:extLst>
              <a:ext uri="{FF2B5EF4-FFF2-40B4-BE49-F238E27FC236}">
                <a16:creationId xmlns:a16="http://schemas.microsoft.com/office/drawing/2014/main" id="{5DA5657B-4D5D-4503-AC6C-9D3A507B1C0D}"/>
              </a:ext>
            </a:extLst>
          </p:cNvPr>
          <p:cNvSpPr>
            <a:spLocks noGrp="1"/>
          </p:cNvSpPr>
          <p:nvPr>
            <p:custDataLst>
              <p:tags r:id="rId10"/>
            </p:custDataLst>
          </p:nvPr>
        </p:nvSpPr>
        <p:spPr bwMode="auto">
          <a:xfrm>
            <a:off x="2854325" y="1882775"/>
            <a:ext cx="2936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B5183ACC-9543-4CA3-A97E-D884D9327E61}" type="datetime'''''J''''''''y''''''''''l''li''''''''''''''nge'''">
              <a:rPr lang="da-DK" altLang="en-US" sz="700" smtClean="0"/>
              <a:pPr algn="r">
                <a:spcBef>
                  <a:spcPct val="0"/>
                </a:spcBef>
                <a:spcAft>
                  <a:spcPct val="0"/>
                </a:spcAft>
              </a:pPr>
              <a:t>Jyllinge</a:t>
            </a:fld>
            <a:endParaRPr lang="da-DK" sz="700" noProof="0">
              <a:sym typeface="+mn-lt"/>
            </a:endParaRPr>
          </a:p>
        </p:txBody>
      </p:sp>
      <p:sp>
        <p:nvSpPr>
          <p:cNvPr id="76" name="Text Placeholder 2">
            <a:extLst>
              <a:ext uri="{FF2B5EF4-FFF2-40B4-BE49-F238E27FC236}">
                <a16:creationId xmlns:a16="http://schemas.microsoft.com/office/drawing/2014/main" id="{4F87DA4C-16E6-4C1D-8988-04B40E9AA268}"/>
              </a:ext>
            </a:extLst>
          </p:cNvPr>
          <p:cNvSpPr>
            <a:spLocks noGrp="1"/>
          </p:cNvSpPr>
          <p:nvPr>
            <p:custDataLst>
              <p:tags r:id="rId11"/>
            </p:custDataLst>
          </p:nvPr>
        </p:nvSpPr>
        <p:spPr bwMode="auto">
          <a:xfrm>
            <a:off x="2900363" y="2568575"/>
            <a:ext cx="2476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1BDFDF91-D41F-47A1-A9EE-DE9EE31A3230}" type="datetime'O''''''''''''''''''''''''d''''''''''''d''''e''r'''''">
              <a:rPr lang="da-DK" altLang="en-US" sz="700" smtClean="0"/>
              <a:pPr algn="r">
                <a:spcBef>
                  <a:spcPct val="0"/>
                </a:spcBef>
                <a:spcAft>
                  <a:spcPct val="0"/>
                </a:spcAft>
              </a:pPr>
              <a:t>Odder</a:t>
            </a:fld>
            <a:endParaRPr lang="da-DK" sz="700" noProof="0">
              <a:sym typeface="+mn-lt"/>
            </a:endParaRPr>
          </a:p>
        </p:txBody>
      </p:sp>
      <p:sp>
        <p:nvSpPr>
          <p:cNvPr id="88" name="Text Placeholder 2">
            <a:extLst>
              <a:ext uri="{FF2B5EF4-FFF2-40B4-BE49-F238E27FC236}">
                <a16:creationId xmlns:a16="http://schemas.microsoft.com/office/drawing/2014/main" id="{A1B56AB8-AAEA-4CDD-B53D-661AF221B63C}"/>
              </a:ext>
            </a:extLst>
          </p:cNvPr>
          <p:cNvSpPr>
            <a:spLocks noGrp="1"/>
          </p:cNvSpPr>
          <p:nvPr>
            <p:custDataLst>
              <p:tags r:id="rId12"/>
            </p:custDataLst>
          </p:nvPr>
        </p:nvSpPr>
        <p:spPr bwMode="auto">
          <a:xfrm>
            <a:off x="2665413" y="4356100"/>
            <a:ext cx="4826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CF83E2CA-C37C-4957-ADDA-8C132C875641}" type="datetime'V''o''r''''''''''''d''''''in''''''''''g''b''''''o''''r''''g'">
              <a:rPr lang="da-DK" altLang="en-US" sz="700" smtClean="0"/>
              <a:pPr algn="r">
                <a:spcBef>
                  <a:spcPct val="0"/>
                </a:spcBef>
                <a:spcAft>
                  <a:spcPct val="0"/>
                </a:spcAft>
              </a:pPr>
              <a:t>Vordingborg</a:t>
            </a:fld>
            <a:endParaRPr lang="da-DK" sz="700" noProof="0">
              <a:sym typeface="+mn-lt"/>
            </a:endParaRPr>
          </a:p>
        </p:txBody>
      </p:sp>
      <p:sp>
        <p:nvSpPr>
          <p:cNvPr id="72" name="Text Placeholder 2">
            <a:extLst>
              <a:ext uri="{FF2B5EF4-FFF2-40B4-BE49-F238E27FC236}">
                <a16:creationId xmlns:a16="http://schemas.microsoft.com/office/drawing/2014/main" id="{78774963-A40D-4E66-B277-46E7AB6105EF}"/>
              </a:ext>
            </a:extLst>
          </p:cNvPr>
          <p:cNvSpPr>
            <a:spLocks noGrp="1"/>
          </p:cNvSpPr>
          <p:nvPr>
            <p:custDataLst>
              <p:tags r:id="rId13"/>
            </p:custDataLst>
          </p:nvPr>
        </p:nvSpPr>
        <p:spPr bwMode="auto">
          <a:xfrm>
            <a:off x="2871788" y="2019300"/>
            <a:ext cx="2762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9E15A5DF-B7F5-4147-9E51-3CE4734996F1}" type="datetime'''Løg''''''''''''''t''e''''''n'''''">
              <a:rPr lang="da-DK" altLang="en-US" sz="700" smtClean="0"/>
              <a:pPr algn="r">
                <a:spcBef>
                  <a:spcPct val="0"/>
                </a:spcBef>
                <a:spcAft>
                  <a:spcPct val="0"/>
                </a:spcAft>
              </a:pPr>
              <a:t>Løgten</a:t>
            </a:fld>
            <a:endParaRPr lang="da-DK" sz="700" noProof="0">
              <a:sym typeface="+mn-lt"/>
            </a:endParaRPr>
          </a:p>
        </p:txBody>
      </p:sp>
      <p:sp>
        <p:nvSpPr>
          <p:cNvPr id="74" name="Text Placeholder 2">
            <a:extLst>
              <a:ext uri="{FF2B5EF4-FFF2-40B4-BE49-F238E27FC236}">
                <a16:creationId xmlns:a16="http://schemas.microsoft.com/office/drawing/2014/main" id="{25D2DD8B-E5AD-4A84-845C-261D1B467142}"/>
              </a:ext>
            </a:extLst>
          </p:cNvPr>
          <p:cNvSpPr>
            <a:spLocks noGrp="1"/>
          </p:cNvSpPr>
          <p:nvPr>
            <p:custDataLst>
              <p:tags r:id="rId14"/>
            </p:custDataLst>
          </p:nvPr>
        </p:nvSpPr>
        <p:spPr bwMode="auto">
          <a:xfrm>
            <a:off x="2867025" y="2293938"/>
            <a:ext cx="2809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2E3BDA91-555C-48CC-BE98-E8FE2188FEC4}" type="datetime'''''''''''''Fu''''''''''r''''''es''ø'''''''''''''''''''''''''">
              <a:rPr lang="da-DK" altLang="en-US" sz="700" smtClean="0"/>
              <a:pPr algn="r">
                <a:spcBef>
                  <a:spcPct val="0"/>
                </a:spcBef>
                <a:spcAft>
                  <a:spcPct val="0"/>
                </a:spcAft>
              </a:pPr>
              <a:t>Furesø</a:t>
            </a:fld>
            <a:endParaRPr lang="da-DK" sz="700" noProof="0">
              <a:sym typeface="+mn-lt"/>
            </a:endParaRPr>
          </a:p>
        </p:txBody>
      </p:sp>
      <p:sp>
        <p:nvSpPr>
          <p:cNvPr id="94" name="Text Placeholder 2">
            <a:extLst>
              <a:ext uri="{FF2B5EF4-FFF2-40B4-BE49-F238E27FC236}">
                <a16:creationId xmlns:a16="http://schemas.microsoft.com/office/drawing/2014/main" id="{3FCADFD5-4301-4F09-8D80-C1D49A108CBA}"/>
              </a:ext>
            </a:extLst>
          </p:cNvPr>
          <p:cNvSpPr>
            <a:spLocks noGrp="1"/>
          </p:cNvSpPr>
          <p:nvPr>
            <p:custDataLst>
              <p:tags r:id="rId15"/>
            </p:custDataLst>
          </p:nvPr>
        </p:nvSpPr>
        <p:spPr bwMode="auto">
          <a:xfrm>
            <a:off x="2971800" y="5181600"/>
            <a:ext cx="176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307966BF-D004-4965-A02D-64BB30225479}" type="datetime'N''''FS'''''''''''''''''''''''''''''''''''''''''''''''''">
              <a:rPr lang="da-DK" altLang="en-US" sz="700" smtClean="0"/>
              <a:pPr algn="r">
                <a:spcBef>
                  <a:spcPct val="0"/>
                </a:spcBef>
                <a:spcAft>
                  <a:spcPct val="0"/>
                </a:spcAft>
              </a:pPr>
              <a:t>NFS</a:t>
            </a:fld>
            <a:endParaRPr lang="da-DK" sz="700" noProof="0">
              <a:sym typeface="+mn-lt"/>
            </a:endParaRPr>
          </a:p>
        </p:txBody>
      </p:sp>
      <p:sp>
        <p:nvSpPr>
          <p:cNvPr id="73" name="Text Placeholder 2">
            <a:extLst>
              <a:ext uri="{FF2B5EF4-FFF2-40B4-BE49-F238E27FC236}">
                <a16:creationId xmlns:a16="http://schemas.microsoft.com/office/drawing/2014/main" id="{D340E404-9C84-4352-B682-2BE7D8EA5497}"/>
              </a:ext>
            </a:extLst>
          </p:cNvPr>
          <p:cNvSpPr>
            <a:spLocks noGrp="1"/>
          </p:cNvSpPr>
          <p:nvPr>
            <p:custDataLst>
              <p:tags r:id="rId16"/>
            </p:custDataLst>
          </p:nvPr>
        </p:nvSpPr>
        <p:spPr bwMode="auto">
          <a:xfrm>
            <a:off x="2782888" y="2157413"/>
            <a:ext cx="3651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BD409264-5DEA-4F74-8065-33C05B18DC9A}" type="datetime'''H''''''''o''''''''''r''''''''''n''b''''''''''''æk'''''''">
              <a:rPr lang="da-DK" altLang="en-US" sz="700" smtClean="0"/>
              <a:pPr algn="r">
                <a:spcBef>
                  <a:spcPct val="0"/>
                </a:spcBef>
                <a:spcAft>
                  <a:spcPct val="0"/>
                </a:spcAft>
              </a:pPr>
              <a:t>Hornbæk</a:t>
            </a:fld>
            <a:endParaRPr lang="da-DK" sz="700" noProof="0">
              <a:sym typeface="+mn-lt"/>
            </a:endParaRPr>
          </a:p>
        </p:txBody>
      </p:sp>
      <p:sp>
        <p:nvSpPr>
          <p:cNvPr id="75" name="Text Placeholder 2">
            <a:extLst>
              <a:ext uri="{FF2B5EF4-FFF2-40B4-BE49-F238E27FC236}">
                <a16:creationId xmlns:a16="http://schemas.microsoft.com/office/drawing/2014/main" id="{7F03D89E-9DAB-4462-8DEA-6D68D8750849}"/>
              </a:ext>
            </a:extLst>
          </p:cNvPr>
          <p:cNvSpPr>
            <a:spLocks noGrp="1"/>
          </p:cNvSpPr>
          <p:nvPr>
            <p:custDataLst>
              <p:tags r:id="rId17"/>
            </p:custDataLst>
          </p:nvPr>
        </p:nvSpPr>
        <p:spPr bwMode="auto">
          <a:xfrm>
            <a:off x="2794000" y="2432050"/>
            <a:ext cx="3540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678550D2-E95B-4916-B599-00D7CCF5A586}" type="datetime'''''''''Vej''''''''''''''''''''''g''''''a''ard'''''''''''">
              <a:rPr lang="da-DK" altLang="en-US" sz="700" smtClean="0"/>
              <a:pPr algn="r">
                <a:spcBef>
                  <a:spcPct val="0"/>
                </a:spcBef>
                <a:spcAft>
                  <a:spcPct val="0"/>
                </a:spcAft>
              </a:pPr>
              <a:t>Vejgaard</a:t>
            </a:fld>
            <a:endParaRPr lang="da-DK" sz="700" noProof="0">
              <a:sym typeface="+mn-lt"/>
            </a:endParaRPr>
          </a:p>
        </p:txBody>
      </p:sp>
      <p:sp>
        <p:nvSpPr>
          <p:cNvPr id="79" name="Text Placeholder 2">
            <a:extLst>
              <a:ext uri="{FF2B5EF4-FFF2-40B4-BE49-F238E27FC236}">
                <a16:creationId xmlns:a16="http://schemas.microsoft.com/office/drawing/2014/main" id="{E70B209D-D306-4910-A3F8-9C8ED04E6733}"/>
              </a:ext>
            </a:extLst>
          </p:cNvPr>
          <p:cNvSpPr>
            <a:spLocks noGrp="1"/>
          </p:cNvSpPr>
          <p:nvPr>
            <p:custDataLst>
              <p:tags r:id="rId18"/>
            </p:custDataLst>
          </p:nvPr>
        </p:nvSpPr>
        <p:spPr bwMode="auto">
          <a:xfrm>
            <a:off x="2916238" y="2981325"/>
            <a:ext cx="2317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1015F7B5-9382-4763-9CC7-F7250BA00A07}" type="datetime'''''''''''''''''''''T''''''''''''''a''''r''''''up'''''''''">
              <a:rPr lang="da-DK" altLang="en-US" sz="700" smtClean="0"/>
              <a:pPr algn="r">
                <a:spcBef>
                  <a:spcPct val="0"/>
                </a:spcBef>
                <a:spcAft>
                  <a:spcPct val="0"/>
                </a:spcAft>
              </a:pPr>
              <a:t>Tarup</a:t>
            </a:fld>
            <a:endParaRPr lang="da-DK" sz="700" noProof="0">
              <a:sym typeface="+mn-lt"/>
            </a:endParaRPr>
          </a:p>
        </p:txBody>
      </p:sp>
      <p:sp>
        <p:nvSpPr>
          <p:cNvPr id="80" name="Text Placeholder 2">
            <a:extLst>
              <a:ext uri="{FF2B5EF4-FFF2-40B4-BE49-F238E27FC236}">
                <a16:creationId xmlns:a16="http://schemas.microsoft.com/office/drawing/2014/main" id="{66EF54ED-EE35-4A5D-82EF-E83925C39668}"/>
              </a:ext>
            </a:extLst>
          </p:cNvPr>
          <p:cNvSpPr>
            <a:spLocks noGrp="1"/>
          </p:cNvSpPr>
          <p:nvPr>
            <p:custDataLst>
              <p:tags r:id="rId19"/>
            </p:custDataLst>
          </p:nvPr>
        </p:nvSpPr>
        <p:spPr bwMode="auto">
          <a:xfrm>
            <a:off x="2905125" y="3119438"/>
            <a:ext cx="2428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BA014374-8BEE-4271-B421-CF2CF07D0F17}" type="datetime'''''''''''''''G''''''''''r''e''''''''''''v''''e'''''">
              <a:rPr lang="da-DK" altLang="en-US" sz="700" smtClean="0"/>
              <a:pPr algn="r">
                <a:spcBef>
                  <a:spcPct val="0"/>
                </a:spcBef>
                <a:spcAft>
                  <a:spcPct val="0"/>
                </a:spcAft>
              </a:pPr>
              <a:t>Greve</a:t>
            </a:fld>
            <a:endParaRPr lang="da-DK" sz="700" noProof="0">
              <a:sym typeface="+mn-lt"/>
            </a:endParaRPr>
          </a:p>
        </p:txBody>
      </p:sp>
      <p:sp>
        <p:nvSpPr>
          <p:cNvPr id="81" name="Text Placeholder 2">
            <a:extLst>
              <a:ext uri="{FF2B5EF4-FFF2-40B4-BE49-F238E27FC236}">
                <a16:creationId xmlns:a16="http://schemas.microsoft.com/office/drawing/2014/main" id="{73465BB2-4F9E-497E-B151-F243F0BD3069}"/>
              </a:ext>
            </a:extLst>
          </p:cNvPr>
          <p:cNvSpPr>
            <a:spLocks noGrp="1"/>
          </p:cNvSpPr>
          <p:nvPr>
            <p:custDataLst>
              <p:tags r:id="rId20"/>
            </p:custDataLst>
          </p:nvPr>
        </p:nvSpPr>
        <p:spPr bwMode="auto">
          <a:xfrm>
            <a:off x="2698750" y="3255963"/>
            <a:ext cx="4492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1F442F7E-0003-457B-89B3-A75DDE1F7C56}" type="datetime'''L''''''l'' ''''''''''''''''N''æ''''s''''''''t''''v''''''ed'">
              <a:rPr lang="da-DK" altLang="en-US" sz="700" smtClean="0"/>
              <a:pPr algn="r">
                <a:spcBef>
                  <a:spcPct val="0"/>
                </a:spcBef>
                <a:spcAft>
                  <a:spcPct val="0"/>
                </a:spcAft>
              </a:pPr>
              <a:t>Ll Næstved</a:t>
            </a:fld>
            <a:endParaRPr lang="da-DK" sz="700" noProof="0">
              <a:sym typeface="+mn-lt"/>
            </a:endParaRPr>
          </a:p>
        </p:txBody>
      </p:sp>
      <p:sp>
        <p:nvSpPr>
          <p:cNvPr id="82" name="Text Placeholder 2">
            <a:extLst>
              <a:ext uri="{FF2B5EF4-FFF2-40B4-BE49-F238E27FC236}">
                <a16:creationId xmlns:a16="http://schemas.microsoft.com/office/drawing/2014/main" id="{8D40DF73-C6B7-4029-A9F5-EBA114C56E1D}"/>
              </a:ext>
            </a:extLst>
          </p:cNvPr>
          <p:cNvSpPr>
            <a:spLocks noGrp="1"/>
          </p:cNvSpPr>
          <p:nvPr>
            <p:custDataLst>
              <p:tags r:id="rId21"/>
            </p:custDataLst>
          </p:nvPr>
        </p:nvSpPr>
        <p:spPr bwMode="auto">
          <a:xfrm>
            <a:off x="2859088" y="3394075"/>
            <a:ext cx="2889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AB7BA965-8C00-4403-A9BA-84F763988619}" type="datetime'''''''''Li''l''''''l''''e''r''ø''''''''''''''''d'''''''">
              <a:rPr lang="da-DK" altLang="en-US" sz="700" smtClean="0"/>
              <a:pPr algn="r">
                <a:spcBef>
                  <a:spcPct val="0"/>
                </a:spcBef>
                <a:spcAft>
                  <a:spcPct val="0"/>
                </a:spcAft>
              </a:pPr>
              <a:t>Lillerød</a:t>
            </a:fld>
            <a:endParaRPr lang="da-DK" sz="700" noProof="0">
              <a:sym typeface="+mn-lt"/>
            </a:endParaRPr>
          </a:p>
        </p:txBody>
      </p:sp>
      <p:sp>
        <p:nvSpPr>
          <p:cNvPr id="83" name="Text Placeholder 2">
            <a:extLst>
              <a:ext uri="{FF2B5EF4-FFF2-40B4-BE49-F238E27FC236}">
                <a16:creationId xmlns:a16="http://schemas.microsoft.com/office/drawing/2014/main" id="{7AD9ABA0-531E-4377-9404-D02526A4811E}"/>
              </a:ext>
            </a:extLst>
          </p:cNvPr>
          <p:cNvSpPr>
            <a:spLocks noGrp="1"/>
          </p:cNvSpPr>
          <p:nvPr>
            <p:custDataLst>
              <p:tags r:id="rId22"/>
            </p:custDataLst>
          </p:nvPr>
        </p:nvSpPr>
        <p:spPr bwMode="auto">
          <a:xfrm>
            <a:off x="2763838" y="3532188"/>
            <a:ext cx="3841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87FD3F75-7ED5-47AF-9050-BB5E3B6424B1}" type="datetime'''F''''''''''''''''''''''''''j''''e''r''ri''''''t''''s''lev'''">
              <a:rPr lang="da-DK" altLang="en-US" sz="700" smtClean="0"/>
              <a:pPr algn="r">
                <a:spcBef>
                  <a:spcPct val="0"/>
                </a:spcBef>
                <a:spcAft>
                  <a:spcPct val="0"/>
                </a:spcAft>
              </a:pPr>
              <a:t>Fjerritslev</a:t>
            </a:fld>
            <a:endParaRPr lang="da-DK" sz="700" noProof="0">
              <a:sym typeface="+mn-lt"/>
            </a:endParaRPr>
          </a:p>
        </p:txBody>
      </p:sp>
      <p:sp>
        <p:nvSpPr>
          <p:cNvPr id="99" name="Text Placeholder 2">
            <a:extLst>
              <a:ext uri="{FF2B5EF4-FFF2-40B4-BE49-F238E27FC236}">
                <a16:creationId xmlns:a16="http://schemas.microsoft.com/office/drawing/2014/main" id="{1987C156-AC2B-4585-9C95-9720025C2779}"/>
              </a:ext>
            </a:extLst>
          </p:cNvPr>
          <p:cNvSpPr>
            <a:spLocks noGrp="1"/>
          </p:cNvSpPr>
          <p:nvPr>
            <p:custDataLst>
              <p:tags r:id="rId23"/>
            </p:custDataLst>
          </p:nvPr>
        </p:nvSpPr>
        <p:spPr bwMode="auto">
          <a:xfrm>
            <a:off x="2871788" y="5867400"/>
            <a:ext cx="2762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83F6E63D-B57D-473E-A82F-86808EEE487B}" type="datetime'T''''å''''''''''''''''''''r''''''''nby'''''''''">
              <a:rPr lang="da-DK" altLang="en-US" sz="700" smtClean="0"/>
              <a:pPr algn="r">
                <a:spcBef>
                  <a:spcPct val="0"/>
                </a:spcBef>
                <a:spcAft>
                  <a:spcPct val="0"/>
                </a:spcAft>
              </a:pPr>
              <a:t>Tårnby</a:t>
            </a:fld>
            <a:endParaRPr lang="da-DK" sz="700" noProof="0">
              <a:sym typeface="+mn-lt"/>
            </a:endParaRPr>
          </a:p>
        </p:txBody>
      </p:sp>
      <p:sp>
        <p:nvSpPr>
          <p:cNvPr id="84" name="Text Placeholder 2">
            <a:extLst>
              <a:ext uri="{FF2B5EF4-FFF2-40B4-BE49-F238E27FC236}">
                <a16:creationId xmlns:a16="http://schemas.microsoft.com/office/drawing/2014/main" id="{CAF64C65-471D-4621-B8B7-3130A8029786}"/>
              </a:ext>
            </a:extLst>
          </p:cNvPr>
          <p:cNvSpPr>
            <a:spLocks noGrp="1"/>
          </p:cNvSpPr>
          <p:nvPr>
            <p:custDataLst>
              <p:tags r:id="rId24"/>
            </p:custDataLst>
          </p:nvPr>
        </p:nvSpPr>
        <p:spPr bwMode="auto">
          <a:xfrm>
            <a:off x="2990850" y="3668713"/>
            <a:ext cx="1571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831B96A4-1892-4B3F-A5C4-A83E8AAD2F81}" type="datetime'''''E''''''''''''''''''''''''g''''å'''''''''''''''''''''''">
              <a:rPr lang="da-DK" altLang="en-US" sz="700" smtClean="0"/>
              <a:pPr algn="r">
                <a:spcBef>
                  <a:spcPct val="0"/>
                </a:spcBef>
                <a:spcAft>
                  <a:spcPct val="0"/>
                </a:spcAft>
              </a:pPr>
              <a:t>Egå</a:t>
            </a:fld>
            <a:endParaRPr lang="da-DK" sz="700" noProof="0">
              <a:sym typeface="+mn-lt"/>
            </a:endParaRPr>
          </a:p>
        </p:txBody>
      </p:sp>
      <p:sp>
        <p:nvSpPr>
          <p:cNvPr id="97" name="Text Placeholder 2">
            <a:extLst>
              <a:ext uri="{FF2B5EF4-FFF2-40B4-BE49-F238E27FC236}">
                <a16:creationId xmlns:a16="http://schemas.microsoft.com/office/drawing/2014/main" id="{63E74B03-5384-40E6-9ABE-90206133EA56}"/>
              </a:ext>
            </a:extLst>
          </p:cNvPr>
          <p:cNvSpPr>
            <a:spLocks noGrp="1"/>
          </p:cNvSpPr>
          <p:nvPr>
            <p:custDataLst>
              <p:tags r:id="rId25"/>
            </p:custDataLst>
          </p:nvPr>
        </p:nvSpPr>
        <p:spPr bwMode="auto">
          <a:xfrm>
            <a:off x="2773363" y="5592763"/>
            <a:ext cx="3746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D91725B0-7C90-4F2D-B2E1-1264F6C76311}" type="datetime'''''''''''''''V''''''a''''n''''''dsa''''''''''''''''''''''''m'">
              <a:rPr lang="da-DK" altLang="en-US" sz="700" smtClean="0"/>
              <a:pPr algn="r">
                <a:spcBef>
                  <a:spcPct val="0"/>
                </a:spcBef>
                <a:spcAft>
                  <a:spcPct val="0"/>
                </a:spcAft>
              </a:pPr>
              <a:t>Vandsam</a:t>
            </a:fld>
            <a:endParaRPr lang="da-DK" sz="700" noProof="0">
              <a:sym typeface="+mn-lt"/>
            </a:endParaRPr>
          </a:p>
        </p:txBody>
      </p:sp>
      <p:sp>
        <p:nvSpPr>
          <p:cNvPr id="87" name="Text Placeholder 2">
            <a:extLst>
              <a:ext uri="{FF2B5EF4-FFF2-40B4-BE49-F238E27FC236}">
                <a16:creationId xmlns:a16="http://schemas.microsoft.com/office/drawing/2014/main" id="{04C4A13B-5296-434D-BA8D-1665F967921B}"/>
              </a:ext>
            </a:extLst>
          </p:cNvPr>
          <p:cNvSpPr>
            <a:spLocks noGrp="1"/>
          </p:cNvSpPr>
          <p:nvPr>
            <p:custDataLst>
              <p:tags r:id="rId26"/>
            </p:custDataLst>
          </p:nvPr>
        </p:nvSpPr>
        <p:spPr bwMode="auto">
          <a:xfrm>
            <a:off x="2570163" y="4081463"/>
            <a:ext cx="5778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7EFB628E-0B02-4985-9BA5-5BD8269D3D0E}" type="datetime'''Øs''''''t''ve''''n''''''''''''''''d''''''''s''ysse''''l'''">
              <a:rPr lang="da-DK" altLang="en-US" sz="700" smtClean="0"/>
              <a:pPr algn="r">
                <a:spcBef>
                  <a:spcPct val="0"/>
                </a:spcBef>
                <a:spcAft>
                  <a:spcPct val="0"/>
                </a:spcAft>
              </a:pPr>
              <a:t>Østvendsyssel</a:t>
            </a:fld>
            <a:endParaRPr lang="da-DK" sz="700" noProof="0">
              <a:sym typeface="+mn-lt"/>
            </a:endParaRPr>
          </a:p>
        </p:txBody>
      </p:sp>
      <p:sp>
        <p:nvSpPr>
          <p:cNvPr id="85" name="Text Placeholder 2">
            <a:extLst>
              <a:ext uri="{FF2B5EF4-FFF2-40B4-BE49-F238E27FC236}">
                <a16:creationId xmlns:a16="http://schemas.microsoft.com/office/drawing/2014/main" id="{8632349A-C229-49C3-AEEC-6AEDCF13B350}"/>
              </a:ext>
            </a:extLst>
          </p:cNvPr>
          <p:cNvSpPr>
            <a:spLocks noGrp="1"/>
          </p:cNvSpPr>
          <p:nvPr>
            <p:custDataLst>
              <p:tags r:id="rId27"/>
            </p:custDataLst>
          </p:nvPr>
        </p:nvSpPr>
        <p:spPr bwMode="auto">
          <a:xfrm>
            <a:off x="2867025" y="3806825"/>
            <a:ext cx="2809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DFFFAC97-46E0-4C89-88C4-2E7F4D0908F6}" type="datetime'''''''''''N''''''''''''''æ''''''s''''''''''''''b''''y'''''''''">
              <a:rPr lang="da-DK" altLang="en-US" sz="700" smtClean="0"/>
              <a:pPr algn="r">
                <a:spcBef>
                  <a:spcPct val="0"/>
                </a:spcBef>
                <a:spcAft>
                  <a:spcPct val="0"/>
                </a:spcAft>
              </a:pPr>
              <a:t>Næsby</a:t>
            </a:fld>
            <a:endParaRPr lang="da-DK" sz="700" noProof="0">
              <a:sym typeface="+mn-lt"/>
            </a:endParaRPr>
          </a:p>
        </p:txBody>
      </p:sp>
      <p:sp>
        <p:nvSpPr>
          <p:cNvPr id="89" name="Text Placeholder 2">
            <a:extLst>
              <a:ext uri="{FF2B5EF4-FFF2-40B4-BE49-F238E27FC236}">
                <a16:creationId xmlns:a16="http://schemas.microsoft.com/office/drawing/2014/main" id="{6AB1BE8B-6B9E-4A68-AFDB-DED4CDEA7477}"/>
              </a:ext>
            </a:extLst>
          </p:cNvPr>
          <p:cNvSpPr>
            <a:spLocks noGrp="1"/>
          </p:cNvSpPr>
          <p:nvPr>
            <p:custDataLst>
              <p:tags r:id="rId28"/>
            </p:custDataLst>
          </p:nvPr>
        </p:nvSpPr>
        <p:spPr bwMode="auto">
          <a:xfrm>
            <a:off x="2590800" y="4494213"/>
            <a:ext cx="557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8E94AC5A-C5F3-423F-A7A3-EFA9074B8D9B}" type="datetime'''''''G''''''''u''''''l''d''''b''ro''''''gs''''u''nd'''''''''">
              <a:rPr lang="da-DK" altLang="en-US" sz="700" smtClean="0"/>
              <a:pPr algn="r">
                <a:spcBef>
                  <a:spcPct val="0"/>
                </a:spcBef>
                <a:spcAft>
                  <a:spcPct val="0"/>
                </a:spcAft>
              </a:pPr>
              <a:t>Guldbrogsund</a:t>
            </a:fld>
            <a:endParaRPr lang="da-DK" sz="700" noProof="0">
              <a:sym typeface="+mn-lt"/>
            </a:endParaRPr>
          </a:p>
        </p:txBody>
      </p:sp>
      <p:sp>
        <p:nvSpPr>
          <p:cNvPr id="92" name="Text Placeholder 2">
            <a:extLst>
              <a:ext uri="{FF2B5EF4-FFF2-40B4-BE49-F238E27FC236}">
                <a16:creationId xmlns:a16="http://schemas.microsoft.com/office/drawing/2014/main" id="{CC4BCAB1-87FD-4919-8A71-F585E21410A2}"/>
              </a:ext>
            </a:extLst>
          </p:cNvPr>
          <p:cNvSpPr>
            <a:spLocks noGrp="1"/>
          </p:cNvSpPr>
          <p:nvPr>
            <p:custDataLst>
              <p:tags r:id="rId29"/>
            </p:custDataLst>
          </p:nvPr>
        </p:nvSpPr>
        <p:spPr bwMode="auto">
          <a:xfrm>
            <a:off x="2844800" y="4905375"/>
            <a:ext cx="303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4DE7B687-6212-44E1-B3D8-796F184F4F4B}" type="datetime'''''''''H''i''l''''''''''''le''''''''''''r''''''ø''''''''''d'">
              <a:rPr lang="da-DK" altLang="en-US" sz="700" smtClean="0"/>
              <a:pPr algn="r">
                <a:spcBef>
                  <a:spcPct val="0"/>
                </a:spcBef>
                <a:spcAft>
                  <a:spcPct val="0"/>
                </a:spcAft>
              </a:pPr>
              <a:t>Hillerød</a:t>
            </a:fld>
            <a:endParaRPr lang="da-DK" sz="700" noProof="0">
              <a:sym typeface="+mn-lt"/>
            </a:endParaRPr>
          </a:p>
        </p:txBody>
      </p:sp>
      <p:sp>
        <p:nvSpPr>
          <p:cNvPr id="90" name="Text Placeholder 2">
            <a:extLst>
              <a:ext uri="{FF2B5EF4-FFF2-40B4-BE49-F238E27FC236}">
                <a16:creationId xmlns:a16="http://schemas.microsoft.com/office/drawing/2014/main" id="{B6344F9D-4142-47CA-89D3-E7C44109036F}"/>
              </a:ext>
            </a:extLst>
          </p:cNvPr>
          <p:cNvSpPr>
            <a:spLocks noGrp="1"/>
          </p:cNvSpPr>
          <p:nvPr>
            <p:custDataLst>
              <p:tags r:id="rId30"/>
            </p:custDataLst>
          </p:nvPr>
        </p:nvSpPr>
        <p:spPr bwMode="auto">
          <a:xfrm>
            <a:off x="2744788" y="4630738"/>
            <a:ext cx="4032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797AFDA8-4BCB-4D8F-92EE-F395F93AC6FE}" type="datetime'''''''''''Ru''''''de''''r''''''''''''''s''''d''''''a''l'''">
              <a:rPr lang="da-DK" altLang="en-US" sz="700" smtClean="0"/>
              <a:pPr algn="r">
                <a:spcBef>
                  <a:spcPct val="0"/>
                </a:spcBef>
                <a:spcAft>
                  <a:spcPct val="0"/>
                </a:spcAft>
              </a:pPr>
              <a:t>Rudersdal</a:t>
            </a:fld>
            <a:endParaRPr lang="da-DK" sz="700" noProof="0">
              <a:sym typeface="+mn-lt"/>
            </a:endParaRPr>
          </a:p>
        </p:txBody>
      </p:sp>
      <p:sp>
        <p:nvSpPr>
          <p:cNvPr id="91" name="Text Placeholder 2">
            <a:extLst>
              <a:ext uri="{FF2B5EF4-FFF2-40B4-BE49-F238E27FC236}">
                <a16:creationId xmlns:a16="http://schemas.microsoft.com/office/drawing/2014/main" id="{474D8BDA-C45F-49DF-BDF0-A424D4080180}"/>
              </a:ext>
            </a:extLst>
          </p:cNvPr>
          <p:cNvSpPr>
            <a:spLocks noGrp="1"/>
          </p:cNvSpPr>
          <p:nvPr>
            <p:custDataLst>
              <p:tags r:id="rId31"/>
            </p:custDataLst>
          </p:nvPr>
        </p:nvSpPr>
        <p:spPr bwMode="auto">
          <a:xfrm>
            <a:off x="2936875" y="4768850"/>
            <a:ext cx="2111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D553908C-A704-4B97-9FBE-3D8B2E7006DD}" type="datetime'''''''''''''''''''''''''''''K''''''''''''øg''''''''''''e'">
              <a:rPr lang="da-DK" altLang="en-US" sz="700" smtClean="0"/>
              <a:pPr algn="r">
                <a:spcBef>
                  <a:spcPct val="0"/>
                </a:spcBef>
                <a:spcAft>
                  <a:spcPct val="0"/>
                </a:spcAft>
              </a:pPr>
              <a:t>Køge</a:t>
            </a:fld>
            <a:endParaRPr lang="da-DK" sz="700" noProof="0">
              <a:sym typeface="+mn-lt"/>
            </a:endParaRPr>
          </a:p>
        </p:txBody>
      </p:sp>
      <p:sp>
        <p:nvSpPr>
          <p:cNvPr id="93" name="Text Placeholder 2">
            <a:extLst>
              <a:ext uri="{FF2B5EF4-FFF2-40B4-BE49-F238E27FC236}">
                <a16:creationId xmlns:a16="http://schemas.microsoft.com/office/drawing/2014/main" id="{EA3B5FDD-54FA-4B5A-9BC4-1B3D5BEE0D3F}"/>
              </a:ext>
            </a:extLst>
          </p:cNvPr>
          <p:cNvSpPr>
            <a:spLocks noGrp="1"/>
          </p:cNvSpPr>
          <p:nvPr>
            <p:custDataLst>
              <p:tags r:id="rId32"/>
            </p:custDataLst>
          </p:nvPr>
        </p:nvSpPr>
        <p:spPr bwMode="auto">
          <a:xfrm>
            <a:off x="2843213" y="5043488"/>
            <a:ext cx="3048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F18D6558-4828-4666-96D2-7FA5DF0B8EAF}" type="datetime'''''''''''H''''''o''l''''b''''''æ''''''''''''k'''''">
              <a:rPr lang="da-DK" altLang="en-US" sz="700" smtClean="0"/>
              <a:pPr algn="r">
                <a:spcBef>
                  <a:spcPct val="0"/>
                </a:spcBef>
                <a:spcAft>
                  <a:spcPct val="0"/>
                </a:spcAft>
              </a:pPr>
              <a:t>Holbæk</a:t>
            </a:fld>
            <a:endParaRPr lang="da-DK" sz="700" noProof="0">
              <a:sym typeface="+mn-lt"/>
            </a:endParaRPr>
          </a:p>
        </p:txBody>
      </p:sp>
      <p:sp>
        <p:nvSpPr>
          <p:cNvPr id="96" name="Text Placeholder 2">
            <a:extLst>
              <a:ext uri="{FF2B5EF4-FFF2-40B4-BE49-F238E27FC236}">
                <a16:creationId xmlns:a16="http://schemas.microsoft.com/office/drawing/2014/main" id="{27411E65-8690-453C-A0C2-431C8382FC59}"/>
              </a:ext>
            </a:extLst>
          </p:cNvPr>
          <p:cNvSpPr>
            <a:spLocks noGrp="1"/>
          </p:cNvSpPr>
          <p:nvPr>
            <p:custDataLst>
              <p:tags r:id="rId33"/>
            </p:custDataLst>
          </p:nvPr>
        </p:nvSpPr>
        <p:spPr bwMode="auto">
          <a:xfrm>
            <a:off x="2644775" y="5456238"/>
            <a:ext cx="5032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4190D091-B064-491C-975D-A491F427CCAE}" type="datetime'Fr''''''''e''d''''''''''''e''''''''n''sb''''o''r''''g'''">
              <a:rPr lang="da-DK" altLang="en-US" sz="700" smtClean="0"/>
              <a:pPr algn="r">
                <a:spcBef>
                  <a:spcPct val="0"/>
                </a:spcBef>
                <a:spcAft>
                  <a:spcPct val="0"/>
                </a:spcAft>
              </a:pPr>
              <a:t>Fredensborg</a:t>
            </a:fld>
            <a:endParaRPr lang="da-DK" sz="700" noProof="0">
              <a:sym typeface="+mn-lt"/>
            </a:endParaRPr>
          </a:p>
        </p:txBody>
      </p:sp>
    </p:spTree>
    <p:extLst>
      <p:ext uri="{BB962C8B-B14F-4D97-AF65-F5344CB8AC3E}">
        <p14:creationId xmlns:p14="http://schemas.microsoft.com/office/powerpoint/2010/main" val="328757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50AD93-0160-4E4D-8461-98BF976EE3E9}"/>
              </a:ext>
            </a:extLst>
          </p:cNvPr>
          <p:cNvGraphicFramePr>
            <a:graphicFrameLocks noChangeAspect="1"/>
          </p:cNvGraphicFramePr>
          <p:nvPr>
            <p:custDataLst>
              <p:tags r:id="rId1"/>
            </p:custDataLst>
            <p:extLst>
              <p:ext uri="{D42A27DB-BD31-4B8C-83A1-F6EECF244321}">
                <p14:modId xmlns:p14="http://schemas.microsoft.com/office/powerpoint/2010/main" val="443189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7950AD93-0160-4E4D-8461-98BF976EE3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6C6B739-0F36-433C-91AC-0B1C65DD56E2}"/>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dirty="0" err="1">
              <a:solidFill>
                <a:srgbClr val="2F363B"/>
              </a:solidFill>
              <a:latin typeface="Arial" panose="020B0604020202020204" pitchFamily="34" charset="0"/>
              <a:ea typeface="+mj-ea"/>
              <a:cs typeface="+mj-cs"/>
              <a:sym typeface="Arial" panose="020B0604020202020204" pitchFamily="34" charset="0"/>
            </a:endParaRPr>
          </a:p>
        </p:txBody>
      </p:sp>
      <p:sp>
        <p:nvSpPr>
          <p:cNvPr id="3" name="Text Placeholder 2">
            <a:extLst>
              <a:ext uri="{FF2B5EF4-FFF2-40B4-BE49-F238E27FC236}">
                <a16:creationId xmlns:a16="http://schemas.microsoft.com/office/drawing/2014/main" id="{355C9D16-B47C-4B22-84B0-63DCAED1DC92}"/>
              </a:ext>
            </a:extLst>
          </p:cNvPr>
          <p:cNvSpPr>
            <a:spLocks noGrp="1"/>
          </p:cNvSpPr>
          <p:nvPr>
            <p:ph type="body" sz="quarter" idx="13"/>
          </p:nvPr>
        </p:nvSpPr>
        <p:spPr/>
        <p:txBody>
          <a:bodyPr/>
          <a:lstStyle/>
          <a:p>
            <a:r>
              <a:rPr lang="da-DK"/>
              <a:t>Kilde: Interview med fageksperter</a:t>
            </a:r>
          </a:p>
        </p:txBody>
      </p:sp>
      <p:sp>
        <p:nvSpPr>
          <p:cNvPr id="4" name="Title 3">
            <a:extLst>
              <a:ext uri="{FF2B5EF4-FFF2-40B4-BE49-F238E27FC236}">
                <a16:creationId xmlns:a16="http://schemas.microsoft.com/office/drawing/2014/main" id="{D992A286-047C-48E9-A511-62FB0AD2F3DB}"/>
              </a:ext>
            </a:extLst>
          </p:cNvPr>
          <p:cNvSpPr>
            <a:spLocks noGrp="1"/>
          </p:cNvSpPr>
          <p:nvPr>
            <p:ph type="title"/>
          </p:nvPr>
        </p:nvSpPr>
        <p:spPr/>
        <p:txBody>
          <a:bodyPr/>
          <a:lstStyle/>
          <a:p>
            <a:r>
              <a:rPr lang="da-DK" dirty="0"/>
              <a:t>De forbrugerejede drikkevandsselskaber kan også bidrag</a:t>
            </a:r>
            <a:r>
              <a:rPr lang="da-DK" dirty="0">
                <a:solidFill>
                  <a:schemeClr val="tx1"/>
                </a:solidFill>
              </a:rPr>
              <a:t>e</a:t>
            </a:r>
            <a:r>
              <a:rPr lang="da-DK" dirty="0"/>
              <a:t> til den grønne omstilling</a:t>
            </a:r>
          </a:p>
        </p:txBody>
      </p:sp>
      <p:sp>
        <p:nvSpPr>
          <p:cNvPr id="5" name="Text Placeholder 4">
            <a:extLst>
              <a:ext uri="{FF2B5EF4-FFF2-40B4-BE49-F238E27FC236}">
                <a16:creationId xmlns:a16="http://schemas.microsoft.com/office/drawing/2014/main" id="{A2F46AC1-366C-4A27-B354-D5E6B68889CC}"/>
              </a:ext>
            </a:extLst>
          </p:cNvPr>
          <p:cNvSpPr>
            <a:spLocks noGrp="1"/>
          </p:cNvSpPr>
          <p:nvPr>
            <p:ph type="body" sz="quarter" idx="14"/>
          </p:nvPr>
        </p:nvSpPr>
        <p:spPr/>
        <p:txBody>
          <a:bodyPr/>
          <a:lstStyle/>
          <a:p>
            <a:endParaRPr lang="da-DK"/>
          </a:p>
        </p:txBody>
      </p:sp>
      <p:sp>
        <p:nvSpPr>
          <p:cNvPr id="6" name="Date Placeholder 5">
            <a:extLst>
              <a:ext uri="{FF2B5EF4-FFF2-40B4-BE49-F238E27FC236}">
                <a16:creationId xmlns:a16="http://schemas.microsoft.com/office/drawing/2014/main" id="{D5CEF021-45A1-4EF0-827E-DB577575FE4E}"/>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3615C81A-EBAE-4E79-89D1-02B028576794}"/>
              </a:ext>
            </a:extLst>
          </p:cNvPr>
          <p:cNvSpPr>
            <a:spLocks noGrp="1"/>
          </p:cNvSpPr>
          <p:nvPr>
            <p:ph type="sldNum" sz="quarter" idx="16"/>
          </p:nvPr>
        </p:nvSpPr>
        <p:spPr/>
        <p:txBody>
          <a:bodyPr/>
          <a:lstStyle/>
          <a:p>
            <a:fld id="{24C8C45C-947F-4981-8B3F-4F32E973C901}" type="slidenum">
              <a:rPr lang="da-DK" smtClean="0"/>
              <a:pPr/>
              <a:t>12</a:t>
            </a:fld>
            <a:endParaRPr lang="da-DK"/>
          </a:p>
        </p:txBody>
      </p:sp>
      <p:sp>
        <p:nvSpPr>
          <p:cNvPr id="11" name="TextBox 10">
            <a:extLst>
              <a:ext uri="{FF2B5EF4-FFF2-40B4-BE49-F238E27FC236}">
                <a16:creationId xmlns:a16="http://schemas.microsoft.com/office/drawing/2014/main" id="{D26AFA22-B898-4EDD-94FB-679DBE9EC3F5}"/>
              </a:ext>
            </a:extLst>
          </p:cNvPr>
          <p:cNvSpPr txBox="1"/>
          <p:nvPr/>
        </p:nvSpPr>
        <p:spPr>
          <a:xfrm rot="16200000">
            <a:off x="-639888" y="2561197"/>
            <a:ext cx="2586608" cy="767077"/>
          </a:xfrm>
          <a:prstGeom prst="rect">
            <a:avLst/>
          </a:prstGeom>
          <a:solidFill>
            <a:srgbClr val="A1B5AD"/>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lgn="ctr">
              <a:buNone/>
            </a:pPr>
            <a:r>
              <a:rPr lang="da-DK">
                <a:sym typeface="Arial" panose="020B0604020202020204" pitchFamily="34" charset="0"/>
              </a:rPr>
              <a:t>Bedre pumper og ledninger</a:t>
            </a:r>
          </a:p>
        </p:txBody>
      </p:sp>
      <p:sp>
        <p:nvSpPr>
          <p:cNvPr id="13" name="TextBox 12">
            <a:extLst>
              <a:ext uri="{FF2B5EF4-FFF2-40B4-BE49-F238E27FC236}">
                <a16:creationId xmlns:a16="http://schemas.microsoft.com/office/drawing/2014/main" id="{D204A2B0-E824-400A-A6EA-80686C22C142}"/>
              </a:ext>
            </a:extLst>
          </p:cNvPr>
          <p:cNvSpPr txBox="1"/>
          <p:nvPr/>
        </p:nvSpPr>
        <p:spPr>
          <a:xfrm rot="16200000">
            <a:off x="-297822" y="4797089"/>
            <a:ext cx="1902471" cy="767079"/>
          </a:xfrm>
          <a:prstGeom prst="rect">
            <a:avLst/>
          </a:prstGeom>
          <a:solidFill>
            <a:srgbClr val="C3CFC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lgn="ctr">
              <a:buNone/>
            </a:pPr>
            <a:r>
              <a:rPr lang="da-DK">
                <a:sym typeface="Arial" panose="020B0604020202020204" pitchFamily="34" charset="0"/>
              </a:rPr>
              <a:t>Sammenlægning</a:t>
            </a:r>
          </a:p>
        </p:txBody>
      </p:sp>
      <p:sp>
        <p:nvSpPr>
          <p:cNvPr id="16" name="TextBox 15">
            <a:extLst>
              <a:ext uri="{FF2B5EF4-FFF2-40B4-BE49-F238E27FC236}">
                <a16:creationId xmlns:a16="http://schemas.microsoft.com/office/drawing/2014/main" id="{D864E7E2-6308-4A09-B1F0-98EC999816AF}"/>
              </a:ext>
            </a:extLst>
          </p:cNvPr>
          <p:cNvSpPr txBox="1"/>
          <p:nvPr/>
        </p:nvSpPr>
        <p:spPr>
          <a:xfrm>
            <a:off x="1187783" y="1047570"/>
            <a:ext cx="4356074" cy="532847"/>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lgn="ctr">
              <a:buNone/>
            </a:pPr>
            <a:r>
              <a:rPr lang="da-DK">
                <a:sym typeface="Arial" panose="020B0604020202020204" pitchFamily="34" charset="0"/>
              </a:rPr>
              <a:t>Beskrivelse</a:t>
            </a:r>
          </a:p>
        </p:txBody>
      </p:sp>
      <p:sp>
        <p:nvSpPr>
          <p:cNvPr id="18" name="TextBox 17">
            <a:extLst>
              <a:ext uri="{FF2B5EF4-FFF2-40B4-BE49-F238E27FC236}">
                <a16:creationId xmlns:a16="http://schemas.microsoft.com/office/drawing/2014/main" id="{374E49E0-CB16-45DE-A424-C8A5F1EE5CE8}"/>
              </a:ext>
            </a:extLst>
          </p:cNvPr>
          <p:cNvSpPr txBox="1"/>
          <p:nvPr/>
        </p:nvSpPr>
        <p:spPr>
          <a:xfrm>
            <a:off x="6010183" y="1047569"/>
            <a:ext cx="1562470" cy="532847"/>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lgn="ctr">
              <a:spcAft>
                <a:spcPts val="0"/>
              </a:spcAft>
              <a:buNone/>
            </a:pPr>
            <a:r>
              <a:rPr lang="da-DK">
                <a:sym typeface="Arial" panose="020B0604020202020204" pitchFamily="34" charset="0"/>
              </a:rPr>
              <a:t>Forventet effekt </a:t>
            </a:r>
          </a:p>
        </p:txBody>
      </p:sp>
      <p:sp>
        <p:nvSpPr>
          <p:cNvPr id="20" name="TextBox 19">
            <a:extLst>
              <a:ext uri="{FF2B5EF4-FFF2-40B4-BE49-F238E27FC236}">
                <a16:creationId xmlns:a16="http://schemas.microsoft.com/office/drawing/2014/main" id="{4F0F858A-56AD-465A-9A0F-B8E7EEE7775A}"/>
              </a:ext>
            </a:extLst>
          </p:cNvPr>
          <p:cNvSpPr txBox="1"/>
          <p:nvPr/>
        </p:nvSpPr>
        <p:spPr>
          <a:xfrm>
            <a:off x="7866402" y="1047569"/>
            <a:ext cx="1632705" cy="532847"/>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lgn="ctr">
              <a:buNone/>
            </a:pPr>
            <a:r>
              <a:rPr lang="da-DK">
                <a:sym typeface="Arial" panose="020B0604020202020204" pitchFamily="34" charset="0"/>
              </a:rPr>
              <a:t>Tid</a:t>
            </a:r>
          </a:p>
        </p:txBody>
      </p:sp>
      <p:cxnSp>
        <p:nvCxnSpPr>
          <p:cNvPr id="23" name="Straight Connector 22">
            <a:extLst>
              <a:ext uri="{FF2B5EF4-FFF2-40B4-BE49-F238E27FC236}">
                <a16:creationId xmlns:a16="http://schemas.microsoft.com/office/drawing/2014/main" id="{59C12FF7-0586-4B71-A34F-E4CD7F8EE3B7}"/>
              </a:ext>
            </a:extLst>
          </p:cNvPr>
          <p:cNvCxnSpPr>
            <a:cxnSpLocks/>
          </p:cNvCxnSpPr>
          <p:nvPr/>
        </p:nvCxnSpPr>
        <p:spPr>
          <a:xfrm>
            <a:off x="642736" y="4238040"/>
            <a:ext cx="9000000" cy="0"/>
          </a:xfrm>
          <a:prstGeom prst="line">
            <a:avLst/>
          </a:prstGeom>
          <a:ln w="6350">
            <a:solidFill>
              <a:srgbClr val="E6C9B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23BA3E-04B0-41B7-8BC5-02C691A5C039}"/>
              </a:ext>
            </a:extLst>
          </p:cNvPr>
          <p:cNvCxnSpPr>
            <a:cxnSpLocks/>
          </p:cNvCxnSpPr>
          <p:nvPr/>
        </p:nvCxnSpPr>
        <p:spPr>
          <a:xfrm>
            <a:off x="653413" y="6131874"/>
            <a:ext cx="9000000" cy="0"/>
          </a:xfrm>
          <a:prstGeom prst="line">
            <a:avLst/>
          </a:prstGeom>
          <a:ln w="6350">
            <a:solidFill>
              <a:srgbClr val="E6C9B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E5DB2-7855-44C0-827E-78CEE9F90DD5}"/>
              </a:ext>
            </a:extLst>
          </p:cNvPr>
          <p:cNvCxnSpPr>
            <a:cxnSpLocks/>
          </p:cNvCxnSpPr>
          <p:nvPr/>
        </p:nvCxnSpPr>
        <p:spPr>
          <a:xfrm>
            <a:off x="5780054" y="1651432"/>
            <a:ext cx="0" cy="4480432"/>
          </a:xfrm>
          <a:prstGeom prst="line">
            <a:avLst/>
          </a:prstGeom>
          <a:ln w="6350">
            <a:solidFill>
              <a:srgbClr val="E6C9B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B4A4AB-42D5-4B22-9D03-B7F6448348AB}"/>
              </a:ext>
            </a:extLst>
          </p:cNvPr>
          <p:cNvCxnSpPr>
            <a:cxnSpLocks/>
          </p:cNvCxnSpPr>
          <p:nvPr/>
        </p:nvCxnSpPr>
        <p:spPr>
          <a:xfrm>
            <a:off x="7707296" y="1651432"/>
            <a:ext cx="0" cy="4480432"/>
          </a:xfrm>
          <a:prstGeom prst="line">
            <a:avLst/>
          </a:prstGeom>
          <a:ln w="6350">
            <a:solidFill>
              <a:srgbClr val="E6C9B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C9D0C1-AE9F-4B62-AE56-366044C99908}"/>
              </a:ext>
            </a:extLst>
          </p:cNvPr>
          <p:cNvCxnSpPr>
            <a:cxnSpLocks/>
          </p:cNvCxnSpPr>
          <p:nvPr/>
        </p:nvCxnSpPr>
        <p:spPr>
          <a:xfrm>
            <a:off x="9634538" y="1651432"/>
            <a:ext cx="8198" cy="4480432"/>
          </a:xfrm>
          <a:prstGeom prst="line">
            <a:avLst/>
          </a:prstGeom>
          <a:ln w="6350">
            <a:solidFill>
              <a:srgbClr val="E6C9B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D596CE7-318A-4DB3-A89B-B748C83AA053}"/>
              </a:ext>
            </a:extLst>
          </p:cNvPr>
          <p:cNvSpPr txBox="1"/>
          <p:nvPr/>
        </p:nvSpPr>
        <p:spPr>
          <a:xfrm>
            <a:off x="1338605" y="2030414"/>
            <a:ext cx="4205251" cy="2136609"/>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b="1" dirty="0">
                <a:sym typeface="Arial" panose="020B0604020202020204" pitchFamily="34" charset="0"/>
              </a:rPr>
              <a:t>Udskiftning/forbedring af pumper mv</a:t>
            </a:r>
          </a:p>
          <a:p>
            <a:pPr marL="171450" lvl="1" indent="-171450">
              <a:buFont typeface="Arial" panose="020B0604020202020204" pitchFamily="34" charset="0"/>
              <a:buChar char="•"/>
            </a:pPr>
            <a:r>
              <a:rPr lang="da-DK" dirty="0">
                <a:sym typeface="Arial" panose="020B0604020202020204" pitchFamily="34" charset="0"/>
              </a:rPr>
              <a:t>Reducere elforbruget til pumper, </a:t>
            </a:r>
            <a:r>
              <a:rPr lang="da-DK" dirty="0" err="1">
                <a:sym typeface="Arial" panose="020B0604020202020204" pitchFamily="34" charset="0"/>
              </a:rPr>
              <a:t>trykforøgerere</a:t>
            </a:r>
            <a:r>
              <a:rPr lang="da-DK" dirty="0">
                <a:sym typeface="Arial" panose="020B0604020202020204" pitchFamily="34" charset="0"/>
              </a:rPr>
              <a:t> og andre anlæg ved at optimere, forbedre eller udskifte til mest energieffektive udstyr</a:t>
            </a:r>
          </a:p>
          <a:p>
            <a:pPr lvl="1">
              <a:buNone/>
            </a:pPr>
            <a:endParaRPr lang="da-DK" b="1" dirty="0">
              <a:sym typeface="Arial" panose="020B0604020202020204" pitchFamily="34" charset="0"/>
            </a:endParaRPr>
          </a:p>
          <a:p>
            <a:pPr lvl="1">
              <a:buNone/>
            </a:pPr>
            <a:r>
              <a:rPr lang="da-DK" b="1" dirty="0">
                <a:sym typeface="Arial" panose="020B0604020202020204" pitchFamily="34" charset="0"/>
              </a:rPr>
              <a:t>Forbedringer af ledningsnet (tætte + kalkfri ledninger)</a:t>
            </a:r>
          </a:p>
          <a:p>
            <a:pPr marL="171450" lvl="1" indent="-171450">
              <a:buFont typeface="Arial" panose="020B0604020202020204" pitchFamily="34" charset="0"/>
              <a:buChar char="•"/>
            </a:pPr>
            <a:r>
              <a:rPr lang="da-DK" dirty="0">
                <a:sym typeface="Arial" panose="020B0604020202020204" pitchFamily="34" charset="0"/>
              </a:rPr>
              <a:t>Reducere strømforbrug til pumper fordi vandet løber lettere</a:t>
            </a:r>
          </a:p>
          <a:p>
            <a:pPr marL="171450" lvl="1" indent="-171450">
              <a:buFont typeface="Arial" panose="020B0604020202020204" pitchFamily="34" charset="0"/>
              <a:buChar char="•"/>
            </a:pPr>
            <a:r>
              <a:rPr lang="da-DK" dirty="0">
                <a:sym typeface="Arial" panose="020B0604020202020204" pitchFamily="34" charset="0"/>
              </a:rPr>
              <a:t>Reducere vandspild i ledningsnettet for at spare strøm</a:t>
            </a:r>
          </a:p>
          <a:p>
            <a:pPr marL="171450" lvl="1" indent="-171450">
              <a:buFont typeface="Arial" panose="020B0604020202020204" pitchFamily="34" charset="0"/>
              <a:buChar char="•"/>
            </a:pPr>
            <a:endParaRPr lang="da-DK" dirty="0">
              <a:sym typeface="Arial" panose="020B0604020202020204" pitchFamily="34" charset="0"/>
            </a:endParaRPr>
          </a:p>
        </p:txBody>
      </p:sp>
      <p:cxnSp>
        <p:nvCxnSpPr>
          <p:cNvPr id="40" name="Straight Connector 39">
            <a:extLst>
              <a:ext uri="{FF2B5EF4-FFF2-40B4-BE49-F238E27FC236}">
                <a16:creationId xmlns:a16="http://schemas.microsoft.com/office/drawing/2014/main" id="{9030A066-2BA3-47A4-B0F4-3E3A4844128D}"/>
              </a:ext>
            </a:extLst>
          </p:cNvPr>
          <p:cNvCxnSpPr>
            <a:cxnSpLocks/>
          </p:cNvCxnSpPr>
          <p:nvPr/>
        </p:nvCxnSpPr>
        <p:spPr>
          <a:xfrm>
            <a:off x="1187783" y="1651432"/>
            <a:ext cx="8446755" cy="0"/>
          </a:xfrm>
          <a:prstGeom prst="line">
            <a:avLst/>
          </a:prstGeom>
          <a:ln w="6350">
            <a:solidFill>
              <a:srgbClr val="E6C9B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3473836-7B74-41D4-A776-025D7705AE1F}"/>
              </a:ext>
            </a:extLst>
          </p:cNvPr>
          <p:cNvSpPr txBox="1"/>
          <p:nvPr/>
        </p:nvSpPr>
        <p:spPr>
          <a:xfrm>
            <a:off x="1331178" y="4364275"/>
            <a:ext cx="4205252" cy="1423204"/>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b="1" dirty="0">
                <a:sym typeface="Arial" panose="020B0604020202020204" pitchFamily="34" charset="0"/>
              </a:rPr>
              <a:t>Gevinster der ville kræve sammenlægninger eller samarbejder mellem et eller flere vandværker</a:t>
            </a:r>
          </a:p>
          <a:p>
            <a:pPr marL="171450" lvl="1" indent="-171450">
              <a:buFont typeface="Arial" panose="020B0604020202020204" pitchFamily="34" charset="0"/>
              <a:buChar char="•"/>
            </a:pPr>
            <a:r>
              <a:rPr lang="da-DK" dirty="0">
                <a:sym typeface="Arial" panose="020B0604020202020204" pitchFamily="34" charset="0"/>
              </a:rPr>
              <a:t>Fysisk sammenlægning af et eller flere vandselskaber og ledningsnet for at optimere pumper og ledningsnet</a:t>
            </a:r>
          </a:p>
          <a:p>
            <a:pPr marL="171450" lvl="1" indent="-171450">
              <a:buFont typeface="Arial" panose="020B0604020202020204" pitchFamily="34" charset="0"/>
              <a:buChar char="•"/>
            </a:pPr>
            <a:r>
              <a:rPr lang="da-DK" dirty="0">
                <a:sym typeface="Arial" panose="020B0604020202020204" pitchFamily="34" charset="0"/>
              </a:rPr>
              <a:t>Organisatoriske sammenlægninger (ejerskabsmæssigt) og/eller samarbejde mellem to eller flere vandværker kan realisere energimæssige gevinster gennem videndeling og adgang til en større pulje af ressourcer og dermed endnu bedre forudsætninger for at træffe de mest energieffektive beslutninger.</a:t>
            </a:r>
          </a:p>
        </p:txBody>
      </p:sp>
      <p:sp>
        <p:nvSpPr>
          <p:cNvPr id="56" name="TextBox 55">
            <a:extLst>
              <a:ext uri="{FF2B5EF4-FFF2-40B4-BE49-F238E27FC236}">
                <a16:creationId xmlns:a16="http://schemas.microsoft.com/office/drawing/2014/main" id="{9990BB60-94D9-408A-BE5D-2C02FB8E0738}"/>
              </a:ext>
            </a:extLst>
          </p:cNvPr>
          <p:cNvSpPr txBox="1"/>
          <p:nvPr/>
        </p:nvSpPr>
        <p:spPr>
          <a:xfrm>
            <a:off x="7866402" y="2702365"/>
            <a:ext cx="1632702" cy="1164934"/>
          </a:xfrm>
          <a:prstGeom prst="rect">
            <a:avLst/>
          </a:prstGeom>
          <a:noFill/>
          <a:ln w="6350">
            <a:noFill/>
            <a:prstDash val="sysDash"/>
          </a:ln>
        </p:spPr>
        <p:txBody>
          <a:bodyPr wrap="square" lIns="0" tIns="0" rIns="0" bIns="0" rtlCol="0">
            <a:spAutoFit/>
          </a:bodyPr>
          <a:lstStyle/>
          <a:p>
            <a:pPr algn="ctr"/>
            <a:r>
              <a:rPr lang="da-DK" sz="1100" dirty="0"/>
              <a:t>Kan realiseres på kort sigt fx inden for 5 år</a:t>
            </a:r>
          </a:p>
          <a:p>
            <a:pPr algn="ctr"/>
            <a:r>
              <a:rPr lang="da-DK" sz="800" dirty="0">
                <a:sym typeface="Arial" panose="020B0604020202020204" pitchFamily="34" charset="0"/>
              </a:rPr>
              <a:t>(potentiale for ledningsnettet afhænger meget af, hvornår selskaberne skal udskifte ledningerne – ledninger udskiftes først, når de er fuldt afskrevne)</a:t>
            </a:r>
          </a:p>
          <a:p>
            <a:pPr algn="ctr">
              <a:buNone/>
            </a:pPr>
            <a:endParaRPr lang="da-DK" sz="1100" dirty="0"/>
          </a:p>
        </p:txBody>
      </p:sp>
      <p:sp>
        <p:nvSpPr>
          <p:cNvPr id="60" name="TextBox 59">
            <a:extLst>
              <a:ext uri="{FF2B5EF4-FFF2-40B4-BE49-F238E27FC236}">
                <a16:creationId xmlns:a16="http://schemas.microsoft.com/office/drawing/2014/main" id="{355DBA48-C95B-4218-B9CC-015AD652472F}"/>
              </a:ext>
            </a:extLst>
          </p:cNvPr>
          <p:cNvSpPr txBox="1"/>
          <p:nvPr/>
        </p:nvSpPr>
        <p:spPr>
          <a:xfrm>
            <a:off x="7879624" y="5032603"/>
            <a:ext cx="1632702" cy="304699"/>
          </a:xfrm>
          <a:prstGeom prst="rect">
            <a:avLst/>
          </a:prstGeom>
          <a:noFill/>
          <a:ln w="6350">
            <a:noFill/>
            <a:prstDash val="sysDash"/>
          </a:ln>
        </p:spPr>
        <p:txBody>
          <a:bodyPr wrap="square" lIns="0" tIns="0" rIns="0" bIns="0" rtlCol="0">
            <a:spAutoFit/>
          </a:bodyPr>
          <a:lstStyle/>
          <a:p>
            <a:pPr algn="ctr"/>
            <a:r>
              <a:rPr lang="da-DK" sz="1100"/>
              <a:t>Kan realiseres på mellemlang sigt 5-10 år</a:t>
            </a:r>
          </a:p>
        </p:txBody>
      </p:sp>
      <p:sp>
        <p:nvSpPr>
          <p:cNvPr id="36" name="TextBox 35">
            <a:extLst>
              <a:ext uri="{FF2B5EF4-FFF2-40B4-BE49-F238E27FC236}">
                <a16:creationId xmlns:a16="http://schemas.microsoft.com/office/drawing/2014/main" id="{2EC8C2EA-211E-4B82-80C4-661E4C3A1610}"/>
              </a:ext>
            </a:extLst>
          </p:cNvPr>
          <p:cNvSpPr txBox="1"/>
          <p:nvPr/>
        </p:nvSpPr>
        <p:spPr>
          <a:xfrm>
            <a:off x="5969456" y="2722629"/>
            <a:ext cx="1632702" cy="152349"/>
          </a:xfrm>
          <a:prstGeom prst="rect">
            <a:avLst/>
          </a:prstGeom>
          <a:noFill/>
          <a:ln w="6350">
            <a:noFill/>
            <a:prstDash val="sysDash"/>
          </a:ln>
        </p:spPr>
        <p:txBody>
          <a:bodyPr wrap="square" lIns="0" tIns="0" rIns="0" bIns="0" rtlCol="0">
            <a:spAutoFit/>
          </a:bodyPr>
          <a:lstStyle/>
          <a:p>
            <a:pPr algn="ctr"/>
            <a:r>
              <a:rPr lang="da-DK" sz="1100" b="1"/>
              <a:t>20-40 % </a:t>
            </a:r>
          </a:p>
        </p:txBody>
      </p:sp>
      <p:sp>
        <p:nvSpPr>
          <p:cNvPr id="41" name="TextBox 40">
            <a:extLst>
              <a:ext uri="{FF2B5EF4-FFF2-40B4-BE49-F238E27FC236}">
                <a16:creationId xmlns:a16="http://schemas.microsoft.com/office/drawing/2014/main" id="{030534A4-E822-4301-B4A4-481974EBFAEB}"/>
              </a:ext>
            </a:extLst>
          </p:cNvPr>
          <p:cNvSpPr txBox="1"/>
          <p:nvPr/>
        </p:nvSpPr>
        <p:spPr>
          <a:xfrm>
            <a:off x="5975424" y="5108778"/>
            <a:ext cx="1632702" cy="152349"/>
          </a:xfrm>
          <a:prstGeom prst="rect">
            <a:avLst/>
          </a:prstGeom>
          <a:noFill/>
          <a:ln w="6350">
            <a:noFill/>
            <a:prstDash val="sysDash"/>
          </a:ln>
        </p:spPr>
        <p:txBody>
          <a:bodyPr wrap="square" lIns="0" tIns="0" rIns="0" bIns="0" rtlCol="0">
            <a:spAutoFit/>
          </a:bodyPr>
          <a:lstStyle/>
          <a:p>
            <a:pPr algn="ctr"/>
            <a:r>
              <a:rPr lang="da-DK" sz="1100" b="1"/>
              <a:t>0-10 %</a:t>
            </a:r>
          </a:p>
        </p:txBody>
      </p:sp>
      <p:sp>
        <p:nvSpPr>
          <p:cNvPr id="28" name="TextBox 27">
            <a:extLst>
              <a:ext uri="{FF2B5EF4-FFF2-40B4-BE49-F238E27FC236}">
                <a16:creationId xmlns:a16="http://schemas.microsoft.com/office/drawing/2014/main" id="{30BEFF45-7170-4A0A-83AF-9ED95A5A830B}"/>
              </a:ext>
            </a:extLst>
          </p:cNvPr>
          <p:cNvSpPr txBox="1"/>
          <p:nvPr/>
        </p:nvSpPr>
        <p:spPr>
          <a:xfrm>
            <a:off x="1100048" y="1666423"/>
            <a:ext cx="4440018" cy="237757"/>
          </a:xfrm>
          <a:prstGeom prst="rect">
            <a:avLst/>
          </a:prstGeom>
          <a:noFill/>
          <a:ln w="6350">
            <a:noFill/>
            <a:prstDash val="sysDash"/>
          </a:ln>
        </p:spPr>
        <p:txBody>
          <a:bodyPr wrap="square">
            <a:spAutoFit/>
          </a:bodyPr>
          <a:lstStyle/>
          <a:p>
            <a:pPr lvl="1">
              <a:buNone/>
            </a:pPr>
            <a:r>
              <a:rPr lang="da-DK" sz="1050" b="1">
                <a:sym typeface="Arial" panose="020B0604020202020204" pitchFamily="34" charset="0"/>
              </a:rPr>
              <a:t>Gevinster der kan realiseres på det enkelte vandværk</a:t>
            </a:r>
          </a:p>
        </p:txBody>
      </p:sp>
    </p:spTree>
    <p:extLst>
      <p:ext uri="{BB962C8B-B14F-4D97-AF65-F5344CB8AC3E}">
        <p14:creationId xmlns:p14="http://schemas.microsoft.com/office/powerpoint/2010/main" val="370243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CCB39E-788F-44FC-B1A6-D0045CE35C1F}"/>
              </a:ext>
            </a:extLst>
          </p:cNvPr>
          <p:cNvGraphicFramePr>
            <a:graphicFrameLocks noChangeAspect="1"/>
          </p:cNvGraphicFramePr>
          <p:nvPr>
            <p:custDataLst>
              <p:tags r:id="rId1"/>
            </p:custDataLst>
            <p:extLst>
              <p:ext uri="{D42A27DB-BD31-4B8C-83A1-F6EECF244321}">
                <p14:modId xmlns:p14="http://schemas.microsoft.com/office/powerpoint/2010/main" val="3655559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8CCCB39E-788F-44FC-B1A6-D0045CE35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76EF057-1857-4752-962C-9BE9857CAF60}"/>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dirty="0" err="1">
              <a:solidFill>
                <a:srgbClr val="2F363B"/>
              </a:solidFill>
              <a:latin typeface="Arial" panose="020B0604020202020204" pitchFamily="34" charset="0"/>
              <a:ea typeface="+mj-ea"/>
              <a:cs typeface="+mj-cs"/>
              <a:sym typeface="Arial" panose="020B0604020202020204" pitchFamily="34" charset="0"/>
            </a:endParaRPr>
          </a:p>
        </p:txBody>
      </p:sp>
      <p:sp>
        <p:nvSpPr>
          <p:cNvPr id="9" name="Text Placeholder 8">
            <a:extLst>
              <a:ext uri="{FF2B5EF4-FFF2-40B4-BE49-F238E27FC236}">
                <a16:creationId xmlns:a16="http://schemas.microsoft.com/office/drawing/2014/main" id="{938D3800-66ED-4D05-BDE5-A372475BBDD7}"/>
              </a:ext>
            </a:extLst>
          </p:cNvPr>
          <p:cNvSpPr>
            <a:spLocks noGrp="1"/>
          </p:cNvSpPr>
          <p:nvPr>
            <p:ph type="body" sz="quarter" idx="13"/>
          </p:nvPr>
        </p:nvSpPr>
        <p:spPr/>
        <p:txBody>
          <a:bodyPr/>
          <a:lstStyle/>
          <a:p>
            <a:endParaRPr lang="da-DK" dirty="0"/>
          </a:p>
        </p:txBody>
      </p:sp>
      <p:sp>
        <p:nvSpPr>
          <p:cNvPr id="7" name="Title 6">
            <a:extLst>
              <a:ext uri="{FF2B5EF4-FFF2-40B4-BE49-F238E27FC236}">
                <a16:creationId xmlns:a16="http://schemas.microsoft.com/office/drawing/2014/main" id="{B16AFF5D-9ABC-4408-9923-C33839C559FA}"/>
              </a:ext>
            </a:extLst>
          </p:cNvPr>
          <p:cNvSpPr>
            <a:spLocks noGrp="1"/>
          </p:cNvSpPr>
          <p:nvPr>
            <p:ph type="title"/>
          </p:nvPr>
        </p:nvSpPr>
        <p:spPr/>
        <p:txBody>
          <a:bodyPr/>
          <a:lstStyle/>
          <a:p>
            <a:r>
              <a:rPr lang="da-DK" b="1" dirty="0"/>
              <a:t>Eksempel på sammenlægning - </a:t>
            </a:r>
            <a:r>
              <a:rPr lang="da-DK" dirty="0"/>
              <a:t>Fællesvandværket Maugstrup </a:t>
            </a:r>
            <a:r>
              <a:rPr lang="da-DK" dirty="0" err="1"/>
              <a:t>Amba</a:t>
            </a:r>
            <a:r>
              <a:rPr lang="da-DK" dirty="0"/>
              <a:t> (lille værk med 70-75.000 m</a:t>
            </a:r>
            <a:r>
              <a:rPr lang="da-DK" baseline="30000" dirty="0"/>
              <a:t>3</a:t>
            </a:r>
            <a:r>
              <a:rPr lang="da-DK" dirty="0"/>
              <a:t>) vurderer ikke det har givet energibesparelser</a:t>
            </a:r>
            <a:endParaRPr lang="da-DK" baseline="30000" dirty="0"/>
          </a:p>
        </p:txBody>
      </p:sp>
      <p:sp>
        <p:nvSpPr>
          <p:cNvPr id="10" name="Text Placeholder 9">
            <a:extLst>
              <a:ext uri="{FF2B5EF4-FFF2-40B4-BE49-F238E27FC236}">
                <a16:creationId xmlns:a16="http://schemas.microsoft.com/office/drawing/2014/main" id="{40079994-042E-4A9E-A6E1-686AD2F48A81}"/>
              </a:ext>
            </a:extLst>
          </p:cNvPr>
          <p:cNvSpPr>
            <a:spLocks noGrp="1"/>
          </p:cNvSpPr>
          <p:nvPr>
            <p:ph type="body" sz="quarter" idx="14"/>
          </p:nvPr>
        </p:nvSpPr>
        <p:spPr/>
        <p:txBody>
          <a:bodyPr/>
          <a:lstStyle/>
          <a:p>
            <a:endParaRPr lang="da-DK" dirty="0"/>
          </a:p>
        </p:txBody>
      </p:sp>
      <p:sp>
        <p:nvSpPr>
          <p:cNvPr id="5" name="Date Placeholder 4">
            <a:extLst>
              <a:ext uri="{FF2B5EF4-FFF2-40B4-BE49-F238E27FC236}">
                <a16:creationId xmlns:a16="http://schemas.microsoft.com/office/drawing/2014/main" id="{1AAB0652-3596-40E4-B493-DB75684D3E76}"/>
              </a:ext>
            </a:extLst>
          </p:cNvPr>
          <p:cNvSpPr>
            <a:spLocks noGrp="1"/>
          </p:cNvSpPr>
          <p:nvPr>
            <p:ph type="dt" sz="half" idx="10"/>
          </p:nvPr>
        </p:nvSpPr>
        <p:spPr/>
        <p:txBody>
          <a:bodyPr/>
          <a:lstStyle/>
          <a:p>
            <a:fld id="{3F726890-A6E3-4403-8B5F-B63FA3CC0E22}" type="datetime1">
              <a:rPr lang="da-DK" smtClean="0"/>
              <a:t>26-09-2025</a:t>
            </a:fld>
            <a:endParaRPr lang="da-DK" dirty="0"/>
          </a:p>
        </p:txBody>
      </p:sp>
      <p:sp>
        <p:nvSpPr>
          <p:cNvPr id="6" name="Slide Number Placeholder 5">
            <a:extLst>
              <a:ext uri="{FF2B5EF4-FFF2-40B4-BE49-F238E27FC236}">
                <a16:creationId xmlns:a16="http://schemas.microsoft.com/office/drawing/2014/main" id="{620EFA63-CED2-40BF-8B8F-DB31271E72EF}"/>
              </a:ext>
            </a:extLst>
          </p:cNvPr>
          <p:cNvSpPr>
            <a:spLocks noGrp="1"/>
          </p:cNvSpPr>
          <p:nvPr>
            <p:ph type="sldNum" sz="quarter" idx="16"/>
          </p:nvPr>
        </p:nvSpPr>
        <p:spPr/>
        <p:txBody>
          <a:bodyPr/>
          <a:lstStyle/>
          <a:p>
            <a:fld id="{24C8C45C-947F-4981-8B3F-4F32E973C901}" type="slidenum">
              <a:rPr lang="da-DK" smtClean="0"/>
              <a:pPr/>
              <a:t>13</a:t>
            </a:fld>
            <a:endParaRPr lang="da-DK" dirty="0"/>
          </a:p>
        </p:txBody>
      </p:sp>
      <p:grpSp>
        <p:nvGrpSpPr>
          <p:cNvPr id="310" name="Group 309">
            <a:extLst>
              <a:ext uri="{FF2B5EF4-FFF2-40B4-BE49-F238E27FC236}">
                <a16:creationId xmlns:a16="http://schemas.microsoft.com/office/drawing/2014/main" id="{FEF54D34-F91A-41EE-ADB8-391F7CFE5325}"/>
              </a:ext>
            </a:extLst>
          </p:cNvPr>
          <p:cNvGrpSpPr/>
          <p:nvPr/>
        </p:nvGrpSpPr>
        <p:grpSpPr>
          <a:xfrm>
            <a:off x="249018" y="1770481"/>
            <a:ext cx="4493694" cy="1329484"/>
            <a:chOff x="1601378" y="1304148"/>
            <a:chExt cx="4493694" cy="1329484"/>
          </a:xfrm>
        </p:grpSpPr>
        <p:grpSp>
          <p:nvGrpSpPr>
            <p:cNvPr id="108" name="Group 107">
              <a:extLst>
                <a:ext uri="{FF2B5EF4-FFF2-40B4-BE49-F238E27FC236}">
                  <a16:creationId xmlns:a16="http://schemas.microsoft.com/office/drawing/2014/main" id="{74FF0D85-9A69-4BED-8E70-75620CAD2987}"/>
                </a:ext>
              </a:extLst>
            </p:cNvPr>
            <p:cNvGrpSpPr/>
            <p:nvPr/>
          </p:nvGrpSpPr>
          <p:grpSpPr>
            <a:xfrm>
              <a:off x="2538259" y="1717426"/>
              <a:ext cx="414337" cy="323850"/>
              <a:chOff x="878681" y="2348706"/>
              <a:chExt cx="414337" cy="323850"/>
            </a:xfrm>
          </p:grpSpPr>
          <p:sp>
            <p:nvSpPr>
              <p:cNvPr id="109" name="Freeform 73">
                <a:extLst>
                  <a:ext uri="{FF2B5EF4-FFF2-40B4-BE49-F238E27FC236}">
                    <a16:creationId xmlns:a16="http://schemas.microsoft.com/office/drawing/2014/main" id="{23F9EAA8-9B69-464A-A1E3-A38602EEA280}"/>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66817F"/>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10" name="Freeform 74">
                <a:extLst>
                  <a:ext uri="{FF2B5EF4-FFF2-40B4-BE49-F238E27FC236}">
                    <a16:creationId xmlns:a16="http://schemas.microsoft.com/office/drawing/2014/main" id="{AEBD7BAE-406D-4B9C-AC4E-BFFDF18F9B26}"/>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11" name="Freeform 75">
                <a:extLst>
                  <a:ext uri="{FF2B5EF4-FFF2-40B4-BE49-F238E27FC236}">
                    <a16:creationId xmlns:a16="http://schemas.microsoft.com/office/drawing/2014/main" id="{E6CB69E6-4A72-47C2-AD52-8AFEA66B01D9}"/>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nvGrpSpPr>
            <p:cNvPr id="112" name="Group 111">
              <a:extLst>
                <a:ext uri="{FF2B5EF4-FFF2-40B4-BE49-F238E27FC236}">
                  <a16:creationId xmlns:a16="http://schemas.microsoft.com/office/drawing/2014/main" id="{6DDF630F-F93B-442D-9EB6-DC1A17918B89}"/>
                </a:ext>
              </a:extLst>
            </p:cNvPr>
            <p:cNvGrpSpPr/>
            <p:nvPr/>
          </p:nvGrpSpPr>
          <p:grpSpPr>
            <a:xfrm>
              <a:off x="1601378" y="1554505"/>
              <a:ext cx="252744" cy="232040"/>
              <a:chOff x="627062" y="1497013"/>
              <a:chExt cx="517525" cy="382588"/>
            </a:xfrm>
          </p:grpSpPr>
          <p:sp>
            <p:nvSpPr>
              <p:cNvPr id="113" name="Freeform 96">
                <a:extLst>
                  <a:ext uri="{FF2B5EF4-FFF2-40B4-BE49-F238E27FC236}">
                    <a16:creationId xmlns:a16="http://schemas.microsoft.com/office/drawing/2014/main" id="{4FC48E76-1187-40C5-A986-7C17A3A82310}"/>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14" name="Group 113">
                <a:extLst>
                  <a:ext uri="{FF2B5EF4-FFF2-40B4-BE49-F238E27FC236}">
                    <a16:creationId xmlns:a16="http://schemas.microsoft.com/office/drawing/2014/main" id="{852D0AFF-5502-4486-87C5-5C7DC75E8945}"/>
                  </a:ext>
                </a:extLst>
              </p:cNvPr>
              <p:cNvGrpSpPr/>
              <p:nvPr/>
            </p:nvGrpSpPr>
            <p:grpSpPr>
              <a:xfrm>
                <a:off x="668337" y="1497013"/>
                <a:ext cx="476250" cy="382588"/>
                <a:chOff x="668337" y="1497013"/>
                <a:chExt cx="476250" cy="382588"/>
              </a:xfrm>
            </p:grpSpPr>
            <p:sp>
              <p:nvSpPr>
                <p:cNvPr id="115" name="Freeform 97">
                  <a:extLst>
                    <a:ext uri="{FF2B5EF4-FFF2-40B4-BE49-F238E27FC236}">
                      <a16:creationId xmlns:a16="http://schemas.microsoft.com/office/drawing/2014/main" id="{FB419147-CAF5-4D49-9EFC-8D792C16DCFB}"/>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16" name="Freeform 98">
                  <a:extLst>
                    <a:ext uri="{FF2B5EF4-FFF2-40B4-BE49-F238E27FC236}">
                      <a16:creationId xmlns:a16="http://schemas.microsoft.com/office/drawing/2014/main" id="{98E5C373-4D5F-4E5D-97A5-2591C6C69A24}"/>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17" name="Rectangle 99">
                  <a:extLst>
                    <a:ext uri="{FF2B5EF4-FFF2-40B4-BE49-F238E27FC236}">
                      <a16:creationId xmlns:a16="http://schemas.microsoft.com/office/drawing/2014/main" id="{781AED93-3191-4CD2-85CB-FBEAC97C6B95}"/>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18" name="Rectangle 100">
                  <a:extLst>
                    <a:ext uri="{FF2B5EF4-FFF2-40B4-BE49-F238E27FC236}">
                      <a16:creationId xmlns:a16="http://schemas.microsoft.com/office/drawing/2014/main" id="{B87895BC-45A8-4DE5-B225-6DDA9BCFDA9C}"/>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19" name="Freeform 101">
                  <a:extLst>
                    <a:ext uri="{FF2B5EF4-FFF2-40B4-BE49-F238E27FC236}">
                      <a16:creationId xmlns:a16="http://schemas.microsoft.com/office/drawing/2014/main" id="{423BD85D-9A7B-498E-8AB5-1A09D4639E15}"/>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20" name="Freeform 102">
                  <a:extLst>
                    <a:ext uri="{FF2B5EF4-FFF2-40B4-BE49-F238E27FC236}">
                      <a16:creationId xmlns:a16="http://schemas.microsoft.com/office/drawing/2014/main" id="{C4CA02C6-0DBF-47CC-83BD-42EE9627E774}"/>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121" name="Straight Connector 120">
              <a:extLst>
                <a:ext uri="{FF2B5EF4-FFF2-40B4-BE49-F238E27FC236}">
                  <a16:creationId xmlns:a16="http://schemas.microsoft.com/office/drawing/2014/main" id="{575C8111-A4B1-4A17-8AA4-A0F47EFB73C4}"/>
                </a:ext>
              </a:extLst>
            </p:cNvPr>
            <p:cNvCxnSpPr>
              <a:cxnSpLocks/>
            </p:cNvCxnSpPr>
            <p:nvPr/>
          </p:nvCxnSpPr>
          <p:spPr>
            <a:xfrm>
              <a:off x="1968534" y="1992307"/>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6585AA8-8F5C-44C1-92B8-AC6002003EE4}"/>
                </a:ext>
              </a:extLst>
            </p:cNvPr>
            <p:cNvCxnSpPr>
              <a:cxnSpLocks/>
            </p:cNvCxnSpPr>
            <p:nvPr/>
          </p:nvCxnSpPr>
          <p:spPr>
            <a:xfrm>
              <a:off x="2099014" y="1638826"/>
              <a:ext cx="0" cy="648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300639E-684E-4BC7-8D01-CC0304AD53E7}"/>
                </a:ext>
              </a:extLst>
            </p:cNvPr>
            <p:cNvCxnSpPr>
              <a:cxnSpLocks/>
            </p:cNvCxnSpPr>
            <p:nvPr/>
          </p:nvCxnSpPr>
          <p:spPr>
            <a:xfrm flipH="1">
              <a:off x="1962500" y="2292857"/>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D802FA1-942D-4141-80CB-D5BBF20D0C8F}"/>
                </a:ext>
              </a:extLst>
            </p:cNvPr>
            <p:cNvCxnSpPr>
              <a:cxnSpLocks/>
            </p:cNvCxnSpPr>
            <p:nvPr/>
          </p:nvCxnSpPr>
          <p:spPr>
            <a:xfrm flipH="1">
              <a:off x="2769765" y="2109177"/>
              <a:ext cx="1729" cy="396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E8A1FC5F-28B4-43C6-A7B5-6CB33AA0A23E}"/>
                </a:ext>
              </a:extLst>
            </p:cNvPr>
            <p:cNvSpPr txBox="1"/>
            <p:nvPr/>
          </p:nvSpPr>
          <p:spPr>
            <a:xfrm>
              <a:off x="2579534" y="2529457"/>
              <a:ext cx="413575"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dirty="0">
                  <a:sym typeface="Arial" panose="020B0604020202020204" pitchFamily="34" charset="0"/>
                </a:rPr>
                <a:t>Pumpe 1 </a:t>
              </a:r>
            </a:p>
          </p:txBody>
        </p:sp>
        <p:grpSp>
          <p:nvGrpSpPr>
            <p:cNvPr id="127" name="Group 126">
              <a:extLst>
                <a:ext uri="{FF2B5EF4-FFF2-40B4-BE49-F238E27FC236}">
                  <a16:creationId xmlns:a16="http://schemas.microsoft.com/office/drawing/2014/main" id="{D1244AE7-3144-4EA5-A038-7D693102F527}"/>
                </a:ext>
              </a:extLst>
            </p:cNvPr>
            <p:cNvGrpSpPr/>
            <p:nvPr/>
          </p:nvGrpSpPr>
          <p:grpSpPr>
            <a:xfrm>
              <a:off x="1601378" y="1872709"/>
              <a:ext cx="252744" cy="232040"/>
              <a:chOff x="627062" y="1497013"/>
              <a:chExt cx="517525" cy="382588"/>
            </a:xfrm>
          </p:grpSpPr>
          <p:sp>
            <p:nvSpPr>
              <p:cNvPr id="128" name="Freeform 96">
                <a:extLst>
                  <a:ext uri="{FF2B5EF4-FFF2-40B4-BE49-F238E27FC236}">
                    <a16:creationId xmlns:a16="http://schemas.microsoft.com/office/drawing/2014/main" id="{DBBEC388-765D-4711-A119-ADC6AB11BFF4}"/>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29" name="Group 128">
                <a:extLst>
                  <a:ext uri="{FF2B5EF4-FFF2-40B4-BE49-F238E27FC236}">
                    <a16:creationId xmlns:a16="http://schemas.microsoft.com/office/drawing/2014/main" id="{AEC77B4D-7DB8-45DF-9A69-8E7BAF2A0B6F}"/>
                  </a:ext>
                </a:extLst>
              </p:cNvPr>
              <p:cNvGrpSpPr/>
              <p:nvPr/>
            </p:nvGrpSpPr>
            <p:grpSpPr>
              <a:xfrm>
                <a:off x="668337" y="1497013"/>
                <a:ext cx="476250" cy="382588"/>
                <a:chOff x="668337" y="1497013"/>
                <a:chExt cx="476250" cy="382588"/>
              </a:xfrm>
            </p:grpSpPr>
            <p:sp>
              <p:nvSpPr>
                <p:cNvPr id="130" name="Freeform 97">
                  <a:extLst>
                    <a:ext uri="{FF2B5EF4-FFF2-40B4-BE49-F238E27FC236}">
                      <a16:creationId xmlns:a16="http://schemas.microsoft.com/office/drawing/2014/main" id="{3F8239C0-C34B-460C-8340-D264A42DDE68}"/>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31" name="Freeform 98">
                  <a:extLst>
                    <a:ext uri="{FF2B5EF4-FFF2-40B4-BE49-F238E27FC236}">
                      <a16:creationId xmlns:a16="http://schemas.microsoft.com/office/drawing/2014/main" id="{4984F561-EE66-4032-923C-6CC32F64339B}"/>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32" name="Rectangle 99">
                  <a:extLst>
                    <a:ext uri="{FF2B5EF4-FFF2-40B4-BE49-F238E27FC236}">
                      <a16:creationId xmlns:a16="http://schemas.microsoft.com/office/drawing/2014/main" id="{CB4294D7-2BC1-4676-91C6-EEB36FB86112}"/>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33" name="Rectangle 100">
                  <a:extLst>
                    <a:ext uri="{FF2B5EF4-FFF2-40B4-BE49-F238E27FC236}">
                      <a16:creationId xmlns:a16="http://schemas.microsoft.com/office/drawing/2014/main" id="{E7F1BBEA-1FE6-48F5-BB48-4CA30F3D84DD}"/>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34" name="Freeform 101">
                  <a:extLst>
                    <a:ext uri="{FF2B5EF4-FFF2-40B4-BE49-F238E27FC236}">
                      <a16:creationId xmlns:a16="http://schemas.microsoft.com/office/drawing/2014/main" id="{0C38F7AB-5DE1-4247-8010-2A50C7B08043}"/>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35" name="Freeform 102">
                  <a:extLst>
                    <a:ext uri="{FF2B5EF4-FFF2-40B4-BE49-F238E27FC236}">
                      <a16:creationId xmlns:a16="http://schemas.microsoft.com/office/drawing/2014/main" id="{C1FA1710-3E85-4033-88C9-DA5FB757735C}"/>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grpSp>
          <p:nvGrpSpPr>
            <p:cNvPr id="136" name="Group 135">
              <a:extLst>
                <a:ext uri="{FF2B5EF4-FFF2-40B4-BE49-F238E27FC236}">
                  <a16:creationId xmlns:a16="http://schemas.microsoft.com/office/drawing/2014/main" id="{8EA664F4-2141-43AA-9573-66BFAEE2FA15}"/>
                </a:ext>
              </a:extLst>
            </p:cNvPr>
            <p:cNvGrpSpPr/>
            <p:nvPr/>
          </p:nvGrpSpPr>
          <p:grpSpPr>
            <a:xfrm>
              <a:off x="1601378" y="2190913"/>
              <a:ext cx="252744" cy="232040"/>
              <a:chOff x="627062" y="1497013"/>
              <a:chExt cx="517525" cy="382588"/>
            </a:xfrm>
          </p:grpSpPr>
          <p:sp>
            <p:nvSpPr>
              <p:cNvPr id="137" name="Freeform 96">
                <a:extLst>
                  <a:ext uri="{FF2B5EF4-FFF2-40B4-BE49-F238E27FC236}">
                    <a16:creationId xmlns:a16="http://schemas.microsoft.com/office/drawing/2014/main" id="{748B0563-D292-4BE4-816A-11094030BEF5}"/>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38" name="Group 137">
                <a:extLst>
                  <a:ext uri="{FF2B5EF4-FFF2-40B4-BE49-F238E27FC236}">
                    <a16:creationId xmlns:a16="http://schemas.microsoft.com/office/drawing/2014/main" id="{97807624-A7D6-471E-A329-157AFB3C2B2E}"/>
                  </a:ext>
                </a:extLst>
              </p:cNvPr>
              <p:cNvGrpSpPr/>
              <p:nvPr/>
            </p:nvGrpSpPr>
            <p:grpSpPr>
              <a:xfrm>
                <a:off x="668337" y="1497013"/>
                <a:ext cx="476250" cy="382588"/>
                <a:chOff x="668337" y="1497013"/>
                <a:chExt cx="476250" cy="382588"/>
              </a:xfrm>
            </p:grpSpPr>
            <p:sp>
              <p:nvSpPr>
                <p:cNvPr id="139" name="Freeform 97">
                  <a:extLst>
                    <a:ext uri="{FF2B5EF4-FFF2-40B4-BE49-F238E27FC236}">
                      <a16:creationId xmlns:a16="http://schemas.microsoft.com/office/drawing/2014/main" id="{AE59C956-A817-4D5B-B7D9-F42E404BAEB5}"/>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40" name="Freeform 98">
                  <a:extLst>
                    <a:ext uri="{FF2B5EF4-FFF2-40B4-BE49-F238E27FC236}">
                      <a16:creationId xmlns:a16="http://schemas.microsoft.com/office/drawing/2014/main" id="{CAF6A0BA-02F0-41B0-B3D3-520E7C02403B}"/>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41" name="Rectangle 99">
                  <a:extLst>
                    <a:ext uri="{FF2B5EF4-FFF2-40B4-BE49-F238E27FC236}">
                      <a16:creationId xmlns:a16="http://schemas.microsoft.com/office/drawing/2014/main" id="{58F76F3D-D9F6-4058-8074-AFA2277D8619}"/>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42" name="Rectangle 100">
                  <a:extLst>
                    <a:ext uri="{FF2B5EF4-FFF2-40B4-BE49-F238E27FC236}">
                      <a16:creationId xmlns:a16="http://schemas.microsoft.com/office/drawing/2014/main" id="{4EEC5A3B-F46B-4067-AD13-4BA23E74A6FF}"/>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43" name="Freeform 101">
                  <a:extLst>
                    <a:ext uri="{FF2B5EF4-FFF2-40B4-BE49-F238E27FC236}">
                      <a16:creationId xmlns:a16="http://schemas.microsoft.com/office/drawing/2014/main" id="{A88F7327-BD2E-4222-963A-0243506BE0C5}"/>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44" name="Freeform 102">
                  <a:extLst>
                    <a:ext uri="{FF2B5EF4-FFF2-40B4-BE49-F238E27FC236}">
                      <a16:creationId xmlns:a16="http://schemas.microsoft.com/office/drawing/2014/main" id="{938A32FC-4591-45B4-A4CD-EF5DF5979BCB}"/>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145" name="Straight Connector 144">
              <a:extLst>
                <a:ext uri="{FF2B5EF4-FFF2-40B4-BE49-F238E27FC236}">
                  <a16:creationId xmlns:a16="http://schemas.microsoft.com/office/drawing/2014/main" id="{69B646CF-19BF-44A9-8331-E4EBF8196309}"/>
                </a:ext>
              </a:extLst>
            </p:cNvPr>
            <p:cNvCxnSpPr>
              <a:cxnSpLocks/>
            </p:cNvCxnSpPr>
            <p:nvPr/>
          </p:nvCxnSpPr>
          <p:spPr>
            <a:xfrm flipH="1">
              <a:off x="2099014" y="1992307"/>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31D1FC1-4159-4BC1-8DEB-946EA3006B44}"/>
                </a:ext>
              </a:extLst>
            </p:cNvPr>
            <p:cNvCxnSpPr>
              <a:cxnSpLocks/>
            </p:cNvCxnSpPr>
            <p:nvPr/>
          </p:nvCxnSpPr>
          <p:spPr>
            <a:xfrm flipH="1">
              <a:off x="1978286" y="1640853"/>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DA294C42-3B56-48DB-9EE4-3F98B9304724}"/>
                </a:ext>
              </a:extLst>
            </p:cNvPr>
            <p:cNvGrpSpPr/>
            <p:nvPr/>
          </p:nvGrpSpPr>
          <p:grpSpPr>
            <a:xfrm>
              <a:off x="4695114" y="1717426"/>
              <a:ext cx="414337" cy="323850"/>
              <a:chOff x="878681" y="2348706"/>
              <a:chExt cx="414337" cy="323850"/>
            </a:xfrm>
          </p:grpSpPr>
          <p:sp>
            <p:nvSpPr>
              <p:cNvPr id="148" name="Freeform 73">
                <a:extLst>
                  <a:ext uri="{FF2B5EF4-FFF2-40B4-BE49-F238E27FC236}">
                    <a16:creationId xmlns:a16="http://schemas.microsoft.com/office/drawing/2014/main" id="{FED50113-EF0C-4ECD-B2AF-58CD1F2031C5}"/>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49" name="Freeform 74">
                <a:extLst>
                  <a:ext uri="{FF2B5EF4-FFF2-40B4-BE49-F238E27FC236}">
                    <a16:creationId xmlns:a16="http://schemas.microsoft.com/office/drawing/2014/main" id="{C224981F-1A66-4CBE-8DBB-316AC6FDDD9A}"/>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0" name="Freeform 75">
                <a:extLst>
                  <a:ext uri="{FF2B5EF4-FFF2-40B4-BE49-F238E27FC236}">
                    <a16:creationId xmlns:a16="http://schemas.microsoft.com/office/drawing/2014/main" id="{FF0C198C-5404-48CF-B106-2192CCA89656}"/>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nvGrpSpPr>
            <p:cNvPr id="151" name="Group 150">
              <a:extLst>
                <a:ext uri="{FF2B5EF4-FFF2-40B4-BE49-F238E27FC236}">
                  <a16:creationId xmlns:a16="http://schemas.microsoft.com/office/drawing/2014/main" id="{47C40426-BE4B-4F0B-AC3C-C8C9F0B35B73}"/>
                </a:ext>
              </a:extLst>
            </p:cNvPr>
            <p:cNvGrpSpPr/>
            <p:nvPr/>
          </p:nvGrpSpPr>
          <p:grpSpPr>
            <a:xfrm>
              <a:off x="5842328" y="1485391"/>
              <a:ext cx="252744" cy="232040"/>
              <a:chOff x="627062" y="1497013"/>
              <a:chExt cx="517525" cy="382588"/>
            </a:xfrm>
          </p:grpSpPr>
          <p:sp>
            <p:nvSpPr>
              <p:cNvPr id="152" name="Freeform 96">
                <a:extLst>
                  <a:ext uri="{FF2B5EF4-FFF2-40B4-BE49-F238E27FC236}">
                    <a16:creationId xmlns:a16="http://schemas.microsoft.com/office/drawing/2014/main" id="{A5F974DF-4535-4F41-B470-73FBA26C8BA5}"/>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53" name="Group 152">
                <a:extLst>
                  <a:ext uri="{FF2B5EF4-FFF2-40B4-BE49-F238E27FC236}">
                    <a16:creationId xmlns:a16="http://schemas.microsoft.com/office/drawing/2014/main" id="{0CF39415-3431-4F9E-8643-83072ECCB1C8}"/>
                  </a:ext>
                </a:extLst>
              </p:cNvPr>
              <p:cNvGrpSpPr/>
              <p:nvPr/>
            </p:nvGrpSpPr>
            <p:grpSpPr>
              <a:xfrm>
                <a:off x="668337" y="1497013"/>
                <a:ext cx="476250" cy="382588"/>
                <a:chOff x="668337" y="1497013"/>
                <a:chExt cx="476250" cy="382588"/>
              </a:xfrm>
            </p:grpSpPr>
            <p:sp>
              <p:nvSpPr>
                <p:cNvPr id="154" name="Freeform 97">
                  <a:extLst>
                    <a:ext uri="{FF2B5EF4-FFF2-40B4-BE49-F238E27FC236}">
                      <a16:creationId xmlns:a16="http://schemas.microsoft.com/office/drawing/2014/main" id="{684B6EBB-BD0C-4CAE-A7E1-A5FB302B3767}"/>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55" name="Freeform 98">
                  <a:extLst>
                    <a:ext uri="{FF2B5EF4-FFF2-40B4-BE49-F238E27FC236}">
                      <a16:creationId xmlns:a16="http://schemas.microsoft.com/office/drawing/2014/main" id="{59FE6397-C9CD-4989-834D-496D736D7C98}"/>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56" name="Rectangle 99">
                  <a:extLst>
                    <a:ext uri="{FF2B5EF4-FFF2-40B4-BE49-F238E27FC236}">
                      <a16:creationId xmlns:a16="http://schemas.microsoft.com/office/drawing/2014/main" id="{59A02AEF-335F-44A2-BADA-1454DD88A4D0}"/>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57" name="Rectangle 100">
                  <a:extLst>
                    <a:ext uri="{FF2B5EF4-FFF2-40B4-BE49-F238E27FC236}">
                      <a16:creationId xmlns:a16="http://schemas.microsoft.com/office/drawing/2014/main" id="{7E8937BA-B250-425C-9339-CB99CD88E4BE}"/>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58" name="Freeform 101">
                  <a:extLst>
                    <a:ext uri="{FF2B5EF4-FFF2-40B4-BE49-F238E27FC236}">
                      <a16:creationId xmlns:a16="http://schemas.microsoft.com/office/drawing/2014/main" id="{DBEB416E-EC8D-4E4C-8310-F349787FBDBA}"/>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59" name="Freeform 102">
                  <a:extLst>
                    <a:ext uri="{FF2B5EF4-FFF2-40B4-BE49-F238E27FC236}">
                      <a16:creationId xmlns:a16="http://schemas.microsoft.com/office/drawing/2014/main" id="{0F68AC68-7D69-4DF8-A1AB-88021B5C6EF5}"/>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160" name="Straight Connector 159">
              <a:extLst>
                <a:ext uri="{FF2B5EF4-FFF2-40B4-BE49-F238E27FC236}">
                  <a16:creationId xmlns:a16="http://schemas.microsoft.com/office/drawing/2014/main" id="{537625BA-783F-4B78-9B83-48A7E17783DA}"/>
                </a:ext>
              </a:extLst>
            </p:cNvPr>
            <p:cNvCxnSpPr>
              <a:cxnSpLocks/>
            </p:cNvCxnSpPr>
            <p:nvPr/>
          </p:nvCxnSpPr>
          <p:spPr>
            <a:xfrm>
              <a:off x="5206722" y="1972162"/>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38A114E-2FB5-4B76-B073-F448E5DB76E3}"/>
                </a:ext>
              </a:extLst>
            </p:cNvPr>
            <p:cNvCxnSpPr>
              <a:cxnSpLocks/>
            </p:cNvCxnSpPr>
            <p:nvPr/>
          </p:nvCxnSpPr>
          <p:spPr>
            <a:xfrm>
              <a:off x="5683435" y="1618681"/>
              <a:ext cx="0" cy="648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71EF171-F042-43C7-8957-39D85A10958A}"/>
                </a:ext>
              </a:extLst>
            </p:cNvPr>
            <p:cNvCxnSpPr>
              <a:cxnSpLocks/>
            </p:cNvCxnSpPr>
            <p:nvPr/>
          </p:nvCxnSpPr>
          <p:spPr>
            <a:xfrm flipH="1">
              <a:off x="5680089" y="2272712"/>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55E5E77-C211-4AE8-8F30-1AF8829180D0}"/>
                </a:ext>
              </a:extLst>
            </p:cNvPr>
            <p:cNvCxnSpPr>
              <a:cxnSpLocks/>
            </p:cNvCxnSpPr>
            <p:nvPr/>
          </p:nvCxnSpPr>
          <p:spPr>
            <a:xfrm flipH="1">
              <a:off x="4695114" y="2109177"/>
              <a:ext cx="233236" cy="393733"/>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7C3E08FB-3D65-44FB-B031-EAB916DFD389}"/>
                </a:ext>
              </a:extLst>
            </p:cNvPr>
            <p:cNvSpPr txBox="1"/>
            <p:nvPr/>
          </p:nvSpPr>
          <p:spPr>
            <a:xfrm>
              <a:off x="4473499" y="2529457"/>
              <a:ext cx="399148"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dirty="0">
                  <a:sym typeface="Arial" panose="020B0604020202020204" pitchFamily="34" charset="0"/>
                </a:rPr>
                <a:t>Pumpe 1 </a:t>
              </a:r>
            </a:p>
          </p:txBody>
        </p:sp>
        <p:grpSp>
          <p:nvGrpSpPr>
            <p:cNvPr id="166" name="Group 165">
              <a:extLst>
                <a:ext uri="{FF2B5EF4-FFF2-40B4-BE49-F238E27FC236}">
                  <a16:creationId xmlns:a16="http://schemas.microsoft.com/office/drawing/2014/main" id="{E590F06F-BCD7-4B4C-87FD-D7A7B2A629FE}"/>
                </a:ext>
              </a:extLst>
            </p:cNvPr>
            <p:cNvGrpSpPr/>
            <p:nvPr/>
          </p:nvGrpSpPr>
          <p:grpSpPr>
            <a:xfrm>
              <a:off x="5842328" y="1803595"/>
              <a:ext cx="252744" cy="232040"/>
              <a:chOff x="627062" y="1497013"/>
              <a:chExt cx="517525" cy="382588"/>
            </a:xfrm>
          </p:grpSpPr>
          <p:sp>
            <p:nvSpPr>
              <p:cNvPr id="167" name="Freeform 96">
                <a:extLst>
                  <a:ext uri="{FF2B5EF4-FFF2-40B4-BE49-F238E27FC236}">
                    <a16:creationId xmlns:a16="http://schemas.microsoft.com/office/drawing/2014/main" id="{F653E832-BA4D-47CF-B1A6-19004BB52D34}"/>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68" name="Group 167">
                <a:extLst>
                  <a:ext uri="{FF2B5EF4-FFF2-40B4-BE49-F238E27FC236}">
                    <a16:creationId xmlns:a16="http://schemas.microsoft.com/office/drawing/2014/main" id="{0E1791AF-5BE9-4A33-A504-C9A89E81749D}"/>
                  </a:ext>
                </a:extLst>
              </p:cNvPr>
              <p:cNvGrpSpPr/>
              <p:nvPr/>
            </p:nvGrpSpPr>
            <p:grpSpPr>
              <a:xfrm>
                <a:off x="668337" y="1497013"/>
                <a:ext cx="476250" cy="382588"/>
                <a:chOff x="668337" y="1497013"/>
                <a:chExt cx="476250" cy="382588"/>
              </a:xfrm>
            </p:grpSpPr>
            <p:sp>
              <p:nvSpPr>
                <p:cNvPr id="169" name="Freeform 97">
                  <a:extLst>
                    <a:ext uri="{FF2B5EF4-FFF2-40B4-BE49-F238E27FC236}">
                      <a16:creationId xmlns:a16="http://schemas.microsoft.com/office/drawing/2014/main" id="{C0C1FF69-23D1-4891-921A-6D50414EA816}"/>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70" name="Freeform 98">
                  <a:extLst>
                    <a:ext uri="{FF2B5EF4-FFF2-40B4-BE49-F238E27FC236}">
                      <a16:creationId xmlns:a16="http://schemas.microsoft.com/office/drawing/2014/main" id="{D795EA4A-CF1A-4239-A1AA-A8420E4006AC}"/>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71" name="Rectangle 99">
                  <a:extLst>
                    <a:ext uri="{FF2B5EF4-FFF2-40B4-BE49-F238E27FC236}">
                      <a16:creationId xmlns:a16="http://schemas.microsoft.com/office/drawing/2014/main" id="{E64BCE63-86D9-4291-B15D-1357F8A340DF}"/>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72" name="Rectangle 100">
                  <a:extLst>
                    <a:ext uri="{FF2B5EF4-FFF2-40B4-BE49-F238E27FC236}">
                      <a16:creationId xmlns:a16="http://schemas.microsoft.com/office/drawing/2014/main" id="{5060BAC2-531C-4A70-B96B-2DF61AB3BF8A}"/>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73" name="Freeform 101">
                  <a:extLst>
                    <a:ext uri="{FF2B5EF4-FFF2-40B4-BE49-F238E27FC236}">
                      <a16:creationId xmlns:a16="http://schemas.microsoft.com/office/drawing/2014/main" id="{B3E4335F-C69E-4CB1-B659-E4B1F4493C8D}"/>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74" name="Freeform 102">
                  <a:extLst>
                    <a:ext uri="{FF2B5EF4-FFF2-40B4-BE49-F238E27FC236}">
                      <a16:creationId xmlns:a16="http://schemas.microsoft.com/office/drawing/2014/main" id="{C3E93A64-4E68-4FD2-A835-408889B8E045}"/>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grpSp>
          <p:nvGrpSpPr>
            <p:cNvPr id="175" name="Group 174">
              <a:extLst>
                <a:ext uri="{FF2B5EF4-FFF2-40B4-BE49-F238E27FC236}">
                  <a16:creationId xmlns:a16="http://schemas.microsoft.com/office/drawing/2014/main" id="{D75906BD-9811-4981-A51F-B221AD8EF92C}"/>
                </a:ext>
              </a:extLst>
            </p:cNvPr>
            <p:cNvGrpSpPr/>
            <p:nvPr/>
          </p:nvGrpSpPr>
          <p:grpSpPr>
            <a:xfrm>
              <a:off x="5842328" y="2121799"/>
              <a:ext cx="252744" cy="232040"/>
              <a:chOff x="627062" y="1497013"/>
              <a:chExt cx="517525" cy="382588"/>
            </a:xfrm>
          </p:grpSpPr>
          <p:sp>
            <p:nvSpPr>
              <p:cNvPr id="176" name="Freeform 96">
                <a:extLst>
                  <a:ext uri="{FF2B5EF4-FFF2-40B4-BE49-F238E27FC236}">
                    <a16:creationId xmlns:a16="http://schemas.microsoft.com/office/drawing/2014/main" id="{86121C30-6AB9-467A-AAD3-371B767A6116}"/>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77" name="Group 176">
                <a:extLst>
                  <a:ext uri="{FF2B5EF4-FFF2-40B4-BE49-F238E27FC236}">
                    <a16:creationId xmlns:a16="http://schemas.microsoft.com/office/drawing/2014/main" id="{134C2761-726C-4ABA-B31D-AFE0203044EC}"/>
                  </a:ext>
                </a:extLst>
              </p:cNvPr>
              <p:cNvGrpSpPr/>
              <p:nvPr/>
            </p:nvGrpSpPr>
            <p:grpSpPr>
              <a:xfrm>
                <a:off x="668337" y="1497013"/>
                <a:ext cx="476250" cy="382588"/>
                <a:chOff x="668337" y="1497013"/>
                <a:chExt cx="476250" cy="382588"/>
              </a:xfrm>
            </p:grpSpPr>
            <p:sp>
              <p:nvSpPr>
                <p:cNvPr id="178" name="Freeform 97">
                  <a:extLst>
                    <a:ext uri="{FF2B5EF4-FFF2-40B4-BE49-F238E27FC236}">
                      <a16:creationId xmlns:a16="http://schemas.microsoft.com/office/drawing/2014/main" id="{A995500C-78DC-4957-B61E-BD95095542EE}"/>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79" name="Freeform 98">
                  <a:extLst>
                    <a:ext uri="{FF2B5EF4-FFF2-40B4-BE49-F238E27FC236}">
                      <a16:creationId xmlns:a16="http://schemas.microsoft.com/office/drawing/2014/main" id="{8D72FC51-9A46-46FF-B73B-191C7CA907BC}"/>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80" name="Rectangle 99">
                  <a:extLst>
                    <a:ext uri="{FF2B5EF4-FFF2-40B4-BE49-F238E27FC236}">
                      <a16:creationId xmlns:a16="http://schemas.microsoft.com/office/drawing/2014/main" id="{F9080CB1-07C2-4230-8AE8-E14E86113DD8}"/>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81" name="Rectangle 100">
                  <a:extLst>
                    <a:ext uri="{FF2B5EF4-FFF2-40B4-BE49-F238E27FC236}">
                      <a16:creationId xmlns:a16="http://schemas.microsoft.com/office/drawing/2014/main" id="{58D00396-FA66-4923-90D7-D967EC41D5B3}"/>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82" name="Freeform 101">
                  <a:extLst>
                    <a:ext uri="{FF2B5EF4-FFF2-40B4-BE49-F238E27FC236}">
                      <a16:creationId xmlns:a16="http://schemas.microsoft.com/office/drawing/2014/main" id="{4CD80303-A03D-438B-9FCF-CC1E15B9EF3D}"/>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83" name="Freeform 102">
                  <a:extLst>
                    <a:ext uri="{FF2B5EF4-FFF2-40B4-BE49-F238E27FC236}">
                      <a16:creationId xmlns:a16="http://schemas.microsoft.com/office/drawing/2014/main" id="{B9E2489C-502A-4501-B427-4282A78D67BD}"/>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184" name="Straight Connector 183">
              <a:extLst>
                <a:ext uri="{FF2B5EF4-FFF2-40B4-BE49-F238E27FC236}">
                  <a16:creationId xmlns:a16="http://schemas.microsoft.com/office/drawing/2014/main" id="{FC066A9C-CB2E-490F-92BA-FAB23A39028F}"/>
                </a:ext>
              </a:extLst>
            </p:cNvPr>
            <p:cNvCxnSpPr>
              <a:cxnSpLocks/>
            </p:cNvCxnSpPr>
            <p:nvPr/>
          </p:nvCxnSpPr>
          <p:spPr>
            <a:xfrm flipH="1">
              <a:off x="5683435" y="1972162"/>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BBC1FAC-5921-4F73-8316-D5F1713CD926}"/>
                </a:ext>
              </a:extLst>
            </p:cNvPr>
            <p:cNvCxnSpPr>
              <a:cxnSpLocks/>
            </p:cNvCxnSpPr>
            <p:nvPr/>
          </p:nvCxnSpPr>
          <p:spPr>
            <a:xfrm flipH="1">
              <a:off x="5695875" y="1620708"/>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DCF3124C-6F34-4AB8-89DF-F199F6A142B9}"/>
                </a:ext>
              </a:extLst>
            </p:cNvPr>
            <p:cNvSpPr txBox="1"/>
            <p:nvPr/>
          </p:nvSpPr>
          <p:spPr>
            <a:xfrm>
              <a:off x="1777727" y="1304148"/>
              <a:ext cx="1053818" cy="74611"/>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dirty="0">
                  <a:sym typeface="Arial" panose="020B0604020202020204" pitchFamily="34" charset="0"/>
                </a:rPr>
                <a:t>Maugstrup Vandværk</a:t>
              </a:r>
            </a:p>
          </p:txBody>
        </p:sp>
        <p:sp>
          <p:nvSpPr>
            <p:cNvPr id="187" name="TextBox 186">
              <a:extLst>
                <a:ext uri="{FF2B5EF4-FFF2-40B4-BE49-F238E27FC236}">
                  <a16:creationId xmlns:a16="http://schemas.microsoft.com/office/drawing/2014/main" id="{05034EF1-F262-41BC-B478-F7FBC571D2DD}"/>
                </a:ext>
              </a:extLst>
            </p:cNvPr>
            <p:cNvSpPr txBox="1"/>
            <p:nvPr/>
          </p:nvSpPr>
          <p:spPr>
            <a:xfrm>
              <a:off x="4917301" y="1337891"/>
              <a:ext cx="1115990" cy="112262"/>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dirty="0">
                  <a:sym typeface="Arial" panose="020B0604020202020204" pitchFamily="34" charset="0"/>
                </a:rPr>
                <a:t>Hjerndrup Vandværk</a:t>
              </a:r>
            </a:p>
          </p:txBody>
        </p:sp>
        <p:sp>
          <p:nvSpPr>
            <p:cNvPr id="280" name="TextBox 279">
              <a:extLst>
                <a:ext uri="{FF2B5EF4-FFF2-40B4-BE49-F238E27FC236}">
                  <a16:creationId xmlns:a16="http://schemas.microsoft.com/office/drawing/2014/main" id="{45B206C4-56A6-4906-B7C6-8B185FA67924}"/>
                </a:ext>
              </a:extLst>
            </p:cNvPr>
            <p:cNvSpPr txBox="1"/>
            <p:nvPr/>
          </p:nvSpPr>
          <p:spPr>
            <a:xfrm>
              <a:off x="4978258" y="2533476"/>
              <a:ext cx="373500"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dirty="0">
                  <a:sym typeface="Arial" panose="020B0604020202020204" pitchFamily="34" charset="0"/>
                </a:rPr>
                <a:t>Pumpe 2</a:t>
              </a:r>
            </a:p>
          </p:txBody>
        </p:sp>
        <p:cxnSp>
          <p:nvCxnSpPr>
            <p:cNvPr id="282" name="Straight Connector 281">
              <a:extLst>
                <a:ext uri="{FF2B5EF4-FFF2-40B4-BE49-F238E27FC236}">
                  <a16:creationId xmlns:a16="http://schemas.microsoft.com/office/drawing/2014/main" id="{D8C23F92-71C7-4E1A-911D-6D6CCA072379}"/>
                </a:ext>
              </a:extLst>
            </p:cNvPr>
            <p:cNvCxnSpPr>
              <a:cxnSpLocks/>
            </p:cNvCxnSpPr>
            <p:nvPr/>
          </p:nvCxnSpPr>
          <p:spPr>
            <a:xfrm flipH="1" flipV="1">
              <a:off x="4928137" y="2117462"/>
              <a:ext cx="233236" cy="393733"/>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FB98D025-007F-46B8-836B-9CD68E7B1A67}"/>
              </a:ext>
            </a:extLst>
          </p:cNvPr>
          <p:cNvGrpSpPr/>
          <p:nvPr/>
        </p:nvGrpSpPr>
        <p:grpSpPr>
          <a:xfrm>
            <a:off x="1185899" y="4563666"/>
            <a:ext cx="414337" cy="323850"/>
            <a:chOff x="878681" y="2348706"/>
            <a:chExt cx="414337" cy="323850"/>
          </a:xfrm>
        </p:grpSpPr>
        <p:sp>
          <p:nvSpPr>
            <p:cNvPr id="191" name="Freeform 73">
              <a:extLst>
                <a:ext uri="{FF2B5EF4-FFF2-40B4-BE49-F238E27FC236}">
                  <a16:creationId xmlns:a16="http://schemas.microsoft.com/office/drawing/2014/main" id="{667DB130-25EA-4E83-9A78-92AE77A0324B}"/>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66817F"/>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92" name="Freeform 74">
              <a:extLst>
                <a:ext uri="{FF2B5EF4-FFF2-40B4-BE49-F238E27FC236}">
                  <a16:creationId xmlns:a16="http://schemas.microsoft.com/office/drawing/2014/main" id="{05ADB6C9-49AE-47E6-99BA-C566123F0FFC}"/>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93" name="Freeform 75">
              <a:extLst>
                <a:ext uri="{FF2B5EF4-FFF2-40B4-BE49-F238E27FC236}">
                  <a16:creationId xmlns:a16="http://schemas.microsoft.com/office/drawing/2014/main" id="{E9242044-CE75-4DDA-97B1-253880AB0180}"/>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nvGrpSpPr>
          <p:cNvPr id="194" name="Group 193">
            <a:extLst>
              <a:ext uri="{FF2B5EF4-FFF2-40B4-BE49-F238E27FC236}">
                <a16:creationId xmlns:a16="http://schemas.microsoft.com/office/drawing/2014/main" id="{3BC65EFC-EB55-4B25-8C2B-3B796D892169}"/>
              </a:ext>
            </a:extLst>
          </p:cNvPr>
          <p:cNvGrpSpPr/>
          <p:nvPr/>
        </p:nvGrpSpPr>
        <p:grpSpPr>
          <a:xfrm>
            <a:off x="249018" y="4400745"/>
            <a:ext cx="252744" cy="232040"/>
            <a:chOff x="627062" y="1497013"/>
            <a:chExt cx="517525" cy="382588"/>
          </a:xfrm>
        </p:grpSpPr>
        <p:sp>
          <p:nvSpPr>
            <p:cNvPr id="195" name="Freeform 96">
              <a:extLst>
                <a:ext uri="{FF2B5EF4-FFF2-40B4-BE49-F238E27FC236}">
                  <a16:creationId xmlns:a16="http://schemas.microsoft.com/office/drawing/2014/main" id="{3BB3E642-927F-4E3A-9D35-E23718007F13}"/>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196" name="Group 195">
              <a:extLst>
                <a:ext uri="{FF2B5EF4-FFF2-40B4-BE49-F238E27FC236}">
                  <a16:creationId xmlns:a16="http://schemas.microsoft.com/office/drawing/2014/main" id="{C73CA0A0-B500-4E6B-B68B-C87479ED46AC}"/>
                </a:ext>
              </a:extLst>
            </p:cNvPr>
            <p:cNvGrpSpPr/>
            <p:nvPr/>
          </p:nvGrpSpPr>
          <p:grpSpPr>
            <a:xfrm>
              <a:off x="668337" y="1497013"/>
              <a:ext cx="476250" cy="382588"/>
              <a:chOff x="668337" y="1497013"/>
              <a:chExt cx="476250" cy="382588"/>
            </a:xfrm>
          </p:grpSpPr>
          <p:sp>
            <p:nvSpPr>
              <p:cNvPr id="197" name="Freeform 97">
                <a:extLst>
                  <a:ext uri="{FF2B5EF4-FFF2-40B4-BE49-F238E27FC236}">
                    <a16:creationId xmlns:a16="http://schemas.microsoft.com/office/drawing/2014/main" id="{89B30339-6312-4899-A012-C8F548902B16}"/>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98" name="Freeform 98">
                <a:extLst>
                  <a:ext uri="{FF2B5EF4-FFF2-40B4-BE49-F238E27FC236}">
                    <a16:creationId xmlns:a16="http://schemas.microsoft.com/office/drawing/2014/main" id="{9E7BAF74-AF59-4D66-8840-F27380034F7B}"/>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199" name="Rectangle 99">
                <a:extLst>
                  <a:ext uri="{FF2B5EF4-FFF2-40B4-BE49-F238E27FC236}">
                    <a16:creationId xmlns:a16="http://schemas.microsoft.com/office/drawing/2014/main" id="{FD5E1B50-15CD-47A6-BAFC-81099C09B844}"/>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00" name="Rectangle 100">
                <a:extLst>
                  <a:ext uri="{FF2B5EF4-FFF2-40B4-BE49-F238E27FC236}">
                    <a16:creationId xmlns:a16="http://schemas.microsoft.com/office/drawing/2014/main" id="{84770991-EF2D-4C6D-B0AA-5832F8F40600}"/>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01" name="Freeform 101">
                <a:extLst>
                  <a:ext uri="{FF2B5EF4-FFF2-40B4-BE49-F238E27FC236}">
                    <a16:creationId xmlns:a16="http://schemas.microsoft.com/office/drawing/2014/main" id="{C6C4FF24-8A1C-412E-935B-A4D2D8D3628F}"/>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02" name="Freeform 102">
                <a:extLst>
                  <a:ext uri="{FF2B5EF4-FFF2-40B4-BE49-F238E27FC236}">
                    <a16:creationId xmlns:a16="http://schemas.microsoft.com/office/drawing/2014/main" id="{0319EA07-2FFC-4E78-BC65-80DCC9462384}"/>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203" name="Straight Connector 202">
            <a:extLst>
              <a:ext uri="{FF2B5EF4-FFF2-40B4-BE49-F238E27FC236}">
                <a16:creationId xmlns:a16="http://schemas.microsoft.com/office/drawing/2014/main" id="{801D6E1C-86B2-4F53-BABA-A55A891F73D9}"/>
              </a:ext>
            </a:extLst>
          </p:cNvPr>
          <p:cNvCxnSpPr>
            <a:cxnSpLocks/>
          </p:cNvCxnSpPr>
          <p:nvPr/>
        </p:nvCxnSpPr>
        <p:spPr>
          <a:xfrm>
            <a:off x="616174" y="4838547"/>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3F78A04-41AB-4DCF-B532-DB9130D0F770}"/>
              </a:ext>
            </a:extLst>
          </p:cNvPr>
          <p:cNvCxnSpPr>
            <a:cxnSpLocks/>
          </p:cNvCxnSpPr>
          <p:nvPr/>
        </p:nvCxnSpPr>
        <p:spPr>
          <a:xfrm>
            <a:off x="746654" y="4485066"/>
            <a:ext cx="0" cy="648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C62195C-F515-4F37-91D2-0CA1613C3DDF}"/>
              </a:ext>
            </a:extLst>
          </p:cNvPr>
          <p:cNvCxnSpPr>
            <a:cxnSpLocks/>
          </p:cNvCxnSpPr>
          <p:nvPr/>
        </p:nvCxnSpPr>
        <p:spPr>
          <a:xfrm flipH="1">
            <a:off x="610140" y="5139097"/>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65F4FC5-8843-417D-8FA9-6977B0C62AA2}"/>
              </a:ext>
            </a:extLst>
          </p:cNvPr>
          <p:cNvCxnSpPr>
            <a:cxnSpLocks/>
          </p:cNvCxnSpPr>
          <p:nvPr/>
        </p:nvCxnSpPr>
        <p:spPr>
          <a:xfrm flipH="1">
            <a:off x="1417405" y="4955417"/>
            <a:ext cx="1729" cy="396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763E4518-A70A-40EE-A96B-330EEE517822}"/>
              </a:ext>
            </a:extLst>
          </p:cNvPr>
          <p:cNvSpPr txBox="1"/>
          <p:nvPr/>
        </p:nvSpPr>
        <p:spPr>
          <a:xfrm>
            <a:off x="1227174" y="5375697"/>
            <a:ext cx="413575"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dirty="0">
                <a:sym typeface="Arial" panose="020B0604020202020204" pitchFamily="34" charset="0"/>
              </a:rPr>
              <a:t>Pumpe 1 </a:t>
            </a:r>
          </a:p>
        </p:txBody>
      </p:sp>
      <p:grpSp>
        <p:nvGrpSpPr>
          <p:cNvPr id="208" name="Group 207">
            <a:extLst>
              <a:ext uri="{FF2B5EF4-FFF2-40B4-BE49-F238E27FC236}">
                <a16:creationId xmlns:a16="http://schemas.microsoft.com/office/drawing/2014/main" id="{B0711EBA-D1AE-4159-92CD-8B20AA213B1B}"/>
              </a:ext>
            </a:extLst>
          </p:cNvPr>
          <p:cNvGrpSpPr/>
          <p:nvPr/>
        </p:nvGrpSpPr>
        <p:grpSpPr>
          <a:xfrm>
            <a:off x="249018" y="4718949"/>
            <a:ext cx="252744" cy="232040"/>
            <a:chOff x="627062" y="1497013"/>
            <a:chExt cx="517525" cy="382588"/>
          </a:xfrm>
        </p:grpSpPr>
        <p:sp>
          <p:nvSpPr>
            <p:cNvPr id="209" name="Freeform 96">
              <a:extLst>
                <a:ext uri="{FF2B5EF4-FFF2-40B4-BE49-F238E27FC236}">
                  <a16:creationId xmlns:a16="http://schemas.microsoft.com/office/drawing/2014/main" id="{F9330BCA-5582-4D25-AA2C-D268430D1793}"/>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10" name="Group 209">
              <a:extLst>
                <a:ext uri="{FF2B5EF4-FFF2-40B4-BE49-F238E27FC236}">
                  <a16:creationId xmlns:a16="http://schemas.microsoft.com/office/drawing/2014/main" id="{3BF6AC3F-DA7E-4445-B72B-6F5943897CF3}"/>
                </a:ext>
              </a:extLst>
            </p:cNvPr>
            <p:cNvGrpSpPr/>
            <p:nvPr/>
          </p:nvGrpSpPr>
          <p:grpSpPr>
            <a:xfrm>
              <a:off x="668337" y="1497013"/>
              <a:ext cx="476250" cy="382588"/>
              <a:chOff x="668337" y="1497013"/>
              <a:chExt cx="476250" cy="382588"/>
            </a:xfrm>
          </p:grpSpPr>
          <p:sp>
            <p:nvSpPr>
              <p:cNvPr id="211" name="Freeform 97">
                <a:extLst>
                  <a:ext uri="{FF2B5EF4-FFF2-40B4-BE49-F238E27FC236}">
                    <a16:creationId xmlns:a16="http://schemas.microsoft.com/office/drawing/2014/main" id="{3FD7189C-C34B-4B4B-9F92-3E6FFF49AC26}"/>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12" name="Freeform 98">
                <a:extLst>
                  <a:ext uri="{FF2B5EF4-FFF2-40B4-BE49-F238E27FC236}">
                    <a16:creationId xmlns:a16="http://schemas.microsoft.com/office/drawing/2014/main" id="{D805CB7B-EF6B-486B-A519-3DA5243B439A}"/>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13" name="Rectangle 99">
                <a:extLst>
                  <a:ext uri="{FF2B5EF4-FFF2-40B4-BE49-F238E27FC236}">
                    <a16:creationId xmlns:a16="http://schemas.microsoft.com/office/drawing/2014/main" id="{1E770737-F12B-4E9C-827D-84856A299A47}"/>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14" name="Rectangle 100">
                <a:extLst>
                  <a:ext uri="{FF2B5EF4-FFF2-40B4-BE49-F238E27FC236}">
                    <a16:creationId xmlns:a16="http://schemas.microsoft.com/office/drawing/2014/main" id="{FF9F5448-CBAE-470A-A5D5-E7D739BB2E3C}"/>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15" name="Freeform 101">
                <a:extLst>
                  <a:ext uri="{FF2B5EF4-FFF2-40B4-BE49-F238E27FC236}">
                    <a16:creationId xmlns:a16="http://schemas.microsoft.com/office/drawing/2014/main" id="{8B09669F-5605-408B-8CCE-766B0EAA38FB}"/>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16" name="Freeform 102">
                <a:extLst>
                  <a:ext uri="{FF2B5EF4-FFF2-40B4-BE49-F238E27FC236}">
                    <a16:creationId xmlns:a16="http://schemas.microsoft.com/office/drawing/2014/main" id="{FCCF2EC3-435F-454C-99F0-C401B8A4EA19}"/>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grpSp>
        <p:nvGrpSpPr>
          <p:cNvPr id="217" name="Group 216">
            <a:extLst>
              <a:ext uri="{FF2B5EF4-FFF2-40B4-BE49-F238E27FC236}">
                <a16:creationId xmlns:a16="http://schemas.microsoft.com/office/drawing/2014/main" id="{9028E044-EA0F-4CBF-91DA-799F0703FBE5}"/>
              </a:ext>
            </a:extLst>
          </p:cNvPr>
          <p:cNvGrpSpPr/>
          <p:nvPr/>
        </p:nvGrpSpPr>
        <p:grpSpPr>
          <a:xfrm>
            <a:off x="249018" y="5037153"/>
            <a:ext cx="252744" cy="232040"/>
            <a:chOff x="627062" y="1497013"/>
            <a:chExt cx="517525" cy="382588"/>
          </a:xfrm>
        </p:grpSpPr>
        <p:sp>
          <p:nvSpPr>
            <p:cNvPr id="218" name="Freeform 96">
              <a:extLst>
                <a:ext uri="{FF2B5EF4-FFF2-40B4-BE49-F238E27FC236}">
                  <a16:creationId xmlns:a16="http://schemas.microsoft.com/office/drawing/2014/main" id="{F3B6B884-5482-45F2-AFFF-35F2FC112938}"/>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19" name="Group 218">
              <a:extLst>
                <a:ext uri="{FF2B5EF4-FFF2-40B4-BE49-F238E27FC236}">
                  <a16:creationId xmlns:a16="http://schemas.microsoft.com/office/drawing/2014/main" id="{EFB54FD8-2F25-42EE-9619-6289CCC1A70A}"/>
                </a:ext>
              </a:extLst>
            </p:cNvPr>
            <p:cNvGrpSpPr/>
            <p:nvPr/>
          </p:nvGrpSpPr>
          <p:grpSpPr>
            <a:xfrm>
              <a:off x="668337" y="1497013"/>
              <a:ext cx="476250" cy="382588"/>
              <a:chOff x="668337" y="1497013"/>
              <a:chExt cx="476250" cy="382588"/>
            </a:xfrm>
          </p:grpSpPr>
          <p:sp>
            <p:nvSpPr>
              <p:cNvPr id="220" name="Freeform 97">
                <a:extLst>
                  <a:ext uri="{FF2B5EF4-FFF2-40B4-BE49-F238E27FC236}">
                    <a16:creationId xmlns:a16="http://schemas.microsoft.com/office/drawing/2014/main" id="{84C1D6B2-B1AC-4479-A007-774BACACE761}"/>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21" name="Freeform 98">
                <a:extLst>
                  <a:ext uri="{FF2B5EF4-FFF2-40B4-BE49-F238E27FC236}">
                    <a16:creationId xmlns:a16="http://schemas.microsoft.com/office/drawing/2014/main" id="{137DA04F-891B-40A8-B268-6341A60271BD}"/>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22" name="Rectangle 99">
                <a:extLst>
                  <a:ext uri="{FF2B5EF4-FFF2-40B4-BE49-F238E27FC236}">
                    <a16:creationId xmlns:a16="http://schemas.microsoft.com/office/drawing/2014/main" id="{5722A902-F98D-426C-88D1-58920DBEE56B}"/>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23" name="Rectangle 100">
                <a:extLst>
                  <a:ext uri="{FF2B5EF4-FFF2-40B4-BE49-F238E27FC236}">
                    <a16:creationId xmlns:a16="http://schemas.microsoft.com/office/drawing/2014/main" id="{C3A38102-45E9-4191-AC5D-9E4DACE57786}"/>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24" name="Freeform 101">
                <a:extLst>
                  <a:ext uri="{FF2B5EF4-FFF2-40B4-BE49-F238E27FC236}">
                    <a16:creationId xmlns:a16="http://schemas.microsoft.com/office/drawing/2014/main" id="{E1B9F8F6-DA57-4038-8637-AB8D6D9AF281}"/>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25" name="Freeform 102">
                <a:extLst>
                  <a:ext uri="{FF2B5EF4-FFF2-40B4-BE49-F238E27FC236}">
                    <a16:creationId xmlns:a16="http://schemas.microsoft.com/office/drawing/2014/main" id="{0FC99DBD-266D-4C0F-83F0-FEFA862967A7}"/>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226" name="Straight Connector 225">
            <a:extLst>
              <a:ext uri="{FF2B5EF4-FFF2-40B4-BE49-F238E27FC236}">
                <a16:creationId xmlns:a16="http://schemas.microsoft.com/office/drawing/2014/main" id="{824D3A96-E1AF-4FE5-84FC-88BB87B64B7F}"/>
              </a:ext>
            </a:extLst>
          </p:cNvPr>
          <p:cNvCxnSpPr>
            <a:cxnSpLocks/>
          </p:cNvCxnSpPr>
          <p:nvPr/>
        </p:nvCxnSpPr>
        <p:spPr>
          <a:xfrm flipH="1">
            <a:off x="746654" y="4838547"/>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F60CB2A-275E-4F0C-B57A-143B0C847B1C}"/>
              </a:ext>
            </a:extLst>
          </p:cNvPr>
          <p:cNvCxnSpPr>
            <a:cxnSpLocks/>
          </p:cNvCxnSpPr>
          <p:nvPr/>
        </p:nvCxnSpPr>
        <p:spPr>
          <a:xfrm flipH="1">
            <a:off x="625926" y="4487093"/>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040099AA-81B0-4932-A186-DFA5D363A992}"/>
              </a:ext>
            </a:extLst>
          </p:cNvPr>
          <p:cNvGrpSpPr/>
          <p:nvPr/>
        </p:nvGrpSpPr>
        <p:grpSpPr>
          <a:xfrm>
            <a:off x="3342754" y="4563666"/>
            <a:ext cx="414337" cy="323850"/>
            <a:chOff x="878681" y="2348706"/>
            <a:chExt cx="414337" cy="323850"/>
          </a:xfrm>
        </p:grpSpPr>
        <p:sp>
          <p:nvSpPr>
            <p:cNvPr id="229" name="Freeform 73">
              <a:extLst>
                <a:ext uri="{FF2B5EF4-FFF2-40B4-BE49-F238E27FC236}">
                  <a16:creationId xmlns:a16="http://schemas.microsoft.com/office/drawing/2014/main" id="{45BA83D2-9B69-4102-901E-F5600CFBB6C5}"/>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230" name="Freeform 74">
              <a:extLst>
                <a:ext uri="{FF2B5EF4-FFF2-40B4-BE49-F238E27FC236}">
                  <a16:creationId xmlns:a16="http://schemas.microsoft.com/office/drawing/2014/main" id="{742FB692-BDEB-4C5F-B8AD-3F67530225AF}"/>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31" name="Freeform 75">
              <a:extLst>
                <a:ext uri="{FF2B5EF4-FFF2-40B4-BE49-F238E27FC236}">
                  <a16:creationId xmlns:a16="http://schemas.microsoft.com/office/drawing/2014/main" id="{75FBB7C1-7678-4065-A371-C264B3A0B42F}"/>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nvGrpSpPr>
          <p:cNvPr id="232" name="Group 231">
            <a:extLst>
              <a:ext uri="{FF2B5EF4-FFF2-40B4-BE49-F238E27FC236}">
                <a16:creationId xmlns:a16="http://schemas.microsoft.com/office/drawing/2014/main" id="{703E9247-7726-42EC-BBEA-2D5C9D62EACC}"/>
              </a:ext>
            </a:extLst>
          </p:cNvPr>
          <p:cNvGrpSpPr/>
          <p:nvPr/>
        </p:nvGrpSpPr>
        <p:grpSpPr>
          <a:xfrm>
            <a:off x="4489968" y="4331631"/>
            <a:ext cx="252744" cy="232040"/>
            <a:chOff x="627062" y="1497013"/>
            <a:chExt cx="517525" cy="382588"/>
          </a:xfrm>
        </p:grpSpPr>
        <p:sp>
          <p:nvSpPr>
            <p:cNvPr id="233" name="Freeform 96">
              <a:extLst>
                <a:ext uri="{FF2B5EF4-FFF2-40B4-BE49-F238E27FC236}">
                  <a16:creationId xmlns:a16="http://schemas.microsoft.com/office/drawing/2014/main" id="{B7EE7E1D-D856-49E2-B92C-327353BC301C}"/>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34" name="Group 233">
              <a:extLst>
                <a:ext uri="{FF2B5EF4-FFF2-40B4-BE49-F238E27FC236}">
                  <a16:creationId xmlns:a16="http://schemas.microsoft.com/office/drawing/2014/main" id="{B4E733BB-FA72-407A-AA92-2ED78340D524}"/>
                </a:ext>
              </a:extLst>
            </p:cNvPr>
            <p:cNvGrpSpPr/>
            <p:nvPr/>
          </p:nvGrpSpPr>
          <p:grpSpPr>
            <a:xfrm>
              <a:off x="668337" y="1497013"/>
              <a:ext cx="476250" cy="382588"/>
              <a:chOff x="668337" y="1497013"/>
              <a:chExt cx="476250" cy="382588"/>
            </a:xfrm>
          </p:grpSpPr>
          <p:sp>
            <p:nvSpPr>
              <p:cNvPr id="235" name="Freeform 97">
                <a:extLst>
                  <a:ext uri="{FF2B5EF4-FFF2-40B4-BE49-F238E27FC236}">
                    <a16:creationId xmlns:a16="http://schemas.microsoft.com/office/drawing/2014/main" id="{4C8DD73B-BD6F-415C-9CE5-517F6A84B184}"/>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36" name="Freeform 98">
                <a:extLst>
                  <a:ext uri="{FF2B5EF4-FFF2-40B4-BE49-F238E27FC236}">
                    <a16:creationId xmlns:a16="http://schemas.microsoft.com/office/drawing/2014/main" id="{C1FE0A56-6568-4F44-8E62-750F9EE87728}"/>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37" name="Rectangle 99">
                <a:extLst>
                  <a:ext uri="{FF2B5EF4-FFF2-40B4-BE49-F238E27FC236}">
                    <a16:creationId xmlns:a16="http://schemas.microsoft.com/office/drawing/2014/main" id="{F2106650-8133-416B-B4CE-65AC7C7D0451}"/>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38" name="Rectangle 100">
                <a:extLst>
                  <a:ext uri="{FF2B5EF4-FFF2-40B4-BE49-F238E27FC236}">
                    <a16:creationId xmlns:a16="http://schemas.microsoft.com/office/drawing/2014/main" id="{C7D0E138-5811-48B2-A1B1-BA2930488D03}"/>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39" name="Freeform 101">
                <a:extLst>
                  <a:ext uri="{FF2B5EF4-FFF2-40B4-BE49-F238E27FC236}">
                    <a16:creationId xmlns:a16="http://schemas.microsoft.com/office/drawing/2014/main" id="{6CD0FC59-40B2-43D0-9D23-07655DC5FF49}"/>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40" name="Freeform 102">
                <a:extLst>
                  <a:ext uri="{FF2B5EF4-FFF2-40B4-BE49-F238E27FC236}">
                    <a16:creationId xmlns:a16="http://schemas.microsoft.com/office/drawing/2014/main" id="{86D76EEB-372B-4BEC-8F49-8134F6BCD700}"/>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241" name="Straight Connector 240">
            <a:extLst>
              <a:ext uri="{FF2B5EF4-FFF2-40B4-BE49-F238E27FC236}">
                <a16:creationId xmlns:a16="http://schemas.microsoft.com/office/drawing/2014/main" id="{4A8233E9-2679-4EE6-84CE-6E6DF7E9C7EB}"/>
              </a:ext>
            </a:extLst>
          </p:cNvPr>
          <p:cNvCxnSpPr>
            <a:cxnSpLocks/>
          </p:cNvCxnSpPr>
          <p:nvPr/>
        </p:nvCxnSpPr>
        <p:spPr>
          <a:xfrm>
            <a:off x="3854362" y="4818402"/>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C7345C-7231-4C61-8133-604C4EE51BE7}"/>
              </a:ext>
            </a:extLst>
          </p:cNvPr>
          <p:cNvCxnSpPr>
            <a:cxnSpLocks/>
          </p:cNvCxnSpPr>
          <p:nvPr/>
        </p:nvCxnSpPr>
        <p:spPr>
          <a:xfrm>
            <a:off x="4331075" y="4464921"/>
            <a:ext cx="0" cy="648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E3FDD784-57A1-49B7-A42A-BB8382C1B3DB}"/>
              </a:ext>
            </a:extLst>
          </p:cNvPr>
          <p:cNvCxnSpPr>
            <a:cxnSpLocks/>
          </p:cNvCxnSpPr>
          <p:nvPr/>
        </p:nvCxnSpPr>
        <p:spPr>
          <a:xfrm flipH="1">
            <a:off x="4327729" y="5118952"/>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6" name="Group 245">
            <a:extLst>
              <a:ext uri="{FF2B5EF4-FFF2-40B4-BE49-F238E27FC236}">
                <a16:creationId xmlns:a16="http://schemas.microsoft.com/office/drawing/2014/main" id="{451D7C67-0BD6-4E42-8879-9A4EB006E87A}"/>
              </a:ext>
            </a:extLst>
          </p:cNvPr>
          <p:cNvGrpSpPr/>
          <p:nvPr/>
        </p:nvGrpSpPr>
        <p:grpSpPr>
          <a:xfrm>
            <a:off x="4489968" y="4649835"/>
            <a:ext cx="252744" cy="232040"/>
            <a:chOff x="627062" y="1497013"/>
            <a:chExt cx="517525" cy="382588"/>
          </a:xfrm>
        </p:grpSpPr>
        <p:sp>
          <p:nvSpPr>
            <p:cNvPr id="247" name="Freeform 96">
              <a:extLst>
                <a:ext uri="{FF2B5EF4-FFF2-40B4-BE49-F238E27FC236}">
                  <a16:creationId xmlns:a16="http://schemas.microsoft.com/office/drawing/2014/main" id="{61EEA4D3-D846-41DE-A2E2-AE7F2DDC8DFE}"/>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48" name="Group 247">
              <a:extLst>
                <a:ext uri="{FF2B5EF4-FFF2-40B4-BE49-F238E27FC236}">
                  <a16:creationId xmlns:a16="http://schemas.microsoft.com/office/drawing/2014/main" id="{8E870164-D0C2-457A-A170-7267162EB610}"/>
                </a:ext>
              </a:extLst>
            </p:cNvPr>
            <p:cNvGrpSpPr/>
            <p:nvPr/>
          </p:nvGrpSpPr>
          <p:grpSpPr>
            <a:xfrm>
              <a:off x="668337" y="1497013"/>
              <a:ext cx="476250" cy="382588"/>
              <a:chOff x="668337" y="1497013"/>
              <a:chExt cx="476250" cy="382588"/>
            </a:xfrm>
          </p:grpSpPr>
          <p:sp>
            <p:nvSpPr>
              <p:cNvPr id="249" name="Freeform 97">
                <a:extLst>
                  <a:ext uri="{FF2B5EF4-FFF2-40B4-BE49-F238E27FC236}">
                    <a16:creationId xmlns:a16="http://schemas.microsoft.com/office/drawing/2014/main" id="{A778F927-B23D-4815-A0C4-59725CB11B6A}"/>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50" name="Freeform 98">
                <a:extLst>
                  <a:ext uri="{FF2B5EF4-FFF2-40B4-BE49-F238E27FC236}">
                    <a16:creationId xmlns:a16="http://schemas.microsoft.com/office/drawing/2014/main" id="{08CDC757-BC0C-419C-90D2-32C2521A8B53}"/>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51" name="Rectangle 99">
                <a:extLst>
                  <a:ext uri="{FF2B5EF4-FFF2-40B4-BE49-F238E27FC236}">
                    <a16:creationId xmlns:a16="http://schemas.microsoft.com/office/drawing/2014/main" id="{D9C3FA17-4B14-4C21-B98E-BE8FF8C22163}"/>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52" name="Rectangle 100">
                <a:extLst>
                  <a:ext uri="{FF2B5EF4-FFF2-40B4-BE49-F238E27FC236}">
                    <a16:creationId xmlns:a16="http://schemas.microsoft.com/office/drawing/2014/main" id="{7AFB2AFD-495E-41B2-B00C-CE140912BD06}"/>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53" name="Freeform 101">
                <a:extLst>
                  <a:ext uri="{FF2B5EF4-FFF2-40B4-BE49-F238E27FC236}">
                    <a16:creationId xmlns:a16="http://schemas.microsoft.com/office/drawing/2014/main" id="{A36F912D-C95E-4EA5-A2D6-EC5C2128C568}"/>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54" name="Freeform 102">
                <a:extLst>
                  <a:ext uri="{FF2B5EF4-FFF2-40B4-BE49-F238E27FC236}">
                    <a16:creationId xmlns:a16="http://schemas.microsoft.com/office/drawing/2014/main" id="{2A040CDD-3A38-40A2-9676-F3F35D6789B7}"/>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grpSp>
        <p:nvGrpSpPr>
          <p:cNvPr id="255" name="Group 254">
            <a:extLst>
              <a:ext uri="{FF2B5EF4-FFF2-40B4-BE49-F238E27FC236}">
                <a16:creationId xmlns:a16="http://schemas.microsoft.com/office/drawing/2014/main" id="{AE295B91-8BB7-4489-8EC6-07295BF827DB}"/>
              </a:ext>
            </a:extLst>
          </p:cNvPr>
          <p:cNvGrpSpPr/>
          <p:nvPr/>
        </p:nvGrpSpPr>
        <p:grpSpPr>
          <a:xfrm>
            <a:off x="4489968" y="4968039"/>
            <a:ext cx="252744" cy="232040"/>
            <a:chOff x="627062" y="1497013"/>
            <a:chExt cx="517525" cy="382588"/>
          </a:xfrm>
        </p:grpSpPr>
        <p:sp>
          <p:nvSpPr>
            <p:cNvPr id="256" name="Freeform 96">
              <a:extLst>
                <a:ext uri="{FF2B5EF4-FFF2-40B4-BE49-F238E27FC236}">
                  <a16:creationId xmlns:a16="http://schemas.microsoft.com/office/drawing/2014/main" id="{28807732-9D64-46E2-B425-4AD4138C2975}"/>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57" name="Group 256">
              <a:extLst>
                <a:ext uri="{FF2B5EF4-FFF2-40B4-BE49-F238E27FC236}">
                  <a16:creationId xmlns:a16="http://schemas.microsoft.com/office/drawing/2014/main" id="{B89C5FCE-2EB7-41BF-A40C-352BC293EEBB}"/>
                </a:ext>
              </a:extLst>
            </p:cNvPr>
            <p:cNvGrpSpPr/>
            <p:nvPr/>
          </p:nvGrpSpPr>
          <p:grpSpPr>
            <a:xfrm>
              <a:off x="668337" y="1497013"/>
              <a:ext cx="476250" cy="382588"/>
              <a:chOff x="668337" y="1497013"/>
              <a:chExt cx="476250" cy="382588"/>
            </a:xfrm>
          </p:grpSpPr>
          <p:sp>
            <p:nvSpPr>
              <p:cNvPr id="258" name="Freeform 97">
                <a:extLst>
                  <a:ext uri="{FF2B5EF4-FFF2-40B4-BE49-F238E27FC236}">
                    <a16:creationId xmlns:a16="http://schemas.microsoft.com/office/drawing/2014/main" id="{29C434F1-903B-4E49-8832-393A85DBB44B}"/>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59" name="Freeform 98">
                <a:extLst>
                  <a:ext uri="{FF2B5EF4-FFF2-40B4-BE49-F238E27FC236}">
                    <a16:creationId xmlns:a16="http://schemas.microsoft.com/office/drawing/2014/main" id="{DF8878AE-BAA2-4C97-B036-F691AA35F304}"/>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60" name="Rectangle 99">
                <a:extLst>
                  <a:ext uri="{FF2B5EF4-FFF2-40B4-BE49-F238E27FC236}">
                    <a16:creationId xmlns:a16="http://schemas.microsoft.com/office/drawing/2014/main" id="{231C72D6-FC05-4BF2-A60D-2D483F03B941}"/>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61" name="Rectangle 100">
                <a:extLst>
                  <a:ext uri="{FF2B5EF4-FFF2-40B4-BE49-F238E27FC236}">
                    <a16:creationId xmlns:a16="http://schemas.microsoft.com/office/drawing/2014/main" id="{E5B76E03-F8BB-4682-A38B-303F3268BA7A}"/>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62" name="Freeform 101">
                <a:extLst>
                  <a:ext uri="{FF2B5EF4-FFF2-40B4-BE49-F238E27FC236}">
                    <a16:creationId xmlns:a16="http://schemas.microsoft.com/office/drawing/2014/main" id="{90041D2A-A88D-426D-8339-D95FA0C8CAC0}"/>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63" name="Freeform 102">
                <a:extLst>
                  <a:ext uri="{FF2B5EF4-FFF2-40B4-BE49-F238E27FC236}">
                    <a16:creationId xmlns:a16="http://schemas.microsoft.com/office/drawing/2014/main" id="{3DCF5606-DD01-47AB-BFE3-D61398325F8A}"/>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264" name="Straight Connector 263">
            <a:extLst>
              <a:ext uri="{FF2B5EF4-FFF2-40B4-BE49-F238E27FC236}">
                <a16:creationId xmlns:a16="http://schemas.microsoft.com/office/drawing/2014/main" id="{8CD6AE24-020E-4818-B45F-EEA16FE5A695}"/>
              </a:ext>
            </a:extLst>
          </p:cNvPr>
          <p:cNvCxnSpPr>
            <a:cxnSpLocks/>
          </p:cNvCxnSpPr>
          <p:nvPr/>
        </p:nvCxnSpPr>
        <p:spPr>
          <a:xfrm flipH="1">
            <a:off x="4331075" y="4818402"/>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1E52EA5-0749-4426-9DBD-A98E82B0D2E5}"/>
              </a:ext>
            </a:extLst>
          </p:cNvPr>
          <p:cNvCxnSpPr>
            <a:cxnSpLocks/>
          </p:cNvCxnSpPr>
          <p:nvPr/>
        </p:nvCxnSpPr>
        <p:spPr>
          <a:xfrm flipH="1">
            <a:off x="4343515" y="4466948"/>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BC76BD00-9AFD-4745-A498-E5A3D8E4C111}"/>
              </a:ext>
            </a:extLst>
          </p:cNvPr>
          <p:cNvSpPr txBox="1"/>
          <p:nvPr/>
        </p:nvSpPr>
        <p:spPr>
          <a:xfrm>
            <a:off x="425367" y="4150388"/>
            <a:ext cx="1053818" cy="74611"/>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dirty="0">
                <a:sym typeface="Arial" panose="020B0604020202020204" pitchFamily="34" charset="0"/>
              </a:rPr>
              <a:t>Maugstrup Vandværk</a:t>
            </a:r>
          </a:p>
        </p:txBody>
      </p:sp>
      <p:sp>
        <p:nvSpPr>
          <p:cNvPr id="267" name="TextBox 266">
            <a:extLst>
              <a:ext uri="{FF2B5EF4-FFF2-40B4-BE49-F238E27FC236}">
                <a16:creationId xmlns:a16="http://schemas.microsoft.com/office/drawing/2014/main" id="{2119E3D3-07B4-4868-928E-775CF5C83AF4}"/>
              </a:ext>
            </a:extLst>
          </p:cNvPr>
          <p:cNvSpPr txBox="1"/>
          <p:nvPr/>
        </p:nvSpPr>
        <p:spPr>
          <a:xfrm>
            <a:off x="3564941" y="4184131"/>
            <a:ext cx="1115990" cy="112262"/>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dirty="0">
                <a:sym typeface="Arial" panose="020B0604020202020204" pitchFamily="34" charset="0"/>
              </a:rPr>
              <a:t>Hjerndrup Vandværk</a:t>
            </a:r>
          </a:p>
        </p:txBody>
      </p:sp>
      <p:grpSp>
        <p:nvGrpSpPr>
          <p:cNvPr id="268" name="Group 267">
            <a:extLst>
              <a:ext uri="{FF2B5EF4-FFF2-40B4-BE49-F238E27FC236}">
                <a16:creationId xmlns:a16="http://schemas.microsoft.com/office/drawing/2014/main" id="{D0C4160F-4900-40A5-81BD-A4723196568D}"/>
              </a:ext>
            </a:extLst>
          </p:cNvPr>
          <p:cNvGrpSpPr/>
          <p:nvPr/>
        </p:nvGrpSpPr>
        <p:grpSpPr>
          <a:xfrm>
            <a:off x="3416403" y="4641689"/>
            <a:ext cx="330199" cy="301285"/>
            <a:chOff x="7725418" y="1310412"/>
            <a:chExt cx="514350" cy="504825"/>
          </a:xfrm>
        </p:grpSpPr>
        <p:sp>
          <p:nvSpPr>
            <p:cNvPr id="269" name="Freeform 63">
              <a:extLst>
                <a:ext uri="{FF2B5EF4-FFF2-40B4-BE49-F238E27FC236}">
                  <a16:creationId xmlns:a16="http://schemas.microsoft.com/office/drawing/2014/main" id="{099DE117-F98C-4E9A-A5F1-3EC0F4B744DF}"/>
                </a:ext>
              </a:extLst>
            </p:cNvPr>
            <p:cNvSpPr>
              <a:spLocks/>
            </p:cNvSpPr>
            <p:nvPr/>
          </p:nvSpPr>
          <p:spPr bwMode="auto">
            <a:xfrm>
              <a:off x="7725418" y="1310412"/>
              <a:ext cx="514350" cy="504825"/>
            </a:xfrm>
            <a:custGeom>
              <a:avLst/>
              <a:gdLst>
                <a:gd name="T0" fmla="*/ 80 w 115"/>
                <a:gd name="T1" fmla="*/ 58 h 113"/>
                <a:gd name="T2" fmla="*/ 109 w 115"/>
                <a:gd name="T3" fmla="*/ 29 h 113"/>
                <a:gd name="T4" fmla="*/ 109 w 115"/>
                <a:gd name="T5" fmla="*/ 7 h 113"/>
                <a:gd name="T6" fmla="*/ 86 w 115"/>
                <a:gd name="T7" fmla="*/ 7 h 113"/>
                <a:gd name="T8" fmla="*/ 58 w 115"/>
                <a:gd name="T9" fmla="*/ 35 h 113"/>
                <a:gd name="T10" fmla="*/ 29 w 115"/>
                <a:gd name="T11" fmla="*/ 7 h 113"/>
                <a:gd name="T12" fmla="*/ 7 w 115"/>
                <a:gd name="T13" fmla="*/ 7 h 113"/>
                <a:gd name="T14" fmla="*/ 7 w 115"/>
                <a:gd name="T15" fmla="*/ 29 h 113"/>
                <a:gd name="T16" fmla="*/ 35 w 115"/>
                <a:gd name="T17" fmla="*/ 58 h 113"/>
                <a:gd name="T18" fmla="*/ 7 w 115"/>
                <a:gd name="T19" fmla="*/ 86 h 113"/>
                <a:gd name="T20" fmla="*/ 7 w 115"/>
                <a:gd name="T21" fmla="*/ 109 h 113"/>
                <a:gd name="T22" fmla="*/ 18 w 115"/>
                <a:gd name="T23" fmla="*/ 113 h 113"/>
                <a:gd name="T24" fmla="*/ 29 w 115"/>
                <a:gd name="T25" fmla="*/ 109 h 113"/>
                <a:gd name="T26" fmla="*/ 58 w 115"/>
                <a:gd name="T27" fmla="*/ 80 h 113"/>
                <a:gd name="T28" fmla="*/ 86 w 115"/>
                <a:gd name="T29" fmla="*/ 108 h 113"/>
                <a:gd name="T30" fmla="*/ 97 w 115"/>
                <a:gd name="T31" fmla="*/ 113 h 113"/>
                <a:gd name="T32" fmla="*/ 108 w 115"/>
                <a:gd name="T33" fmla="*/ 108 h 113"/>
                <a:gd name="T34" fmla="*/ 108 w 115"/>
                <a:gd name="T35" fmla="*/ 86 h 113"/>
                <a:gd name="T36" fmla="*/ 80 w 115"/>
                <a:gd name="T3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13">
                  <a:moveTo>
                    <a:pt x="80" y="58"/>
                  </a:moveTo>
                  <a:cubicBezTo>
                    <a:pt x="109" y="29"/>
                    <a:pt x="109" y="29"/>
                    <a:pt x="109" y="29"/>
                  </a:cubicBezTo>
                  <a:cubicBezTo>
                    <a:pt x="115" y="23"/>
                    <a:pt x="115" y="13"/>
                    <a:pt x="109" y="7"/>
                  </a:cubicBezTo>
                  <a:cubicBezTo>
                    <a:pt x="102" y="0"/>
                    <a:pt x="92" y="0"/>
                    <a:pt x="86" y="7"/>
                  </a:cubicBezTo>
                  <a:cubicBezTo>
                    <a:pt x="58" y="35"/>
                    <a:pt x="58" y="35"/>
                    <a:pt x="58" y="35"/>
                  </a:cubicBezTo>
                  <a:cubicBezTo>
                    <a:pt x="29" y="7"/>
                    <a:pt x="29" y="7"/>
                    <a:pt x="29" y="7"/>
                  </a:cubicBezTo>
                  <a:cubicBezTo>
                    <a:pt x="23" y="0"/>
                    <a:pt x="13" y="0"/>
                    <a:pt x="7" y="7"/>
                  </a:cubicBezTo>
                  <a:cubicBezTo>
                    <a:pt x="0" y="13"/>
                    <a:pt x="0" y="23"/>
                    <a:pt x="7" y="29"/>
                  </a:cubicBezTo>
                  <a:cubicBezTo>
                    <a:pt x="35" y="58"/>
                    <a:pt x="35" y="58"/>
                    <a:pt x="35" y="58"/>
                  </a:cubicBezTo>
                  <a:cubicBezTo>
                    <a:pt x="7" y="86"/>
                    <a:pt x="7" y="86"/>
                    <a:pt x="7" y="86"/>
                  </a:cubicBezTo>
                  <a:cubicBezTo>
                    <a:pt x="0" y="92"/>
                    <a:pt x="0" y="102"/>
                    <a:pt x="7" y="109"/>
                  </a:cubicBezTo>
                  <a:cubicBezTo>
                    <a:pt x="10" y="112"/>
                    <a:pt x="14" y="113"/>
                    <a:pt x="18" y="113"/>
                  </a:cubicBezTo>
                  <a:cubicBezTo>
                    <a:pt x="22" y="113"/>
                    <a:pt x="26" y="112"/>
                    <a:pt x="29" y="109"/>
                  </a:cubicBezTo>
                  <a:cubicBezTo>
                    <a:pt x="58" y="80"/>
                    <a:pt x="58" y="80"/>
                    <a:pt x="58" y="80"/>
                  </a:cubicBezTo>
                  <a:cubicBezTo>
                    <a:pt x="86" y="108"/>
                    <a:pt x="86" y="108"/>
                    <a:pt x="86" y="108"/>
                  </a:cubicBezTo>
                  <a:cubicBezTo>
                    <a:pt x="89" y="112"/>
                    <a:pt x="93" y="113"/>
                    <a:pt x="97" y="113"/>
                  </a:cubicBezTo>
                  <a:cubicBezTo>
                    <a:pt x="101" y="113"/>
                    <a:pt x="105" y="112"/>
                    <a:pt x="108" y="108"/>
                  </a:cubicBezTo>
                  <a:cubicBezTo>
                    <a:pt x="115" y="102"/>
                    <a:pt x="115" y="92"/>
                    <a:pt x="108" y="86"/>
                  </a:cubicBezTo>
                  <a:lnTo>
                    <a:pt x="80" y="58"/>
                  </a:lnTo>
                  <a:close/>
                </a:path>
              </a:pathLst>
            </a:custGeom>
            <a:solidFill>
              <a:srgbClr val="C39CA0"/>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70" name="Group 269">
              <a:extLst>
                <a:ext uri="{FF2B5EF4-FFF2-40B4-BE49-F238E27FC236}">
                  <a16:creationId xmlns:a16="http://schemas.microsoft.com/office/drawing/2014/main" id="{E17140F6-979D-45FC-A083-819C68EA4C8F}"/>
                </a:ext>
              </a:extLst>
            </p:cNvPr>
            <p:cNvGrpSpPr/>
            <p:nvPr/>
          </p:nvGrpSpPr>
          <p:grpSpPr>
            <a:xfrm>
              <a:off x="7846068" y="1391375"/>
              <a:ext cx="358775" cy="352425"/>
              <a:chOff x="7846068" y="1391375"/>
              <a:chExt cx="358775" cy="352425"/>
            </a:xfrm>
          </p:grpSpPr>
          <p:sp>
            <p:nvSpPr>
              <p:cNvPr id="271" name="Line 64">
                <a:extLst>
                  <a:ext uri="{FF2B5EF4-FFF2-40B4-BE49-F238E27FC236}">
                    <a16:creationId xmlns:a16="http://schemas.microsoft.com/office/drawing/2014/main" id="{8C38A3D2-78A8-4798-9B41-BC4AF9398886}"/>
                  </a:ext>
                </a:extLst>
              </p:cNvPr>
              <p:cNvSpPr>
                <a:spLocks noChangeShapeType="1"/>
              </p:cNvSpPr>
              <p:nvPr/>
            </p:nvSpPr>
            <p:spPr bwMode="auto">
              <a:xfrm>
                <a:off x="7846068" y="1391375"/>
                <a:ext cx="152400" cy="147637"/>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72" name="Line 65">
                <a:extLst>
                  <a:ext uri="{FF2B5EF4-FFF2-40B4-BE49-F238E27FC236}">
                    <a16:creationId xmlns:a16="http://schemas.microsoft.com/office/drawing/2014/main" id="{F848D63F-65EA-4F08-87CD-013DC3A9D8A8}"/>
                  </a:ext>
                </a:extLst>
              </p:cNvPr>
              <p:cNvSpPr>
                <a:spLocks noChangeShapeType="1"/>
              </p:cNvSpPr>
              <p:nvPr/>
            </p:nvSpPr>
            <p:spPr bwMode="auto">
              <a:xfrm>
                <a:off x="8052443" y="1591400"/>
                <a:ext cx="147638" cy="15240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73" name="Line 66">
                <a:extLst>
                  <a:ext uri="{FF2B5EF4-FFF2-40B4-BE49-F238E27FC236}">
                    <a16:creationId xmlns:a16="http://schemas.microsoft.com/office/drawing/2014/main" id="{89C3CD52-4D64-4975-8363-2B0210D15F9A}"/>
                  </a:ext>
                </a:extLst>
              </p:cNvPr>
              <p:cNvSpPr>
                <a:spLocks noChangeShapeType="1"/>
              </p:cNvSpPr>
              <p:nvPr/>
            </p:nvSpPr>
            <p:spPr bwMode="auto">
              <a:xfrm flipH="1">
                <a:off x="7846068" y="1391375"/>
                <a:ext cx="358775" cy="3524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283" name="Straight Connector 282">
            <a:extLst>
              <a:ext uri="{FF2B5EF4-FFF2-40B4-BE49-F238E27FC236}">
                <a16:creationId xmlns:a16="http://schemas.microsoft.com/office/drawing/2014/main" id="{5EC830D6-D683-47C7-BE10-890063A0AD02}"/>
              </a:ext>
            </a:extLst>
          </p:cNvPr>
          <p:cNvCxnSpPr>
            <a:cxnSpLocks/>
          </p:cNvCxnSpPr>
          <p:nvPr/>
        </p:nvCxnSpPr>
        <p:spPr>
          <a:xfrm flipH="1">
            <a:off x="3342754" y="4949939"/>
            <a:ext cx="233236" cy="393733"/>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A621228F-D966-42CD-BC05-9317F39FF144}"/>
              </a:ext>
            </a:extLst>
          </p:cNvPr>
          <p:cNvSpPr txBox="1"/>
          <p:nvPr/>
        </p:nvSpPr>
        <p:spPr>
          <a:xfrm>
            <a:off x="3121139" y="5370219"/>
            <a:ext cx="399148"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dirty="0">
                <a:sym typeface="Arial" panose="020B0604020202020204" pitchFamily="34" charset="0"/>
              </a:rPr>
              <a:t>Pumpe 1 </a:t>
            </a:r>
          </a:p>
        </p:txBody>
      </p:sp>
      <p:sp>
        <p:nvSpPr>
          <p:cNvPr id="285" name="TextBox 284">
            <a:extLst>
              <a:ext uri="{FF2B5EF4-FFF2-40B4-BE49-F238E27FC236}">
                <a16:creationId xmlns:a16="http://schemas.microsoft.com/office/drawing/2014/main" id="{32D36456-4516-4F65-8F0C-EF87757321AE}"/>
              </a:ext>
            </a:extLst>
          </p:cNvPr>
          <p:cNvSpPr txBox="1"/>
          <p:nvPr/>
        </p:nvSpPr>
        <p:spPr>
          <a:xfrm>
            <a:off x="3625898" y="5374238"/>
            <a:ext cx="373500"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dirty="0">
                <a:sym typeface="Arial" panose="020B0604020202020204" pitchFamily="34" charset="0"/>
              </a:rPr>
              <a:t>Pumpe 2</a:t>
            </a:r>
          </a:p>
        </p:txBody>
      </p:sp>
      <p:cxnSp>
        <p:nvCxnSpPr>
          <p:cNvPr id="286" name="Straight Connector 285">
            <a:extLst>
              <a:ext uri="{FF2B5EF4-FFF2-40B4-BE49-F238E27FC236}">
                <a16:creationId xmlns:a16="http://schemas.microsoft.com/office/drawing/2014/main" id="{E766CE80-0B3F-4F0A-BDF0-38E2D287E80C}"/>
              </a:ext>
            </a:extLst>
          </p:cNvPr>
          <p:cNvCxnSpPr>
            <a:cxnSpLocks/>
          </p:cNvCxnSpPr>
          <p:nvPr/>
        </p:nvCxnSpPr>
        <p:spPr>
          <a:xfrm flipH="1" flipV="1">
            <a:off x="3575777" y="4958224"/>
            <a:ext cx="233236" cy="393733"/>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7" name="Group 286">
            <a:extLst>
              <a:ext uri="{FF2B5EF4-FFF2-40B4-BE49-F238E27FC236}">
                <a16:creationId xmlns:a16="http://schemas.microsoft.com/office/drawing/2014/main" id="{DDBBB714-06FF-4EBF-9F0F-B4142AC9685D}"/>
              </a:ext>
            </a:extLst>
          </p:cNvPr>
          <p:cNvGrpSpPr/>
          <p:nvPr/>
        </p:nvGrpSpPr>
        <p:grpSpPr>
          <a:xfrm>
            <a:off x="3643251" y="5269654"/>
            <a:ext cx="330199" cy="301285"/>
            <a:chOff x="7725418" y="1310412"/>
            <a:chExt cx="514350" cy="504825"/>
          </a:xfrm>
        </p:grpSpPr>
        <p:sp>
          <p:nvSpPr>
            <p:cNvPr id="288" name="Freeform 63">
              <a:extLst>
                <a:ext uri="{FF2B5EF4-FFF2-40B4-BE49-F238E27FC236}">
                  <a16:creationId xmlns:a16="http://schemas.microsoft.com/office/drawing/2014/main" id="{CC5ED097-A134-40C2-8B09-D3F9F82EEFE8}"/>
                </a:ext>
              </a:extLst>
            </p:cNvPr>
            <p:cNvSpPr>
              <a:spLocks/>
            </p:cNvSpPr>
            <p:nvPr/>
          </p:nvSpPr>
          <p:spPr bwMode="auto">
            <a:xfrm>
              <a:off x="7725418" y="1310412"/>
              <a:ext cx="514350" cy="504825"/>
            </a:xfrm>
            <a:custGeom>
              <a:avLst/>
              <a:gdLst>
                <a:gd name="T0" fmla="*/ 80 w 115"/>
                <a:gd name="T1" fmla="*/ 58 h 113"/>
                <a:gd name="T2" fmla="*/ 109 w 115"/>
                <a:gd name="T3" fmla="*/ 29 h 113"/>
                <a:gd name="T4" fmla="*/ 109 w 115"/>
                <a:gd name="T5" fmla="*/ 7 h 113"/>
                <a:gd name="T6" fmla="*/ 86 w 115"/>
                <a:gd name="T7" fmla="*/ 7 h 113"/>
                <a:gd name="T8" fmla="*/ 58 w 115"/>
                <a:gd name="T9" fmla="*/ 35 h 113"/>
                <a:gd name="T10" fmla="*/ 29 w 115"/>
                <a:gd name="T11" fmla="*/ 7 h 113"/>
                <a:gd name="T12" fmla="*/ 7 w 115"/>
                <a:gd name="T13" fmla="*/ 7 h 113"/>
                <a:gd name="T14" fmla="*/ 7 w 115"/>
                <a:gd name="T15" fmla="*/ 29 h 113"/>
                <a:gd name="T16" fmla="*/ 35 w 115"/>
                <a:gd name="T17" fmla="*/ 58 h 113"/>
                <a:gd name="T18" fmla="*/ 7 w 115"/>
                <a:gd name="T19" fmla="*/ 86 h 113"/>
                <a:gd name="T20" fmla="*/ 7 w 115"/>
                <a:gd name="T21" fmla="*/ 109 h 113"/>
                <a:gd name="T22" fmla="*/ 18 w 115"/>
                <a:gd name="T23" fmla="*/ 113 h 113"/>
                <a:gd name="T24" fmla="*/ 29 w 115"/>
                <a:gd name="T25" fmla="*/ 109 h 113"/>
                <a:gd name="T26" fmla="*/ 58 w 115"/>
                <a:gd name="T27" fmla="*/ 80 h 113"/>
                <a:gd name="T28" fmla="*/ 86 w 115"/>
                <a:gd name="T29" fmla="*/ 108 h 113"/>
                <a:gd name="T30" fmla="*/ 97 w 115"/>
                <a:gd name="T31" fmla="*/ 113 h 113"/>
                <a:gd name="T32" fmla="*/ 108 w 115"/>
                <a:gd name="T33" fmla="*/ 108 h 113"/>
                <a:gd name="T34" fmla="*/ 108 w 115"/>
                <a:gd name="T35" fmla="*/ 86 h 113"/>
                <a:gd name="T36" fmla="*/ 80 w 115"/>
                <a:gd name="T3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13">
                  <a:moveTo>
                    <a:pt x="80" y="58"/>
                  </a:moveTo>
                  <a:cubicBezTo>
                    <a:pt x="109" y="29"/>
                    <a:pt x="109" y="29"/>
                    <a:pt x="109" y="29"/>
                  </a:cubicBezTo>
                  <a:cubicBezTo>
                    <a:pt x="115" y="23"/>
                    <a:pt x="115" y="13"/>
                    <a:pt x="109" y="7"/>
                  </a:cubicBezTo>
                  <a:cubicBezTo>
                    <a:pt x="102" y="0"/>
                    <a:pt x="92" y="0"/>
                    <a:pt x="86" y="7"/>
                  </a:cubicBezTo>
                  <a:cubicBezTo>
                    <a:pt x="58" y="35"/>
                    <a:pt x="58" y="35"/>
                    <a:pt x="58" y="35"/>
                  </a:cubicBezTo>
                  <a:cubicBezTo>
                    <a:pt x="29" y="7"/>
                    <a:pt x="29" y="7"/>
                    <a:pt x="29" y="7"/>
                  </a:cubicBezTo>
                  <a:cubicBezTo>
                    <a:pt x="23" y="0"/>
                    <a:pt x="13" y="0"/>
                    <a:pt x="7" y="7"/>
                  </a:cubicBezTo>
                  <a:cubicBezTo>
                    <a:pt x="0" y="13"/>
                    <a:pt x="0" y="23"/>
                    <a:pt x="7" y="29"/>
                  </a:cubicBezTo>
                  <a:cubicBezTo>
                    <a:pt x="35" y="58"/>
                    <a:pt x="35" y="58"/>
                    <a:pt x="35" y="58"/>
                  </a:cubicBezTo>
                  <a:cubicBezTo>
                    <a:pt x="7" y="86"/>
                    <a:pt x="7" y="86"/>
                    <a:pt x="7" y="86"/>
                  </a:cubicBezTo>
                  <a:cubicBezTo>
                    <a:pt x="0" y="92"/>
                    <a:pt x="0" y="102"/>
                    <a:pt x="7" y="109"/>
                  </a:cubicBezTo>
                  <a:cubicBezTo>
                    <a:pt x="10" y="112"/>
                    <a:pt x="14" y="113"/>
                    <a:pt x="18" y="113"/>
                  </a:cubicBezTo>
                  <a:cubicBezTo>
                    <a:pt x="22" y="113"/>
                    <a:pt x="26" y="112"/>
                    <a:pt x="29" y="109"/>
                  </a:cubicBezTo>
                  <a:cubicBezTo>
                    <a:pt x="58" y="80"/>
                    <a:pt x="58" y="80"/>
                    <a:pt x="58" y="80"/>
                  </a:cubicBezTo>
                  <a:cubicBezTo>
                    <a:pt x="86" y="108"/>
                    <a:pt x="86" y="108"/>
                    <a:pt x="86" y="108"/>
                  </a:cubicBezTo>
                  <a:cubicBezTo>
                    <a:pt x="89" y="112"/>
                    <a:pt x="93" y="113"/>
                    <a:pt x="97" y="113"/>
                  </a:cubicBezTo>
                  <a:cubicBezTo>
                    <a:pt x="101" y="113"/>
                    <a:pt x="105" y="112"/>
                    <a:pt x="108" y="108"/>
                  </a:cubicBezTo>
                  <a:cubicBezTo>
                    <a:pt x="115" y="102"/>
                    <a:pt x="115" y="92"/>
                    <a:pt x="108" y="86"/>
                  </a:cubicBezTo>
                  <a:lnTo>
                    <a:pt x="80" y="58"/>
                  </a:lnTo>
                  <a:close/>
                </a:path>
              </a:pathLst>
            </a:custGeom>
            <a:solidFill>
              <a:srgbClr val="C39CA0"/>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89" name="Group 288">
              <a:extLst>
                <a:ext uri="{FF2B5EF4-FFF2-40B4-BE49-F238E27FC236}">
                  <a16:creationId xmlns:a16="http://schemas.microsoft.com/office/drawing/2014/main" id="{E480CE57-FB4E-4D4A-B956-B7BB1704BE25}"/>
                </a:ext>
              </a:extLst>
            </p:cNvPr>
            <p:cNvGrpSpPr/>
            <p:nvPr/>
          </p:nvGrpSpPr>
          <p:grpSpPr>
            <a:xfrm>
              <a:off x="7846068" y="1391375"/>
              <a:ext cx="358775" cy="352425"/>
              <a:chOff x="7846068" y="1391375"/>
              <a:chExt cx="358775" cy="352425"/>
            </a:xfrm>
          </p:grpSpPr>
          <p:sp>
            <p:nvSpPr>
              <p:cNvPr id="290" name="Line 64">
                <a:extLst>
                  <a:ext uri="{FF2B5EF4-FFF2-40B4-BE49-F238E27FC236}">
                    <a16:creationId xmlns:a16="http://schemas.microsoft.com/office/drawing/2014/main" id="{7EC912C8-C96C-41D9-AA79-CF0DF5B5ACC6}"/>
                  </a:ext>
                </a:extLst>
              </p:cNvPr>
              <p:cNvSpPr>
                <a:spLocks noChangeShapeType="1"/>
              </p:cNvSpPr>
              <p:nvPr/>
            </p:nvSpPr>
            <p:spPr bwMode="auto">
              <a:xfrm>
                <a:off x="7846068" y="1391375"/>
                <a:ext cx="152400" cy="147637"/>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91" name="Line 65">
                <a:extLst>
                  <a:ext uri="{FF2B5EF4-FFF2-40B4-BE49-F238E27FC236}">
                    <a16:creationId xmlns:a16="http://schemas.microsoft.com/office/drawing/2014/main" id="{0C109619-8FD8-459A-A2EB-9DD581C09C37}"/>
                  </a:ext>
                </a:extLst>
              </p:cNvPr>
              <p:cNvSpPr>
                <a:spLocks noChangeShapeType="1"/>
              </p:cNvSpPr>
              <p:nvPr/>
            </p:nvSpPr>
            <p:spPr bwMode="auto">
              <a:xfrm>
                <a:off x="8052443" y="1591400"/>
                <a:ext cx="147638" cy="15240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92" name="Line 66">
                <a:extLst>
                  <a:ext uri="{FF2B5EF4-FFF2-40B4-BE49-F238E27FC236}">
                    <a16:creationId xmlns:a16="http://schemas.microsoft.com/office/drawing/2014/main" id="{4C2A8AE5-4598-430C-B26C-9A5A068DD5AB}"/>
                  </a:ext>
                </a:extLst>
              </p:cNvPr>
              <p:cNvSpPr>
                <a:spLocks noChangeShapeType="1"/>
              </p:cNvSpPr>
              <p:nvPr/>
            </p:nvSpPr>
            <p:spPr bwMode="auto">
              <a:xfrm flipH="1">
                <a:off x="7846068" y="1391375"/>
                <a:ext cx="358775" cy="3524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grpSp>
        <p:nvGrpSpPr>
          <p:cNvPr id="293" name="Group 292">
            <a:extLst>
              <a:ext uri="{FF2B5EF4-FFF2-40B4-BE49-F238E27FC236}">
                <a16:creationId xmlns:a16="http://schemas.microsoft.com/office/drawing/2014/main" id="{9A70F7C6-E174-40B9-99E2-E565B705FE52}"/>
              </a:ext>
            </a:extLst>
          </p:cNvPr>
          <p:cNvGrpSpPr/>
          <p:nvPr/>
        </p:nvGrpSpPr>
        <p:grpSpPr>
          <a:xfrm>
            <a:off x="3165461" y="5269653"/>
            <a:ext cx="330199" cy="301285"/>
            <a:chOff x="7725418" y="1310412"/>
            <a:chExt cx="514350" cy="504825"/>
          </a:xfrm>
        </p:grpSpPr>
        <p:sp>
          <p:nvSpPr>
            <p:cNvPr id="294" name="Freeform 63">
              <a:extLst>
                <a:ext uri="{FF2B5EF4-FFF2-40B4-BE49-F238E27FC236}">
                  <a16:creationId xmlns:a16="http://schemas.microsoft.com/office/drawing/2014/main" id="{A77CCCC9-31F5-45F2-8E91-C8DC3E5A8145}"/>
                </a:ext>
              </a:extLst>
            </p:cNvPr>
            <p:cNvSpPr>
              <a:spLocks/>
            </p:cNvSpPr>
            <p:nvPr/>
          </p:nvSpPr>
          <p:spPr bwMode="auto">
            <a:xfrm>
              <a:off x="7725418" y="1310412"/>
              <a:ext cx="514350" cy="504825"/>
            </a:xfrm>
            <a:custGeom>
              <a:avLst/>
              <a:gdLst>
                <a:gd name="T0" fmla="*/ 80 w 115"/>
                <a:gd name="T1" fmla="*/ 58 h 113"/>
                <a:gd name="T2" fmla="*/ 109 w 115"/>
                <a:gd name="T3" fmla="*/ 29 h 113"/>
                <a:gd name="T4" fmla="*/ 109 w 115"/>
                <a:gd name="T5" fmla="*/ 7 h 113"/>
                <a:gd name="T6" fmla="*/ 86 w 115"/>
                <a:gd name="T7" fmla="*/ 7 h 113"/>
                <a:gd name="T8" fmla="*/ 58 w 115"/>
                <a:gd name="T9" fmla="*/ 35 h 113"/>
                <a:gd name="T10" fmla="*/ 29 w 115"/>
                <a:gd name="T11" fmla="*/ 7 h 113"/>
                <a:gd name="T12" fmla="*/ 7 w 115"/>
                <a:gd name="T13" fmla="*/ 7 h 113"/>
                <a:gd name="T14" fmla="*/ 7 w 115"/>
                <a:gd name="T15" fmla="*/ 29 h 113"/>
                <a:gd name="T16" fmla="*/ 35 w 115"/>
                <a:gd name="T17" fmla="*/ 58 h 113"/>
                <a:gd name="T18" fmla="*/ 7 w 115"/>
                <a:gd name="T19" fmla="*/ 86 h 113"/>
                <a:gd name="T20" fmla="*/ 7 w 115"/>
                <a:gd name="T21" fmla="*/ 109 h 113"/>
                <a:gd name="T22" fmla="*/ 18 w 115"/>
                <a:gd name="T23" fmla="*/ 113 h 113"/>
                <a:gd name="T24" fmla="*/ 29 w 115"/>
                <a:gd name="T25" fmla="*/ 109 h 113"/>
                <a:gd name="T26" fmla="*/ 58 w 115"/>
                <a:gd name="T27" fmla="*/ 80 h 113"/>
                <a:gd name="T28" fmla="*/ 86 w 115"/>
                <a:gd name="T29" fmla="*/ 108 h 113"/>
                <a:gd name="T30" fmla="*/ 97 w 115"/>
                <a:gd name="T31" fmla="*/ 113 h 113"/>
                <a:gd name="T32" fmla="*/ 108 w 115"/>
                <a:gd name="T33" fmla="*/ 108 h 113"/>
                <a:gd name="T34" fmla="*/ 108 w 115"/>
                <a:gd name="T35" fmla="*/ 86 h 113"/>
                <a:gd name="T36" fmla="*/ 80 w 115"/>
                <a:gd name="T3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13">
                  <a:moveTo>
                    <a:pt x="80" y="58"/>
                  </a:moveTo>
                  <a:cubicBezTo>
                    <a:pt x="109" y="29"/>
                    <a:pt x="109" y="29"/>
                    <a:pt x="109" y="29"/>
                  </a:cubicBezTo>
                  <a:cubicBezTo>
                    <a:pt x="115" y="23"/>
                    <a:pt x="115" y="13"/>
                    <a:pt x="109" y="7"/>
                  </a:cubicBezTo>
                  <a:cubicBezTo>
                    <a:pt x="102" y="0"/>
                    <a:pt x="92" y="0"/>
                    <a:pt x="86" y="7"/>
                  </a:cubicBezTo>
                  <a:cubicBezTo>
                    <a:pt x="58" y="35"/>
                    <a:pt x="58" y="35"/>
                    <a:pt x="58" y="35"/>
                  </a:cubicBezTo>
                  <a:cubicBezTo>
                    <a:pt x="29" y="7"/>
                    <a:pt x="29" y="7"/>
                    <a:pt x="29" y="7"/>
                  </a:cubicBezTo>
                  <a:cubicBezTo>
                    <a:pt x="23" y="0"/>
                    <a:pt x="13" y="0"/>
                    <a:pt x="7" y="7"/>
                  </a:cubicBezTo>
                  <a:cubicBezTo>
                    <a:pt x="0" y="13"/>
                    <a:pt x="0" y="23"/>
                    <a:pt x="7" y="29"/>
                  </a:cubicBezTo>
                  <a:cubicBezTo>
                    <a:pt x="35" y="58"/>
                    <a:pt x="35" y="58"/>
                    <a:pt x="35" y="58"/>
                  </a:cubicBezTo>
                  <a:cubicBezTo>
                    <a:pt x="7" y="86"/>
                    <a:pt x="7" y="86"/>
                    <a:pt x="7" y="86"/>
                  </a:cubicBezTo>
                  <a:cubicBezTo>
                    <a:pt x="0" y="92"/>
                    <a:pt x="0" y="102"/>
                    <a:pt x="7" y="109"/>
                  </a:cubicBezTo>
                  <a:cubicBezTo>
                    <a:pt x="10" y="112"/>
                    <a:pt x="14" y="113"/>
                    <a:pt x="18" y="113"/>
                  </a:cubicBezTo>
                  <a:cubicBezTo>
                    <a:pt x="22" y="113"/>
                    <a:pt x="26" y="112"/>
                    <a:pt x="29" y="109"/>
                  </a:cubicBezTo>
                  <a:cubicBezTo>
                    <a:pt x="58" y="80"/>
                    <a:pt x="58" y="80"/>
                    <a:pt x="58" y="80"/>
                  </a:cubicBezTo>
                  <a:cubicBezTo>
                    <a:pt x="86" y="108"/>
                    <a:pt x="86" y="108"/>
                    <a:pt x="86" y="108"/>
                  </a:cubicBezTo>
                  <a:cubicBezTo>
                    <a:pt x="89" y="112"/>
                    <a:pt x="93" y="113"/>
                    <a:pt x="97" y="113"/>
                  </a:cubicBezTo>
                  <a:cubicBezTo>
                    <a:pt x="101" y="113"/>
                    <a:pt x="105" y="112"/>
                    <a:pt x="108" y="108"/>
                  </a:cubicBezTo>
                  <a:cubicBezTo>
                    <a:pt x="115" y="102"/>
                    <a:pt x="115" y="92"/>
                    <a:pt x="108" y="86"/>
                  </a:cubicBezTo>
                  <a:lnTo>
                    <a:pt x="80" y="58"/>
                  </a:lnTo>
                  <a:close/>
                </a:path>
              </a:pathLst>
            </a:custGeom>
            <a:solidFill>
              <a:srgbClr val="C39CA0"/>
            </a:solidFill>
            <a:ln>
              <a:noFill/>
            </a:ln>
          </p:spPr>
          <p:txBody>
            <a:bodyPr vert="horz" wrap="square" lIns="91440" tIns="45720" rIns="91440" bIns="45720" numCol="1" anchor="t" anchorCtr="0" compatLnSpc="1">
              <a:prstTxWarp prst="textNoShape">
                <a:avLst/>
              </a:prstTxWarp>
            </a:bodyPr>
            <a:lstStyle/>
            <a:p>
              <a:endParaRPr lang="da-DK" dirty="0"/>
            </a:p>
          </p:txBody>
        </p:sp>
        <p:grpSp>
          <p:nvGrpSpPr>
            <p:cNvPr id="295" name="Group 294">
              <a:extLst>
                <a:ext uri="{FF2B5EF4-FFF2-40B4-BE49-F238E27FC236}">
                  <a16:creationId xmlns:a16="http://schemas.microsoft.com/office/drawing/2014/main" id="{FEDED24C-0000-4A8A-99B2-1BE56CFBA69B}"/>
                </a:ext>
              </a:extLst>
            </p:cNvPr>
            <p:cNvGrpSpPr/>
            <p:nvPr/>
          </p:nvGrpSpPr>
          <p:grpSpPr>
            <a:xfrm>
              <a:off x="7846068" y="1391375"/>
              <a:ext cx="358775" cy="352425"/>
              <a:chOff x="7846068" y="1391375"/>
              <a:chExt cx="358775" cy="352425"/>
            </a:xfrm>
          </p:grpSpPr>
          <p:sp>
            <p:nvSpPr>
              <p:cNvPr id="296" name="Line 64">
                <a:extLst>
                  <a:ext uri="{FF2B5EF4-FFF2-40B4-BE49-F238E27FC236}">
                    <a16:creationId xmlns:a16="http://schemas.microsoft.com/office/drawing/2014/main" id="{FBDB36B7-46A6-4409-B373-DBED05830807}"/>
                  </a:ext>
                </a:extLst>
              </p:cNvPr>
              <p:cNvSpPr>
                <a:spLocks noChangeShapeType="1"/>
              </p:cNvSpPr>
              <p:nvPr/>
            </p:nvSpPr>
            <p:spPr bwMode="auto">
              <a:xfrm>
                <a:off x="7846068" y="1391375"/>
                <a:ext cx="152400" cy="147637"/>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97" name="Line 65">
                <a:extLst>
                  <a:ext uri="{FF2B5EF4-FFF2-40B4-BE49-F238E27FC236}">
                    <a16:creationId xmlns:a16="http://schemas.microsoft.com/office/drawing/2014/main" id="{BC7879A8-E4B9-4B87-908C-480F6806D144}"/>
                  </a:ext>
                </a:extLst>
              </p:cNvPr>
              <p:cNvSpPr>
                <a:spLocks noChangeShapeType="1"/>
              </p:cNvSpPr>
              <p:nvPr/>
            </p:nvSpPr>
            <p:spPr bwMode="auto">
              <a:xfrm>
                <a:off x="8052443" y="1591400"/>
                <a:ext cx="147638" cy="15240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298" name="Line 66">
                <a:extLst>
                  <a:ext uri="{FF2B5EF4-FFF2-40B4-BE49-F238E27FC236}">
                    <a16:creationId xmlns:a16="http://schemas.microsoft.com/office/drawing/2014/main" id="{A3234F89-E595-4693-90F8-16E153A59200}"/>
                  </a:ext>
                </a:extLst>
              </p:cNvPr>
              <p:cNvSpPr>
                <a:spLocks noChangeShapeType="1"/>
              </p:cNvSpPr>
              <p:nvPr/>
            </p:nvSpPr>
            <p:spPr bwMode="auto">
              <a:xfrm flipH="1">
                <a:off x="7846068" y="1391375"/>
                <a:ext cx="358775" cy="3524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dirty="0"/>
              </a:p>
            </p:txBody>
          </p:sp>
        </p:grpSp>
      </p:grpSp>
      <p:cxnSp>
        <p:nvCxnSpPr>
          <p:cNvPr id="300" name="Straight Connector 299">
            <a:extLst>
              <a:ext uri="{FF2B5EF4-FFF2-40B4-BE49-F238E27FC236}">
                <a16:creationId xmlns:a16="http://schemas.microsoft.com/office/drawing/2014/main" id="{876BB9E3-76C8-4AA0-A13B-4987C2D9B94F}"/>
              </a:ext>
            </a:extLst>
          </p:cNvPr>
          <p:cNvCxnSpPr>
            <a:cxnSpLocks/>
          </p:cNvCxnSpPr>
          <p:nvPr/>
        </p:nvCxnSpPr>
        <p:spPr>
          <a:xfrm flipV="1">
            <a:off x="1660186" y="4795174"/>
            <a:ext cx="1622403" cy="1"/>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29CCA249-D91E-4F8A-8177-EC1851A256C5}"/>
              </a:ext>
            </a:extLst>
          </p:cNvPr>
          <p:cNvGrpSpPr/>
          <p:nvPr/>
        </p:nvGrpSpPr>
        <p:grpSpPr>
          <a:xfrm flipH="1">
            <a:off x="2716295" y="4653268"/>
            <a:ext cx="509588" cy="309562"/>
            <a:chOff x="1792210" y="3283570"/>
            <a:chExt cx="509588" cy="309562"/>
          </a:xfrm>
          <a:solidFill>
            <a:srgbClr val="8AA299"/>
          </a:solidFill>
        </p:grpSpPr>
        <p:sp>
          <p:nvSpPr>
            <p:cNvPr id="305" name="Freeform 83">
              <a:extLst>
                <a:ext uri="{FF2B5EF4-FFF2-40B4-BE49-F238E27FC236}">
                  <a16:creationId xmlns:a16="http://schemas.microsoft.com/office/drawing/2014/main" id="{0A774F3E-9593-4397-B3C3-67AFB1C6E3B6}"/>
                </a:ext>
              </a:extLst>
            </p:cNvPr>
            <p:cNvSpPr>
              <a:spLocks/>
            </p:cNvSpPr>
            <p:nvPr/>
          </p:nvSpPr>
          <p:spPr bwMode="auto">
            <a:xfrm>
              <a:off x="1976360" y="3310557"/>
              <a:ext cx="280988" cy="282575"/>
            </a:xfrm>
            <a:custGeom>
              <a:avLst/>
              <a:gdLst>
                <a:gd name="T0" fmla="*/ 32 w 63"/>
                <a:gd name="T1" fmla="*/ 63 h 63"/>
                <a:gd name="T2" fmla="*/ 32 w 63"/>
                <a:gd name="T3" fmla="*/ 63 h 63"/>
                <a:gd name="T4" fmla="*/ 0 w 63"/>
                <a:gd name="T5" fmla="*/ 32 h 63"/>
                <a:gd name="T6" fmla="*/ 0 w 63"/>
                <a:gd name="T7" fmla="*/ 0 h 63"/>
                <a:gd name="T8" fmla="*/ 32 w 63"/>
                <a:gd name="T9" fmla="*/ 0 h 63"/>
                <a:gd name="T10" fmla="*/ 63 w 63"/>
                <a:gd name="T11" fmla="*/ 32 h 63"/>
                <a:gd name="T12" fmla="*/ 63 w 63"/>
                <a:gd name="T13" fmla="*/ 32 h 63"/>
                <a:gd name="T14" fmla="*/ 32 w 63"/>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3">
                  <a:moveTo>
                    <a:pt x="32" y="63"/>
                  </a:moveTo>
                  <a:cubicBezTo>
                    <a:pt x="32" y="63"/>
                    <a:pt x="32" y="63"/>
                    <a:pt x="32" y="63"/>
                  </a:cubicBezTo>
                  <a:cubicBezTo>
                    <a:pt x="14" y="63"/>
                    <a:pt x="0" y="49"/>
                    <a:pt x="0" y="32"/>
                  </a:cubicBezTo>
                  <a:cubicBezTo>
                    <a:pt x="0" y="0"/>
                    <a:pt x="0" y="0"/>
                    <a:pt x="0" y="0"/>
                  </a:cubicBezTo>
                  <a:cubicBezTo>
                    <a:pt x="32" y="0"/>
                    <a:pt x="32" y="0"/>
                    <a:pt x="32" y="0"/>
                  </a:cubicBezTo>
                  <a:cubicBezTo>
                    <a:pt x="49" y="0"/>
                    <a:pt x="63" y="14"/>
                    <a:pt x="63" y="32"/>
                  </a:cubicBezTo>
                  <a:cubicBezTo>
                    <a:pt x="63" y="32"/>
                    <a:pt x="63" y="32"/>
                    <a:pt x="63" y="32"/>
                  </a:cubicBezTo>
                  <a:cubicBezTo>
                    <a:pt x="63" y="49"/>
                    <a:pt x="49" y="63"/>
                    <a:pt x="32" y="63"/>
                  </a:cubicBezTo>
                  <a:close/>
                </a:path>
              </a:pathLst>
            </a:custGeom>
            <a:solidFill>
              <a:srgbClr val="E9C5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nvGrpSpPr>
            <p:cNvPr id="306" name="Group 305">
              <a:extLst>
                <a:ext uri="{FF2B5EF4-FFF2-40B4-BE49-F238E27FC236}">
                  <a16:creationId xmlns:a16="http://schemas.microsoft.com/office/drawing/2014/main" id="{A4BB3532-3CEF-4EAD-A930-D05AA1D1D7F2}"/>
                </a:ext>
              </a:extLst>
            </p:cNvPr>
            <p:cNvGrpSpPr/>
            <p:nvPr/>
          </p:nvGrpSpPr>
          <p:grpSpPr>
            <a:xfrm>
              <a:off x="1792210" y="3283570"/>
              <a:ext cx="509588" cy="295275"/>
              <a:chOff x="1792210" y="3283570"/>
              <a:chExt cx="509588" cy="295275"/>
            </a:xfrm>
            <a:grpFill/>
          </p:grpSpPr>
          <p:sp>
            <p:nvSpPr>
              <p:cNvPr id="307" name="Freeform 84">
                <a:extLst>
                  <a:ext uri="{FF2B5EF4-FFF2-40B4-BE49-F238E27FC236}">
                    <a16:creationId xmlns:a16="http://schemas.microsoft.com/office/drawing/2014/main" id="{9088840A-5810-4608-8F63-C4FB7F27FF66}"/>
                  </a:ext>
                </a:extLst>
              </p:cNvPr>
              <p:cNvSpPr>
                <a:spLocks/>
              </p:cNvSpPr>
              <p:nvPr/>
            </p:nvSpPr>
            <p:spPr bwMode="auto">
              <a:xfrm>
                <a:off x="1792210" y="3283570"/>
                <a:ext cx="509588" cy="295275"/>
              </a:xfrm>
              <a:custGeom>
                <a:avLst/>
                <a:gdLst>
                  <a:gd name="T0" fmla="*/ 0 w 114"/>
                  <a:gd name="T1" fmla="*/ 0 h 66"/>
                  <a:gd name="T2" fmla="*/ 0 w 114"/>
                  <a:gd name="T3" fmla="*/ 6 h 66"/>
                  <a:gd name="T4" fmla="*/ 84 w 114"/>
                  <a:gd name="T5" fmla="*/ 6 h 66"/>
                  <a:gd name="T6" fmla="*/ 114 w 114"/>
                  <a:gd name="T7" fmla="*/ 36 h 66"/>
                  <a:gd name="T8" fmla="*/ 84 w 114"/>
                  <a:gd name="T9" fmla="*/ 66 h 66"/>
                  <a:gd name="T10" fmla="*/ 54 w 114"/>
                  <a:gd name="T11" fmla="*/ 36 h 66"/>
                  <a:gd name="T12" fmla="*/ 54 w 114"/>
                  <a:gd name="T13" fmla="*/ 16 h 66"/>
                </a:gdLst>
                <a:ahLst/>
                <a:cxnLst>
                  <a:cxn ang="0">
                    <a:pos x="T0" y="T1"/>
                  </a:cxn>
                  <a:cxn ang="0">
                    <a:pos x="T2" y="T3"/>
                  </a:cxn>
                  <a:cxn ang="0">
                    <a:pos x="T4" y="T5"/>
                  </a:cxn>
                  <a:cxn ang="0">
                    <a:pos x="T6" y="T7"/>
                  </a:cxn>
                  <a:cxn ang="0">
                    <a:pos x="T8" y="T9"/>
                  </a:cxn>
                  <a:cxn ang="0">
                    <a:pos x="T10" y="T11"/>
                  </a:cxn>
                  <a:cxn ang="0">
                    <a:pos x="T12" y="T13"/>
                  </a:cxn>
                </a:cxnLst>
                <a:rect l="0" t="0" r="r" b="b"/>
                <a:pathLst>
                  <a:path w="114" h="66">
                    <a:moveTo>
                      <a:pt x="0" y="0"/>
                    </a:moveTo>
                    <a:cubicBezTo>
                      <a:pt x="0" y="6"/>
                      <a:pt x="0" y="6"/>
                      <a:pt x="0" y="6"/>
                    </a:cubicBezTo>
                    <a:cubicBezTo>
                      <a:pt x="84" y="6"/>
                      <a:pt x="84" y="6"/>
                      <a:pt x="84" y="6"/>
                    </a:cubicBezTo>
                    <a:cubicBezTo>
                      <a:pt x="100" y="6"/>
                      <a:pt x="114" y="19"/>
                      <a:pt x="114" y="36"/>
                    </a:cubicBezTo>
                    <a:cubicBezTo>
                      <a:pt x="114" y="52"/>
                      <a:pt x="100" y="66"/>
                      <a:pt x="84" y="66"/>
                    </a:cubicBezTo>
                    <a:cubicBezTo>
                      <a:pt x="67" y="66"/>
                      <a:pt x="54" y="52"/>
                      <a:pt x="54" y="36"/>
                    </a:cubicBezTo>
                    <a:cubicBezTo>
                      <a:pt x="54" y="16"/>
                      <a:pt x="54" y="16"/>
                      <a:pt x="54" y="16"/>
                    </a:cubicBezTo>
                  </a:path>
                </a:pathLst>
              </a:custGeom>
              <a:solidFill>
                <a:srgbClr val="E9C562"/>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08" name="Oval 85">
                <a:extLst>
                  <a:ext uri="{FF2B5EF4-FFF2-40B4-BE49-F238E27FC236}">
                    <a16:creationId xmlns:a16="http://schemas.microsoft.com/office/drawing/2014/main" id="{991F50AD-DB95-4A7F-9314-B7C8148A7763}"/>
                  </a:ext>
                </a:extLst>
              </p:cNvPr>
              <p:cNvSpPr>
                <a:spLocks noChangeArrowheads="1"/>
              </p:cNvSpPr>
              <p:nvPr/>
            </p:nvSpPr>
            <p:spPr bwMode="auto">
              <a:xfrm>
                <a:off x="2104947" y="3377232"/>
                <a:ext cx="125413" cy="130175"/>
              </a:xfrm>
              <a:prstGeom prst="ellipse">
                <a:avLst/>
              </a:prstGeom>
              <a:solidFill>
                <a:srgbClr val="E9C562"/>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da-DK" dirty="0"/>
              </a:p>
            </p:txBody>
          </p:sp>
        </p:grpSp>
      </p:grpSp>
      <p:sp>
        <p:nvSpPr>
          <p:cNvPr id="312" name="TextBox 311">
            <a:extLst>
              <a:ext uri="{FF2B5EF4-FFF2-40B4-BE49-F238E27FC236}">
                <a16:creationId xmlns:a16="http://schemas.microsoft.com/office/drawing/2014/main" id="{B5EEBC45-F058-4768-9B91-293F6AD8F5D3}"/>
              </a:ext>
            </a:extLst>
          </p:cNvPr>
          <p:cNvSpPr txBox="1"/>
          <p:nvPr/>
        </p:nvSpPr>
        <p:spPr>
          <a:xfrm>
            <a:off x="249018" y="1439841"/>
            <a:ext cx="1386598" cy="157415"/>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b="1">
                <a:sym typeface="Arial" panose="020B0604020202020204" pitchFamily="34" charset="0"/>
              </a:rPr>
              <a:t>Før sammenlægning</a:t>
            </a:r>
            <a:endParaRPr lang="da-DK" b="1" dirty="0">
              <a:sym typeface="Arial" panose="020B0604020202020204" pitchFamily="34" charset="0"/>
            </a:endParaRPr>
          </a:p>
        </p:txBody>
      </p:sp>
      <p:sp>
        <p:nvSpPr>
          <p:cNvPr id="313" name="TextBox 312">
            <a:extLst>
              <a:ext uri="{FF2B5EF4-FFF2-40B4-BE49-F238E27FC236}">
                <a16:creationId xmlns:a16="http://schemas.microsoft.com/office/drawing/2014/main" id="{0F8D77C5-A9A5-4767-99A3-3491646BA6AD}"/>
              </a:ext>
            </a:extLst>
          </p:cNvPr>
          <p:cNvSpPr txBox="1"/>
          <p:nvPr/>
        </p:nvSpPr>
        <p:spPr>
          <a:xfrm>
            <a:off x="249018" y="3796948"/>
            <a:ext cx="1479572" cy="157415"/>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b="1">
                <a:sym typeface="Arial" panose="020B0604020202020204" pitchFamily="34" charset="0"/>
              </a:rPr>
              <a:t>Efter sammenlægning</a:t>
            </a:r>
            <a:endParaRPr lang="da-DK" b="1" dirty="0">
              <a:sym typeface="Arial" panose="020B0604020202020204" pitchFamily="34" charset="0"/>
            </a:endParaRPr>
          </a:p>
        </p:txBody>
      </p:sp>
      <p:sp>
        <p:nvSpPr>
          <p:cNvPr id="314" name="Rectangle 313">
            <a:extLst>
              <a:ext uri="{FF2B5EF4-FFF2-40B4-BE49-F238E27FC236}">
                <a16:creationId xmlns:a16="http://schemas.microsoft.com/office/drawing/2014/main" id="{A9546BE2-EB05-47C6-88F1-9BD6B2EEE88C}"/>
              </a:ext>
            </a:extLst>
          </p:cNvPr>
          <p:cNvSpPr/>
          <p:nvPr/>
        </p:nvSpPr>
        <p:spPr>
          <a:xfrm>
            <a:off x="4981664" y="1452880"/>
            <a:ext cx="4543200" cy="4659685"/>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dirty="0">
              <a:solidFill>
                <a:srgbClr val="2F363B"/>
              </a:solidFill>
            </a:endParaRPr>
          </a:p>
        </p:txBody>
      </p:sp>
      <p:sp>
        <p:nvSpPr>
          <p:cNvPr id="315" name="Isosceles Triangle 314">
            <a:extLst>
              <a:ext uri="{FF2B5EF4-FFF2-40B4-BE49-F238E27FC236}">
                <a16:creationId xmlns:a16="http://schemas.microsoft.com/office/drawing/2014/main" id="{0BD4DA5F-DA5E-4C1F-BA85-D459977B25EF}"/>
              </a:ext>
            </a:extLst>
          </p:cNvPr>
          <p:cNvSpPr/>
          <p:nvPr/>
        </p:nvSpPr>
        <p:spPr>
          <a:xfrm rot="5400000">
            <a:off x="4692543" y="3509400"/>
            <a:ext cx="381000" cy="144000"/>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dirty="0">
              <a:solidFill>
                <a:srgbClr val="2F363B"/>
              </a:solidFill>
            </a:endParaRPr>
          </a:p>
        </p:txBody>
      </p:sp>
      <p:sp>
        <p:nvSpPr>
          <p:cNvPr id="316" name="Isosceles Triangle 315">
            <a:extLst>
              <a:ext uri="{FF2B5EF4-FFF2-40B4-BE49-F238E27FC236}">
                <a16:creationId xmlns:a16="http://schemas.microsoft.com/office/drawing/2014/main" id="{2A70BBEF-A408-4EDD-B265-8E04AB3DAEF4}"/>
              </a:ext>
            </a:extLst>
          </p:cNvPr>
          <p:cNvSpPr/>
          <p:nvPr/>
        </p:nvSpPr>
        <p:spPr>
          <a:xfrm rot="5400000">
            <a:off x="4863164" y="3509400"/>
            <a:ext cx="381000" cy="144000"/>
          </a:xfrm>
          <a:prstGeom prs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dirty="0">
              <a:solidFill>
                <a:srgbClr val="2F363B"/>
              </a:solidFill>
            </a:endParaRPr>
          </a:p>
        </p:txBody>
      </p:sp>
      <p:sp>
        <p:nvSpPr>
          <p:cNvPr id="317" name="Content Placeholder 1">
            <a:extLst>
              <a:ext uri="{FF2B5EF4-FFF2-40B4-BE49-F238E27FC236}">
                <a16:creationId xmlns:a16="http://schemas.microsoft.com/office/drawing/2014/main" id="{D47ECC62-63D1-46F1-98BB-092F71BC672E}"/>
              </a:ext>
            </a:extLst>
          </p:cNvPr>
          <p:cNvSpPr>
            <a:spLocks noGrp="1"/>
          </p:cNvSpPr>
          <p:nvPr>
            <p:ph idx="1"/>
          </p:nvPr>
        </p:nvSpPr>
        <p:spPr>
          <a:xfrm>
            <a:off x="5303519" y="1628647"/>
            <a:ext cx="4019867" cy="4007816"/>
          </a:xfrm>
        </p:spPr>
        <p:txBody>
          <a:bodyPr/>
          <a:lstStyle/>
          <a:p>
            <a:pPr lvl="1">
              <a:buNone/>
            </a:pPr>
            <a:r>
              <a:rPr lang="da-DK" sz="1100" b="1" dirty="0">
                <a:sym typeface="Arial" panose="020B0604020202020204" pitchFamily="34" charset="0"/>
              </a:rPr>
              <a:t>Konsekvenser ved den fysiske sammenlægning</a:t>
            </a:r>
          </a:p>
          <a:p>
            <a:pPr lvl="1"/>
            <a:r>
              <a:rPr lang="da-DK" dirty="0">
                <a:sym typeface="Arial" panose="020B0604020202020204" pitchFamily="34" charset="0"/>
              </a:rPr>
              <a:t>Før fusionen udgjorde vandmængden 68.000 m</a:t>
            </a:r>
            <a:r>
              <a:rPr lang="da-DK" baseline="30000" dirty="0">
                <a:sym typeface="Arial" panose="020B0604020202020204" pitchFamily="34" charset="0"/>
              </a:rPr>
              <a:t>3</a:t>
            </a:r>
            <a:r>
              <a:rPr lang="da-DK" dirty="0">
                <a:sym typeface="Arial" panose="020B0604020202020204" pitchFamily="34" charset="0"/>
              </a:rPr>
              <a:t> i Maugstrup og 32.000 m</a:t>
            </a:r>
            <a:r>
              <a:rPr lang="da-DK" baseline="30000" dirty="0">
                <a:sym typeface="Arial" panose="020B0604020202020204" pitchFamily="34" charset="0"/>
              </a:rPr>
              <a:t>3</a:t>
            </a:r>
            <a:r>
              <a:rPr lang="da-DK" dirty="0">
                <a:sym typeface="Arial" panose="020B0604020202020204" pitchFamily="34" charset="0"/>
              </a:rPr>
              <a:t> i Hjerndrup, hertil var elforbruget i Maugstrup 40.642 kWh, hvilket svarer til 0,60 kWh/m</a:t>
            </a:r>
            <a:r>
              <a:rPr lang="da-DK" baseline="30000" dirty="0">
                <a:sym typeface="Arial" panose="020B0604020202020204" pitchFamily="34" charset="0"/>
              </a:rPr>
              <a:t>3</a:t>
            </a:r>
            <a:r>
              <a:rPr lang="da-DK" dirty="0">
                <a:sym typeface="Arial" panose="020B0604020202020204" pitchFamily="34" charset="0"/>
              </a:rPr>
              <a:t>. Desværre eksisterer tallet for elforbruget i Hjerndrup ikke før fusionen.</a:t>
            </a:r>
          </a:p>
          <a:p>
            <a:pPr lvl="1"/>
            <a:r>
              <a:rPr lang="da-DK" dirty="0">
                <a:sym typeface="Arial" panose="020B0604020202020204" pitchFamily="34" charset="0"/>
              </a:rPr>
              <a:t>Med fusionen blev Hjerndrup Vandværks kildeplads med to boringer nedlagt, hvilket reducerede energiforbruget. For at forsyne Hjerndrup Vandværks kunder blev der etableret en 3,5 km lang forsyningsledning fra vandværket i Maugstrup, hertil en </a:t>
            </a:r>
            <a:r>
              <a:rPr lang="da-DK" dirty="0" err="1">
                <a:sym typeface="Arial" panose="020B0604020202020204" pitchFamily="34" charset="0"/>
              </a:rPr>
              <a:t>trykforøgerstation</a:t>
            </a:r>
            <a:r>
              <a:rPr lang="da-DK" dirty="0">
                <a:sym typeface="Arial" panose="020B0604020202020204" pitchFamily="34" charset="0"/>
              </a:rPr>
              <a:t> på den gamle vandværksplan i Hjerndrup. Transporten fra Maugstrup og </a:t>
            </a:r>
            <a:r>
              <a:rPr lang="da-DK" dirty="0" err="1">
                <a:sym typeface="Arial" panose="020B0604020202020204" pitchFamily="34" charset="0"/>
              </a:rPr>
              <a:t>trykforøgerstationen</a:t>
            </a:r>
            <a:r>
              <a:rPr lang="da-DK" dirty="0">
                <a:sym typeface="Arial" panose="020B0604020202020204" pitchFamily="34" charset="0"/>
              </a:rPr>
              <a:t> forøgede energiforbruget.</a:t>
            </a:r>
          </a:p>
          <a:p>
            <a:pPr lvl="1"/>
            <a:r>
              <a:rPr lang="da-DK" dirty="0">
                <a:sym typeface="Arial" panose="020B0604020202020204" pitchFamily="34" charset="0"/>
              </a:rPr>
              <a:t>Samlet set anvender Fællesvandværket Maugstrup i 2018 50.989 kWh til at oppumpe, vandbehandle og transportere vandet i det nye fællesnetværk. Den samlede udpumpede vandmængde udgør i 2018 i alt 79.000 m</a:t>
            </a:r>
            <a:r>
              <a:rPr lang="da-DK" baseline="30000" dirty="0">
                <a:sym typeface="Arial" panose="020B0604020202020204" pitchFamily="34" charset="0"/>
              </a:rPr>
              <a:t>3</a:t>
            </a:r>
            <a:r>
              <a:rPr lang="da-DK" dirty="0">
                <a:sym typeface="Arial" panose="020B0604020202020204" pitchFamily="34" charset="0"/>
              </a:rPr>
              <a:t>, hvilket svarer til 0,65 kWh/m</a:t>
            </a:r>
            <a:r>
              <a:rPr lang="da-DK" baseline="30000" dirty="0">
                <a:sym typeface="Arial" panose="020B0604020202020204" pitchFamily="34" charset="0"/>
              </a:rPr>
              <a:t>3</a:t>
            </a:r>
            <a:r>
              <a:rPr lang="da-DK" dirty="0">
                <a:sym typeface="Arial" panose="020B0604020202020204" pitchFamily="34" charset="0"/>
              </a:rPr>
              <a:t>.</a:t>
            </a:r>
          </a:p>
          <a:p>
            <a:pPr lvl="1"/>
            <a:r>
              <a:rPr lang="da-DK" dirty="0">
                <a:sym typeface="Arial" panose="020B0604020202020204" pitchFamily="34" charset="0"/>
              </a:rPr>
              <a:t>Det er ikke muligt at konkludere om energieffektiviteten har ændret sig væsentligt, da elforbruget i Hjerndrup ikke er tilgængelig. Imidlertid vurderer Fællesvandværket Maugstrup, at de i dag bruger ca. det samme energi efter fusionen som før sammenlægningen. Med den vurdering betyder det, at afstanden mellem Maugstrup og Hjerndrup ikke måtte være længere for, at fusionen energieffektivitetsmæssigt havde været uhensigtsmæssig. Selskabet bemærker, at fusionen af andre årsager har været fornuftig. Fx realisering af synergier.</a:t>
            </a:r>
            <a:endParaRPr lang="da-DK" sz="1400" dirty="0">
              <a:sym typeface="Arial" panose="020B0604020202020204" pitchFamily="34" charset="0"/>
            </a:endParaRPr>
          </a:p>
          <a:p>
            <a:pPr marL="0" lvl="1" indent="0">
              <a:buNone/>
            </a:pPr>
            <a:endParaRPr lang="da-DK" dirty="0"/>
          </a:p>
        </p:txBody>
      </p:sp>
      <p:cxnSp>
        <p:nvCxnSpPr>
          <p:cNvPr id="318" name="Straight Connector 317">
            <a:extLst>
              <a:ext uri="{FF2B5EF4-FFF2-40B4-BE49-F238E27FC236}">
                <a16:creationId xmlns:a16="http://schemas.microsoft.com/office/drawing/2014/main" id="{5D5A9D6B-D5F7-4EF8-9AC9-E3C3ADA15B0F}"/>
              </a:ext>
            </a:extLst>
          </p:cNvPr>
          <p:cNvCxnSpPr>
            <a:cxnSpLocks/>
          </p:cNvCxnSpPr>
          <p:nvPr/>
        </p:nvCxnSpPr>
        <p:spPr>
          <a:xfrm>
            <a:off x="249018" y="1697360"/>
            <a:ext cx="4539476"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F13B28E-50E8-4C6C-866F-1936D7C3F826}"/>
              </a:ext>
            </a:extLst>
          </p:cNvPr>
          <p:cNvCxnSpPr>
            <a:cxnSpLocks/>
          </p:cNvCxnSpPr>
          <p:nvPr/>
        </p:nvCxnSpPr>
        <p:spPr>
          <a:xfrm>
            <a:off x="249018" y="4042625"/>
            <a:ext cx="4539476"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5F6A5FF2-FF4A-41CB-B601-4259D2A757AD}"/>
              </a:ext>
            </a:extLst>
          </p:cNvPr>
          <p:cNvSpPr txBox="1"/>
          <p:nvPr/>
        </p:nvSpPr>
        <p:spPr>
          <a:xfrm>
            <a:off x="2633794" y="5046649"/>
            <a:ext cx="504221" cy="200311"/>
          </a:xfrm>
          <a:prstGeom prst="rect">
            <a:avLst/>
          </a:prstGeom>
          <a:noFill/>
          <a:ln w="6350">
            <a:noFill/>
            <a:prstDash val="sysDash"/>
          </a:ln>
        </p:spPr>
        <p:txBody>
          <a:bodyPr wrap="squar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lgn="ctr">
              <a:spcAft>
                <a:spcPts val="0"/>
              </a:spcAft>
              <a:buNone/>
            </a:pPr>
            <a:r>
              <a:rPr lang="da-DK" sz="700" b="1" dirty="0">
                <a:sym typeface="Arial" panose="020B0604020202020204" pitchFamily="34" charset="0"/>
              </a:rPr>
              <a:t>Ny trykforøger</a:t>
            </a:r>
          </a:p>
        </p:txBody>
      </p:sp>
      <p:sp>
        <p:nvSpPr>
          <p:cNvPr id="274" name="TextBox 273">
            <a:extLst>
              <a:ext uri="{FF2B5EF4-FFF2-40B4-BE49-F238E27FC236}">
                <a16:creationId xmlns:a16="http://schemas.microsoft.com/office/drawing/2014/main" id="{1FA5E267-5F50-464D-89B7-ECC1DF0651A6}"/>
              </a:ext>
            </a:extLst>
          </p:cNvPr>
          <p:cNvSpPr txBox="1"/>
          <p:nvPr/>
        </p:nvSpPr>
        <p:spPr>
          <a:xfrm>
            <a:off x="1879701" y="4880953"/>
            <a:ext cx="765705" cy="300467"/>
          </a:xfrm>
          <a:prstGeom prst="rect">
            <a:avLst/>
          </a:prstGeom>
          <a:noFill/>
          <a:ln w="6350">
            <a:noFill/>
            <a:prstDash val="sysDash"/>
          </a:ln>
        </p:spPr>
        <p:txBody>
          <a:bodyPr wrap="squar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lgn="ctr">
              <a:spcAft>
                <a:spcPts val="0"/>
              </a:spcAft>
              <a:buNone/>
            </a:pPr>
            <a:r>
              <a:rPr lang="da-DK" sz="700" b="1" dirty="0">
                <a:sym typeface="Arial" panose="020B0604020202020204" pitchFamily="34" charset="0"/>
              </a:rPr>
              <a:t>Ny transportledning 3,5 km</a:t>
            </a:r>
          </a:p>
        </p:txBody>
      </p:sp>
    </p:spTree>
    <p:extLst>
      <p:ext uri="{BB962C8B-B14F-4D97-AF65-F5344CB8AC3E}">
        <p14:creationId xmlns:p14="http://schemas.microsoft.com/office/powerpoint/2010/main" val="1821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CCB39E-788F-44FC-B1A6-D0045CE35C1F}"/>
              </a:ext>
            </a:extLst>
          </p:cNvPr>
          <p:cNvGraphicFramePr>
            <a:graphicFrameLocks noChangeAspect="1"/>
          </p:cNvGraphicFramePr>
          <p:nvPr>
            <p:custDataLst>
              <p:tags r:id="rId1"/>
            </p:custDataLst>
            <p:extLst>
              <p:ext uri="{D42A27DB-BD31-4B8C-83A1-F6EECF244321}">
                <p14:modId xmlns:p14="http://schemas.microsoft.com/office/powerpoint/2010/main" val="3053389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Object 1" hidden="1">
                        <a:extLst>
                          <a:ext uri="{FF2B5EF4-FFF2-40B4-BE49-F238E27FC236}">
                            <a16:creationId xmlns:a16="http://schemas.microsoft.com/office/drawing/2014/main" id="{8CCCB39E-788F-44FC-B1A6-D0045CE35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76EF057-1857-4752-962C-9BE9857CAF60}"/>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dirty="0">
              <a:solidFill>
                <a:srgbClr val="2F363B"/>
              </a:solidFill>
              <a:latin typeface="Arial" panose="020B0604020202020204" pitchFamily="34" charset="0"/>
              <a:ea typeface="+mj-ea"/>
              <a:cs typeface="+mj-cs"/>
              <a:sym typeface="Arial" panose="020B0604020202020204" pitchFamily="34" charset="0"/>
            </a:endParaRPr>
          </a:p>
        </p:txBody>
      </p:sp>
      <p:sp>
        <p:nvSpPr>
          <p:cNvPr id="9" name="Text Placeholder 8">
            <a:extLst>
              <a:ext uri="{FF2B5EF4-FFF2-40B4-BE49-F238E27FC236}">
                <a16:creationId xmlns:a16="http://schemas.microsoft.com/office/drawing/2014/main" id="{938D3800-66ED-4D05-BDE5-A372475BBDD7}"/>
              </a:ext>
            </a:extLst>
          </p:cNvPr>
          <p:cNvSpPr>
            <a:spLocks noGrp="1"/>
          </p:cNvSpPr>
          <p:nvPr>
            <p:ph type="body" sz="quarter" idx="13"/>
          </p:nvPr>
        </p:nvSpPr>
        <p:spPr/>
        <p:txBody>
          <a:bodyPr/>
          <a:lstStyle/>
          <a:p>
            <a:endParaRPr lang="da-DK"/>
          </a:p>
        </p:txBody>
      </p:sp>
      <p:sp>
        <p:nvSpPr>
          <p:cNvPr id="7" name="Title 6">
            <a:extLst>
              <a:ext uri="{FF2B5EF4-FFF2-40B4-BE49-F238E27FC236}">
                <a16:creationId xmlns:a16="http://schemas.microsoft.com/office/drawing/2014/main" id="{B16AFF5D-9ABC-4408-9923-C33839C559FA}"/>
              </a:ext>
            </a:extLst>
          </p:cNvPr>
          <p:cNvSpPr>
            <a:spLocks noGrp="1"/>
          </p:cNvSpPr>
          <p:nvPr>
            <p:ph type="title"/>
          </p:nvPr>
        </p:nvSpPr>
        <p:spPr/>
        <p:txBody>
          <a:bodyPr/>
          <a:lstStyle/>
          <a:p>
            <a:r>
              <a:rPr lang="da-DK" b="1" dirty="0"/>
              <a:t>Eksempel </a:t>
            </a:r>
            <a:r>
              <a:rPr lang="da-DK" dirty="0"/>
              <a:t>- Galten Vandværk (stort værk med 350.000 m</a:t>
            </a:r>
            <a:r>
              <a:rPr lang="da-DK" baseline="30000" dirty="0"/>
              <a:t>3</a:t>
            </a:r>
            <a:r>
              <a:rPr lang="da-DK" dirty="0"/>
              <a:t>) har sparet strøm ved nye pumper, men ikke fra sammenlægning i sig selv</a:t>
            </a:r>
          </a:p>
        </p:txBody>
      </p:sp>
      <p:sp>
        <p:nvSpPr>
          <p:cNvPr id="10" name="Text Placeholder 9">
            <a:extLst>
              <a:ext uri="{FF2B5EF4-FFF2-40B4-BE49-F238E27FC236}">
                <a16:creationId xmlns:a16="http://schemas.microsoft.com/office/drawing/2014/main" id="{40079994-042E-4A9E-A6E1-686AD2F48A81}"/>
              </a:ext>
            </a:extLst>
          </p:cNvPr>
          <p:cNvSpPr>
            <a:spLocks noGrp="1"/>
          </p:cNvSpPr>
          <p:nvPr>
            <p:ph type="body" sz="quarter" idx="14"/>
          </p:nvPr>
        </p:nvSpPr>
        <p:spPr/>
        <p:txBody>
          <a:bodyPr/>
          <a:lstStyle/>
          <a:p>
            <a:endParaRPr lang="da-DK"/>
          </a:p>
        </p:txBody>
      </p:sp>
      <p:sp>
        <p:nvSpPr>
          <p:cNvPr id="5" name="Date Placeholder 4">
            <a:extLst>
              <a:ext uri="{FF2B5EF4-FFF2-40B4-BE49-F238E27FC236}">
                <a16:creationId xmlns:a16="http://schemas.microsoft.com/office/drawing/2014/main" id="{1AAB0652-3596-40E4-B493-DB75684D3E76}"/>
              </a:ext>
            </a:extLst>
          </p:cNvPr>
          <p:cNvSpPr>
            <a:spLocks noGrp="1"/>
          </p:cNvSpPr>
          <p:nvPr>
            <p:ph type="dt" sz="half" idx="10"/>
          </p:nvPr>
        </p:nvSpPr>
        <p:spPr/>
        <p:txBody>
          <a:bodyPr/>
          <a:lstStyle/>
          <a:p>
            <a:fld id="{3F726890-A6E3-4403-8B5F-B63FA3CC0E22}" type="datetime1">
              <a:rPr lang="en-US" smtClean="0"/>
              <a:t>9/26/2025</a:t>
            </a:fld>
            <a:endParaRPr lang="en-GB"/>
          </a:p>
        </p:txBody>
      </p:sp>
      <p:sp>
        <p:nvSpPr>
          <p:cNvPr id="6" name="Slide Number Placeholder 5">
            <a:extLst>
              <a:ext uri="{FF2B5EF4-FFF2-40B4-BE49-F238E27FC236}">
                <a16:creationId xmlns:a16="http://schemas.microsoft.com/office/drawing/2014/main" id="{620EFA63-CED2-40BF-8B8F-DB31271E72EF}"/>
              </a:ext>
            </a:extLst>
          </p:cNvPr>
          <p:cNvSpPr>
            <a:spLocks noGrp="1"/>
          </p:cNvSpPr>
          <p:nvPr>
            <p:ph type="sldNum" sz="quarter" idx="16"/>
          </p:nvPr>
        </p:nvSpPr>
        <p:spPr/>
        <p:txBody>
          <a:bodyPr/>
          <a:lstStyle/>
          <a:p>
            <a:fld id="{24C8C45C-947F-4981-8B3F-4F32E973C901}" type="slidenum">
              <a:rPr lang="en-GB" smtClean="0"/>
              <a:pPr/>
              <a:t>14</a:t>
            </a:fld>
            <a:endParaRPr lang="en-GB"/>
          </a:p>
        </p:txBody>
      </p:sp>
      <p:sp>
        <p:nvSpPr>
          <p:cNvPr id="312" name="TextBox 311">
            <a:extLst>
              <a:ext uri="{FF2B5EF4-FFF2-40B4-BE49-F238E27FC236}">
                <a16:creationId xmlns:a16="http://schemas.microsoft.com/office/drawing/2014/main" id="{B5EEBC45-F058-4768-9B91-293F6AD8F5D3}"/>
              </a:ext>
            </a:extLst>
          </p:cNvPr>
          <p:cNvSpPr txBox="1"/>
          <p:nvPr/>
        </p:nvSpPr>
        <p:spPr>
          <a:xfrm>
            <a:off x="269874" y="1030015"/>
            <a:ext cx="1065997" cy="157415"/>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en-GB" b="1" err="1">
                <a:sym typeface="Arial" panose="020B0604020202020204" pitchFamily="34" charset="0"/>
              </a:rPr>
              <a:t>Før</a:t>
            </a:r>
            <a:r>
              <a:rPr lang="en-GB" b="1">
                <a:sym typeface="Arial" panose="020B0604020202020204" pitchFamily="34" charset="0"/>
              </a:rPr>
              <a:t> </a:t>
            </a:r>
            <a:r>
              <a:rPr lang="en-GB" b="1" err="1">
                <a:sym typeface="Arial" panose="020B0604020202020204" pitchFamily="34" charset="0"/>
              </a:rPr>
              <a:t>nedlægning</a:t>
            </a:r>
            <a:endParaRPr lang="en-GB" b="1">
              <a:sym typeface="Arial" panose="020B0604020202020204" pitchFamily="34" charset="0"/>
            </a:endParaRPr>
          </a:p>
        </p:txBody>
      </p:sp>
      <p:sp>
        <p:nvSpPr>
          <p:cNvPr id="313" name="TextBox 312">
            <a:extLst>
              <a:ext uri="{FF2B5EF4-FFF2-40B4-BE49-F238E27FC236}">
                <a16:creationId xmlns:a16="http://schemas.microsoft.com/office/drawing/2014/main" id="{0F8D77C5-A9A5-4767-99A3-3491646BA6AD}"/>
              </a:ext>
            </a:extLst>
          </p:cNvPr>
          <p:cNvSpPr txBox="1"/>
          <p:nvPr/>
        </p:nvSpPr>
        <p:spPr>
          <a:xfrm>
            <a:off x="296933" y="2823659"/>
            <a:ext cx="1158972" cy="157415"/>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en-GB" b="1" err="1">
                <a:sym typeface="Arial" panose="020B0604020202020204" pitchFamily="34" charset="0"/>
              </a:rPr>
              <a:t>Efter</a:t>
            </a:r>
            <a:r>
              <a:rPr lang="en-GB" b="1">
                <a:sym typeface="Arial" panose="020B0604020202020204" pitchFamily="34" charset="0"/>
              </a:rPr>
              <a:t> </a:t>
            </a:r>
            <a:r>
              <a:rPr lang="en-GB" b="1" err="1">
                <a:sym typeface="Arial" panose="020B0604020202020204" pitchFamily="34" charset="0"/>
              </a:rPr>
              <a:t>nedlægning</a:t>
            </a:r>
            <a:endParaRPr lang="en-GB" b="1">
              <a:sym typeface="Arial" panose="020B0604020202020204" pitchFamily="34" charset="0"/>
            </a:endParaRPr>
          </a:p>
        </p:txBody>
      </p:sp>
      <p:sp>
        <p:nvSpPr>
          <p:cNvPr id="314" name="Rectangle 313">
            <a:extLst>
              <a:ext uri="{FF2B5EF4-FFF2-40B4-BE49-F238E27FC236}">
                <a16:creationId xmlns:a16="http://schemas.microsoft.com/office/drawing/2014/main" id="{A9546BE2-EB05-47C6-88F1-9BD6B2EEE88C}"/>
              </a:ext>
            </a:extLst>
          </p:cNvPr>
          <p:cNvSpPr/>
          <p:nvPr/>
        </p:nvSpPr>
        <p:spPr>
          <a:xfrm>
            <a:off x="5020354" y="1073071"/>
            <a:ext cx="4543200" cy="5363902"/>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15" name="Isosceles Triangle 314">
            <a:extLst>
              <a:ext uri="{FF2B5EF4-FFF2-40B4-BE49-F238E27FC236}">
                <a16:creationId xmlns:a16="http://schemas.microsoft.com/office/drawing/2014/main" id="{0BD4DA5F-DA5E-4C1F-BA85-D459977B25EF}"/>
              </a:ext>
            </a:extLst>
          </p:cNvPr>
          <p:cNvSpPr/>
          <p:nvPr/>
        </p:nvSpPr>
        <p:spPr>
          <a:xfrm rot="5400000">
            <a:off x="4692543" y="3509400"/>
            <a:ext cx="381000" cy="144000"/>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16" name="Isosceles Triangle 315">
            <a:extLst>
              <a:ext uri="{FF2B5EF4-FFF2-40B4-BE49-F238E27FC236}">
                <a16:creationId xmlns:a16="http://schemas.microsoft.com/office/drawing/2014/main" id="{2A70BBEF-A408-4EDD-B265-8E04AB3DAEF4}"/>
              </a:ext>
            </a:extLst>
          </p:cNvPr>
          <p:cNvSpPr/>
          <p:nvPr/>
        </p:nvSpPr>
        <p:spPr>
          <a:xfrm rot="5400000">
            <a:off x="4863164" y="3509400"/>
            <a:ext cx="381000" cy="144000"/>
          </a:xfrm>
          <a:prstGeom prs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17" name="Content Placeholder 1">
            <a:extLst>
              <a:ext uri="{FF2B5EF4-FFF2-40B4-BE49-F238E27FC236}">
                <a16:creationId xmlns:a16="http://schemas.microsoft.com/office/drawing/2014/main" id="{D47ECC62-63D1-46F1-98BB-092F71BC672E}"/>
              </a:ext>
            </a:extLst>
          </p:cNvPr>
          <p:cNvSpPr>
            <a:spLocks noGrp="1"/>
          </p:cNvSpPr>
          <p:nvPr>
            <p:ph idx="1"/>
          </p:nvPr>
        </p:nvSpPr>
        <p:spPr>
          <a:xfrm>
            <a:off x="5181878" y="1155203"/>
            <a:ext cx="4320519" cy="5281769"/>
          </a:xfrm>
        </p:spPr>
        <p:txBody>
          <a:bodyPr/>
          <a:lstStyle/>
          <a:p>
            <a:pPr lvl="1">
              <a:buNone/>
            </a:pPr>
            <a:r>
              <a:rPr lang="da-DK" sz="1100" b="1" dirty="0">
                <a:sym typeface="Arial" panose="020B0604020202020204" pitchFamily="34" charset="0"/>
              </a:rPr>
              <a:t>Konsekvenser ved </a:t>
            </a:r>
            <a:r>
              <a:rPr lang="da-DK" b="1" dirty="0">
                <a:sym typeface="Arial" panose="020B0604020202020204" pitchFamily="34" charset="0"/>
              </a:rPr>
              <a:t>nedlægning af vandværk</a:t>
            </a:r>
            <a:endParaRPr lang="da-DK" sz="1100" b="1" dirty="0">
              <a:solidFill>
                <a:srgbClr val="FF0000"/>
              </a:solidFill>
              <a:sym typeface="Arial" panose="020B0604020202020204" pitchFamily="34" charset="0"/>
            </a:endParaRPr>
          </a:p>
          <a:p>
            <a:pPr lvl="1"/>
            <a:r>
              <a:rPr lang="da-DK" dirty="0">
                <a:sym typeface="Arial" panose="020B0604020202020204" pitchFamily="34" charset="0"/>
              </a:rPr>
              <a:t>I 2017 nedlagde Galten Vandværk anlægget Nr. Vissing Nordre Vandværk. </a:t>
            </a:r>
            <a:r>
              <a:rPr lang="da-DK" dirty="0"/>
              <a:t>Vandforbruget i området er på årsbasis 19500 m3 (2019). Nedlæggelsen er besluttet ud fra en helhedsbetragtning.</a:t>
            </a:r>
            <a:endParaRPr lang="da-DK" dirty="0">
              <a:sym typeface="Arial" panose="020B0604020202020204" pitchFamily="34" charset="0"/>
            </a:endParaRPr>
          </a:p>
          <a:p>
            <a:pPr lvl="1"/>
            <a:r>
              <a:rPr lang="da-DK" dirty="0">
                <a:sym typeface="Arial" panose="020B0604020202020204" pitchFamily="34" charset="0"/>
              </a:rPr>
              <a:t>Der blev opført en ny pumpezone ved et nærliggende vandværk (Vestermarken) og anlagt ny transportledning på 3,1 km forbundet til Nr. Vissings distributionsnet. </a:t>
            </a:r>
          </a:p>
          <a:p>
            <a:pPr lvl="1"/>
            <a:r>
              <a:rPr lang="da-DK" dirty="0">
                <a:sym typeface="Arial" panose="020B0604020202020204" pitchFamily="34" charset="0"/>
              </a:rPr>
              <a:t>For at give tilstrækkeligt tryk til de højest beliggende forbrugssteder er der opsat en mindre trykforøger ved det </a:t>
            </a:r>
            <a:r>
              <a:rPr lang="da-DK" dirty="0">
                <a:solidFill>
                  <a:schemeClr val="tx1"/>
                </a:solidFill>
                <a:sym typeface="Arial" panose="020B0604020202020204" pitchFamily="34" charset="0"/>
              </a:rPr>
              <a:t>nedlagte vandværk </a:t>
            </a:r>
          </a:p>
          <a:p>
            <a:pPr lvl="1"/>
            <a:r>
              <a:rPr lang="da-DK" dirty="0">
                <a:solidFill>
                  <a:schemeClr val="tx1"/>
                </a:solidFill>
                <a:sym typeface="Arial" panose="020B0604020202020204" pitchFamily="34" charset="0"/>
              </a:rPr>
              <a:t>Pumper og installationer på Nr. Vissing var ca. 20 år gamle og ikke tidssvarende rent energimæssigt. Før nedlægningen udgjorde energiforbruget således 15.000 kWh på Nr. Vissing Vandværk svarende til et specifikt energiforbrug på 0.77 kWh/m3. </a:t>
            </a:r>
          </a:p>
          <a:p>
            <a:pPr lvl="1"/>
            <a:r>
              <a:rPr lang="da-DK" dirty="0">
                <a:solidFill>
                  <a:schemeClr val="tx1"/>
                </a:solidFill>
                <a:sym typeface="Arial" panose="020B0604020202020204" pitchFamily="34" charset="0"/>
              </a:rPr>
              <a:t>Den nye pumpezone er installeret med nye frekvensstyrede og korrekt dimensionerede pumper, og elforbruget til udpumpning af de 19.500 m3 kræver nu kun den halve energi (7.500 </a:t>
            </a:r>
            <a:r>
              <a:rPr lang="da-DK" dirty="0" err="1">
                <a:solidFill>
                  <a:schemeClr val="tx1"/>
                </a:solidFill>
                <a:sym typeface="Arial" panose="020B0604020202020204" pitchFamily="34" charset="0"/>
              </a:rPr>
              <a:t>mWh</a:t>
            </a:r>
            <a:r>
              <a:rPr lang="da-DK" dirty="0">
                <a:solidFill>
                  <a:schemeClr val="tx1"/>
                </a:solidFill>
                <a:sym typeface="Arial" panose="020B0604020202020204" pitchFamily="34" charset="0"/>
              </a:rPr>
              <a:t>). Hertil kommer et ekstra energiforbrug til den ekstra trykforøger, som anvender knap 900 kWh om året. Samlet er energiforbruget 8.400 kWh, svarende til 0.43 kWh/m3</a:t>
            </a:r>
          </a:p>
          <a:p>
            <a:pPr lvl="1"/>
            <a:r>
              <a:rPr lang="da-DK" dirty="0">
                <a:solidFill>
                  <a:schemeClr val="tx1"/>
                </a:solidFill>
                <a:sym typeface="Arial" panose="020B0604020202020204" pitchFamily="34" charset="0"/>
              </a:rPr>
              <a:t>Konklusionen er, at energiforbruget er blevet reduceret med 6.600 kWh (-44%) ved overgang til en ny effektiv pumpe.</a:t>
            </a:r>
          </a:p>
          <a:p>
            <a:pPr marL="0" lvl="1" indent="0">
              <a:buNone/>
            </a:pPr>
            <a:r>
              <a:rPr lang="da-DK" b="1" dirty="0">
                <a:solidFill>
                  <a:schemeClr val="tx1"/>
                </a:solidFill>
                <a:sym typeface="Arial" panose="020B0604020202020204" pitchFamily="34" charset="0"/>
              </a:rPr>
              <a:t>Sammenligning med alternativ situationen</a:t>
            </a:r>
          </a:p>
          <a:p>
            <a:pPr lvl="1"/>
            <a:r>
              <a:rPr lang="da-DK" dirty="0">
                <a:sym typeface="Arial" panose="020B0604020202020204" pitchFamily="34" charset="0"/>
              </a:rPr>
              <a:t>Alternativt kunne man have beholdt Nr. Vissing i drift og udskiftet pumpen der. Så kunne man nøjes med en mindre pumpe, da der ikke er 3,1 km transport og sparet trykforøgeren. Til gengæld ville der være strømforbrug til skyllepumpe og </a:t>
            </a:r>
            <a:r>
              <a:rPr lang="da-DK" dirty="0" err="1"/>
              <a:t>råvandspumper</a:t>
            </a:r>
            <a:r>
              <a:rPr lang="da-DK" dirty="0"/>
              <a:t>.</a:t>
            </a:r>
            <a:endParaRPr lang="da-DK" dirty="0">
              <a:sym typeface="Arial" panose="020B0604020202020204" pitchFamily="34" charset="0"/>
            </a:endParaRPr>
          </a:p>
          <a:p>
            <a:pPr lvl="1"/>
            <a:r>
              <a:rPr lang="da-DK" dirty="0">
                <a:sym typeface="Arial" panose="020B0604020202020204" pitchFamily="34" charset="0"/>
              </a:rPr>
              <a:t>Samlet vurderes det, at alternativ situationen ville give stort set samme reduktion i elforbruget, som den valgte løsning, og således kun yderst begrænset </a:t>
            </a:r>
            <a:r>
              <a:rPr lang="da-DK" dirty="0" err="1">
                <a:sym typeface="Arial" panose="020B0604020202020204" pitchFamily="34" charset="0"/>
              </a:rPr>
              <a:t>elbesparelse</a:t>
            </a:r>
            <a:r>
              <a:rPr lang="da-DK" dirty="0">
                <a:sym typeface="Arial" panose="020B0604020202020204" pitchFamily="34" charset="0"/>
              </a:rPr>
              <a:t> direkte ved sammenlægning.</a:t>
            </a:r>
          </a:p>
        </p:txBody>
      </p:sp>
      <p:cxnSp>
        <p:nvCxnSpPr>
          <p:cNvPr id="318" name="Straight Connector 317">
            <a:extLst>
              <a:ext uri="{FF2B5EF4-FFF2-40B4-BE49-F238E27FC236}">
                <a16:creationId xmlns:a16="http://schemas.microsoft.com/office/drawing/2014/main" id="{5D5A9D6B-D5F7-4EF8-9AC9-E3C3ADA15B0F}"/>
              </a:ext>
            </a:extLst>
          </p:cNvPr>
          <p:cNvCxnSpPr>
            <a:cxnSpLocks/>
          </p:cNvCxnSpPr>
          <p:nvPr/>
        </p:nvCxnSpPr>
        <p:spPr>
          <a:xfrm>
            <a:off x="269874" y="1287534"/>
            <a:ext cx="4539476"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8CEC668-DEA0-4490-A4CC-1DB8803CF978}"/>
              </a:ext>
            </a:extLst>
          </p:cNvPr>
          <p:cNvGrpSpPr/>
          <p:nvPr/>
        </p:nvGrpSpPr>
        <p:grpSpPr>
          <a:xfrm>
            <a:off x="289092" y="1334312"/>
            <a:ext cx="4494237" cy="1400066"/>
            <a:chOff x="248475" y="1695880"/>
            <a:chExt cx="4494237" cy="1400066"/>
          </a:xfrm>
        </p:grpSpPr>
        <p:grpSp>
          <p:nvGrpSpPr>
            <p:cNvPr id="108" name="Group 107">
              <a:extLst>
                <a:ext uri="{FF2B5EF4-FFF2-40B4-BE49-F238E27FC236}">
                  <a16:creationId xmlns:a16="http://schemas.microsoft.com/office/drawing/2014/main" id="{74FF0D85-9A69-4BED-8E70-75620CAD2987}"/>
                </a:ext>
              </a:extLst>
            </p:cNvPr>
            <p:cNvGrpSpPr/>
            <p:nvPr/>
          </p:nvGrpSpPr>
          <p:grpSpPr>
            <a:xfrm>
              <a:off x="1185899" y="2183759"/>
              <a:ext cx="414337" cy="323850"/>
              <a:chOff x="878681" y="2348706"/>
              <a:chExt cx="414337" cy="323850"/>
            </a:xfrm>
          </p:grpSpPr>
          <p:sp>
            <p:nvSpPr>
              <p:cNvPr id="109" name="Freeform 73">
                <a:extLst>
                  <a:ext uri="{FF2B5EF4-FFF2-40B4-BE49-F238E27FC236}">
                    <a16:creationId xmlns:a16="http://schemas.microsoft.com/office/drawing/2014/main" id="{23F9EAA8-9B69-464A-A1E3-A38602EEA280}"/>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66817F"/>
              </a:solidFill>
              <a:ln>
                <a:noFill/>
              </a:ln>
            </p:spPr>
            <p:txBody>
              <a:bodyPr vert="horz" wrap="square" lIns="91440" tIns="45720" rIns="91440" bIns="45720" numCol="1" anchor="t" anchorCtr="0" compatLnSpc="1">
                <a:prstTxWarp prst="textNoShape">
                  <a:avLst/>
                </a:prstTxWarp>
              </a:bodyPr>
              <a:lstStyle/>
              <a:p>
                <a:endParaRPr lang="da-DK"/>
              </a:p>
            </p:txBody>
          </p:sp>
          <p:sp>
            <p:nvSpPr>
              <p:cNvPr id="110" name="Freeform 74">
                <a:extLst>
                  <a:ext uri="{FF2B5EF4-FFF2-40B4-BE49-F238E27FC236}">
                    <a16:creationId xmlns:a16="http://schemas.microsoft.com/office/drawing/2014/main" id="{AEBD7BAE-406D-4B9C-AC4E-BFFDF18F9B26}"/>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75">
                <a:extLst>
                  <a:ext uri="{FF2B5EF4-FFF2-40B4-BE49-F238E27FC236}">
                    <a16:creationId xmlns:a16="http://schemas.microsoft.com/office/drawing/2014/main" id="{E6CB69E6-4A72-47C2-AD52-8AFEA66B01D9}"/>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112" name="Group 111">
              <a:extLst>
                <a:ext uri="{FF2B5EF4-FFF2-40B4-BE49-F238E27FC236}">
                  <a16:creationId xmlns:a16="http://schemas.microsoft.com/office/drawing/2014/main" id="{6DDF630F-F93B-442D-9EB6-DC1A17918B89}"/>
                </a:ext>
              </a:extLst>
            </p:cNvPr>
            <p:cNvGrpSpPr/>
            <p:nvPr/>
          </p:nvGrpSpPr>
          <p:grpSpPr>
            <a:xfrm>
              <a:off x="249018" y="2020838"/>
              <a:ext cx="252744" cy="232040"/>
              <a:chOff x="627062" y="1497013"/>
              <a:chExt cx="517525" cy="382588"/>
            </a:xfrm>
          </p:grpSpPr>
          <p:sp>
            <p:nvSpPr>
              <p:cNvPr id="113" name="Freeform 96">
                <a:extLst>
                  <a:ext uri="{FF2B5EF4-FFF2-40B4-BE49-F238E27FC236}">
                    <a16:creationId xmlns:a16="http://schemas.microsoft.com/office/drawing/2014/main" id="{4FC48E76-1187-40C5-A986-7C17A3A82310}"/>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14" name="Group 113">
                <a:extLst>
                  <a:ext uri="{FF2B5EF4-FFF2-40B4-BE49-F238E27FC236}">
                    <a16:creationId xmlns:a16="http://schemas.microsoft.com/office/drawing/2014/main" id="{852D0AFF-5502-4486-87C5-5C7DC75E8945}"/>
                  </a:ext>
                </a:extLst>
              </p:cNvPr>
              <p:cNvGrpSpPr/>
              <p:nvPr/>
            </p:nvGrpSpPr>
            <p:grpSpPr>
              <a:xfrm>
                <a:off x="668337" y="1497013"/>
                <a:ext cx="476250" cy="382588"/>
                <a:chOff x="668337" y="1497013"/>
                <a:chExt cx="476250" cy="382588"/>
              </a:xfrm>
            </p:grpSpPr>
            <p:sp>
              <p:nvSpPr>
                <p:cNvPr id="115" name="Freeform 97">
                  <a:extLst>
                    <a:ext uri="{FF2B5EF4-FFF2-40B4-BE49-F238E27FC236}">
                      <a16:creationId xmlns:a16="http://schemas.microsoft.com/office/drawing/2014/main" id="{FB419147-CAF5-4D49-9EFC-8D792C16DCFB}"/>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6" name="Freeform 98">
                  <a:extLst>
                    <a:ext uri="{FF2B5EF4-FFF2-40B4-BE49-F238E27FC236}">
                      <a16:creationId xmlns:a16="http://schemas.microsoft.com/office/drawing/2014/main" id="{98E5C373-4D5F-4E5D-97A5-2591C6C69A24}"/>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7" name="Rectangle 99">
                  <a:extLst>
                    <a:ext uri="{FF2B5EF4-FFF2-40B4-BE49-F238E27FC236}">
                      <a16:creationId xmlns:a16="http://schemas.microsoft.com/office/drawing/2014/main" id="{781AED93-3191-4CD2-85CB-FBEAC97C6B95}"/>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8" name="Rectangle 100">
                  <a:extLst>
                    <a:ext uri="{FF2B5EF4-FFF2-40B4-BE49-F238E27FC236}">
                      <a16:creationId xmlns:a16="http://schemas.microsoft.com/office/drawing/2014/main" id="{B87895BC-45A8-4DE5-B225-6DDA9BCFDA9C}"/>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9" name="Freeform 101">
                  <a:extLst>
                    <a:ext uri="{FF2B5EF4-FFF2-40B4-BE49-F238E27FC236}">
                      <a16:creationId xmlns:a16="http://schemas.microsoft.com/office/drawing/2014/main" id="{423BD85D-9A7B-498E-8AB5-1A09D4639E15}"/>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20" name="Freeform 102">
                  <a:extLst>
                    <a:ext uri="{FF2B5EF4-FFF2-40B4-BE49-F238E27FC236}">
                      <a16:creationId xmlns:a16="http://schemas.microsoft.com/office/drawing/2014/main" id="{C4CA02C6-0DBF-47CC-83BD-42EE9627E774}"/>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121" name="Straight Connector 120">
              <a:extLst>
                <a:ext uri="{FF2B5EF4-FFF2-40B4-BE49-F238E27FC236}">
                  <a16:creationId xmlns:a16="http://schemas.microsoft.com/office/drawing/2014/main" id="{575C8111-A4B1-4A17-8AA4-A0F47EFB73C4}"/>
                </a:ext>
              </a:extLst>
            </p:cNvPr>
            <p:cNvCxnSpPr>
              <a:cxnSpLocks/>
            </p:cNvCxnSpPr>
            <p:nvPr/>
          </p:nvCxnSpPr>
          <p:spPr>
            <a:xfrm>
              <a:off x="616174" y="2458640"/>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6585AA8-8F5C-44C1-92B8-AC6002003EE4}"/>
                </a:ext>
              </a:extLst>
            </p:cNvPr>
            <p:cNvCxnSpPr>
              <a:cxnSpLocks/>
            </p:cNvCxnSpPr>
            <p:nvPr/>
          </p:nvCxnSpPr>
          <p:spPr>
            <a:xfrm>
              <a:off x="746654" y="2105159"/>
              <a:ext cx="0" cy="648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300639E-684E-4BC7-8D01-CC0304AD53E7}"/>
                </a:ext>
              </a:extLst>
            </p:cNvPr>
            <p:cNvCxnSpPr>
              <a:cxnSpLocks/>
            </p:cNvCxnSpPr>
            <p:nvPr/>
          </p:nvCxnSpPr>
          <p:spPr>
            <a:xfrm flipH="1">
              <a:off x="610140" y="2759190"/>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D802FA1-942D-4141-80CB-D5BBF20D0C8F}"/>
                </a:ext>
              </a:extLst>
            </p:cNvPr>
            <p:cNvCxnSpPr>
              <a:cxnSpLocks/>
            </p:cNvCxnSpPr>
            <p:nvPr/>
          </p:nvCxnSpPr>
          <p:spPr>
            <a:xfrm flipH="1">
              <a:off x="1417405" y="2575510"/>
              <a:ext cx="1729" cy="396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E8A1FC5F-28B4-43C6-A7B5-6CB33AA0A23E}"/>
                </a:ext>
              </a:extLst>
            </p:cNvPr>
            <p:cNvSpPr txBox="1"/>
            <p:nvPr/>
          </p:nvSpPr>
          <p:spPr>
            <a:xfrm>
              <a:off x="1227174" y="2995790"/>
              <a:ext cx="413575"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Pumpe 1 </a:t>
              </a:r>
            </a:p>
          </p:txBody>
        </p:sp>
        <p:grpSp>
          <p:nvGrpSpPr>
            <p:cNvPr id="127" name="Group 126">
              <a:extLst>
                <a:ext uri="{FF2B5EF4-FFF2-40B4-BE49-F238E27FC236}">
                  <a16:creationId xmlns:a16="http://schemas.microsoft.com/office/drawing/2014/main" id="{D1244AE7-3144-4EA5-A038-7D693102F527}"/>
                </a:ext>
              </a:extLst>
            </p:cNvPr>
            <p:cNvGrpSpPr/>
            <p:nvPr/>
          </p:nvGrpSpPr>
          <p:grpSpPr>
            <a:xfrm>
              <a:off x="249018" y="2339042"/>
              <a:ext cx="252744" cy="232040"/>
              <a:chOff x="627062" y="1497013"/>
              <a:chExt cx="517525" cy="382588"/>
            </a:xfrm>
          </p:grpSpPr>
          <p:sp>
            <p:nvSpPr>
              <p:cNvPr id="128" name="Freeform 96">
                <a:extLst>
                  <a:ext uri="{FF2B5EF4-FFF2-40B4-BE49-F238E27FC236}">
                    <a16:creationId xmlns:a16="http://schemas.microsoft.com/office/drawing/2014/main" id="{DBBEC388-765D-4711-A119-ADC6AB11BFF4}"/>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29" name="Group 128">
                <a:extLst>
                  <a:ext uri="{FF2B5EF4-FFF2-40B4-BE49-F238E27FC236}">
                    <a16:creationId xmlns:a16="http://schemas.microsoft.com/office/drawing/2014/main" id="{AEC77B4D-7DB8-45DF-9A69-8E7BAF2A0B6F}"/>
                  </a:ext>
                </a:extLst>
              </p:cNvPr>
              <p:cNvGrpSpPr/>
              <p:nvPr/>
            </p:nvGrpSpPr>
            <p:grpSpPr>
              <a:xfrm>
                <a:off x="668337" y="1497013"/>
                <a:ext cx="476250" cy="382588"/>
                <a:chOff x="668337" y="1497013"/>
                <a:chExt cx="476250" cy="382588"/>
              </a:xfrm>
            </p:grpSpPr>
            <p:sp>
              <p:nvSpPr>
                <p:cNvPr id="130" name="Freeform 97">
                  <a:extLst>
                    <a:ext uri="{FF2B5EF4-FFF2-40B4-BE49-F238E27FC236}">
                      <a16:creationId xmlns:a16="http://schemas.microsoft.com/office/drawing/2014/main" id="{3F8239C0-C34B-460C-8340-D264A42DDE68}"/>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1" name="Freeform 98">
                  <a:extLst>
                    <a:ext uri="{FF2B5EF4-FFF2-40B4-BE49-F238E27FC236}">
                      <a16:creationId xmlns:a16="http://schemas.microsoft.com/office/drawing/2014/main" id="{4984F561-EE66-4032-923C-6CC32F64339B}"/>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2" name="Rectangle 99">
                  <a:extLst>
                    <a:ext uri="{FF2B5EF4-FFF2-40B4-BE49-F238E27FC236}">
                      <a16:creationId xmlns:a16="http://schemas.microsoft.com/office/drawing/2014/main" id="{CB4294D7-2BC1-4676-91C6-EEB36FB86112}"/>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3" name="Rectangle 100">
                  <a:extLst>
                    <a:ext uri="{FF2B5EF4-FFF2-40B4-BE49-F238E27FC236}">
                      <a16:creationId xmlns:a16="http://schemas.microsoft.com/office/drawing/2014/main" id="{E7F1BBEA-1FE6-48F5-BB48-4CA30F3D84DD}"/>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4" name="Freeform 101">
                  <a:extLst>
                    <a:ext uri="{FF2B5EF4-FFF2-40B4-BE49-F238E27FC236}">
                      <a16:creationId xmlns:a16="http://schemas.microsoft.com/office/drawing/2014/main" id="{0C38F7AB-5DE1-4247-8010-2A50C7B08043}"/>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35" name="Freeform 102">
                  <a:extLst>
                    <a:ext uri="{FF2B5EF4-FFF2-40B4-BE49-F238E27FC236}">
                      <a16:creationId xmlns:a16="http://schemas.microsoft.com/office/drawing/2014/main" id="{C1FA1710-3E85-4033-88C9-DA5FB757735C}"/>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136" name="Group 135">
              <a:extLst>
                <a:ext uri="{FF2B5EF4-FFF2-40B4-BE49-F238E27FC236}">
                  <a16:creationId xmlns:a16="http://schemas.microsoft.com/office/drawing/2014/main" id="{8EA664F4-2141-43AA-9573-66BFAEE2FA15}"/>
                </a:ext>
              </a:extLst>
            </p:cNvPr>
            <p:cNvGrpSpPr/>
            <p:nvPr/>
          </p:nvGrpSpPr>
          <p:grpSpPr>
            <a:xfrm>
              <a:off x="249018" y="2657246"/>
              <a:ext cx="252744" cy="232040"/>
              <a:chOff x="627062" y="1497013"/>
              <a:chExt cx="517525" cy="382588"/>
            </a:xfrm>
          </p:grpSpPr>
          <p:sp>
            <p:nvSpPr>
              <p:cNvPr id="137" name="Freeform 96">
                <a:extLst>
                  <a:ext uri="{FF2B5EF4-FFF2-40B4-BE49-F238E27FC236}">
                    <a16:creationId xmlns:a16="http://schemas.microsoft.com/office/drawing/2014/main" id="{748B0563-D292-4BE4-816A-11094030BEF5}"/>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38" name="Group 137">
                <a:extLst>
                  <a:ext uri="{FF2B5EF4-FFF2-40B4-BE49-F238E27FC236}">
                    <a16:creationId xmlns:a16="http://schemas.microsoft.com/office/drawing/2014/main" id="{97807624-A7D6-471E-A329-157AFB3C2B2E}"/>
                  </a:ext>
                </a:extLst>
              </p:cNvPr>
              <p:cNvGrpSpPr/>
              <p:nvPr/>
            </p:nvGrpSpPr>
            <p:grpSpPr>
              <a:xfrm>
                <a:off x="668337" y="1497013"/>
                <a:ext cx="476250" cy="382588"/>
                <a:chOff x="668337" y="1497013"/>
                <a:chExt cx="476250" cy="382588"/>
              </a:xfrm>
            </p:grpSpPr>
            <p:sp>
              <p:nvSpPr>
                <p:cNvPr id="139" name="Freeform 97">
                  <a:extLst>
                    <a:ext uri="{FF2B5EF4-FFF2-40B4-BE49-F238E27FC236}">
                      <a16:creationId xmlns:a16="http://schemas.microsoft.com/office/drawing/2014/main" id="{AE59C956-A817-4D5B-B7D9-F42E404BAEB5}"/>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40" name="Freeform 98">
                  <a:extLst>
                    <a:ext uri="{FF2B5EF4-FFF2-40B4-BE49-F238E27FC236}">
                      <a16:creationId xmlns:a16="http://schemas.microsoft.com/office/drawing/2014/main" id="{CAF6A0BA-02F0-41B0-B3D3-520E7C02403B}"/>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41" name="Rectangle 99">
                  <a:extLst>
                    <a:ext uri="{FF2B5EF4-FFF2-40B4-BE49-F238E27FC236}">
                      <a16:creationId xmlns:a16="http://schemas.microsoft.com/office/drawing/2014/main" id="{58F76F3D-D9F6-4058-8074-AFA2277D8619}"/>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42" name="Rectangle 100">
                  <a:extLst>
                    <a:ext uri="{FF2B5EF4-FFF2-40B4-BE49-F238E27FC236}">
                      <a16:creationId xmlns:a16="http://schemas.microsoft.com/office/drawing/2014/main" id="{4EEC5A3B-F46B-4067-AD13-4BA23E74A6FF}"/>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43" name="Freeform 101">
                  <a:extLst>
                    <a:ext uri="{FF2B5EF4-FFF2-40B4-BE49-F238E27FC236}">
                      <a16:creationId xmlns:a16="http://schemas.microsoft.com/office/drawing/2014/main" id="{A88F7327-BD2E-4222-963A-0243506BE0C5}"/>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44" name="Freeform 102">
                  <a:extLst>
                    <a:ext uri="{FF2B5EF4-FFF2-40B4-BE49-F238E27FC236}">
                      <a16:creationId xmlns:a16="http://schemas.microsoft.com/office/drawing/2014/main" id="{938A32FC-4591-45B4-A4CD-EF5DF5979BCB}"/>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145" name="Straight Connector 144">
              <a:extLst>
                <a:ext uri="{FF2B5EF4-FFF2-40B4-BE49-F238E27FC236}">
                  <a16:creationId xmlns:a16="http://schemas.microsoft.com/office/drawing/2014/main" id="{69B646CF-19BF-44A9-8331-E4EBF8196309}"/>
                </a:ext>
              </a:extLst>
            </p:cNvPr>
            <p:cNvCxnSpPr>
              <a:cxnSpLocks/>
            </p:cNvCxnSpPr>
            <p:nvPr/>
          </p:nvCxnSpPr>
          <p:spPr>
            <a:xfrm flipH="1">
              <a:off x="746654" y="2458640"/>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31D1FC1-4159-4BC1-8DEB-946EA3006B44}"/>
                </a:ext>
              </a:extLst>
            </p:cNvPr>
            <p:cNvCxnSpPr>
              <a:cxnSpLocks/>
            </p:cNvCxnSpPr>
            <p:nvPr/>
          </p:nvCxnSpPr>
          <p:spPr>
            <a:xfrm flipH="1">
              <a:off x="625926" y="2107186"/>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DA294C42-3B56-48DB-9EE4-3F98B9304724}"/>
                </a:ext>
              </a:extLst>
            </p:cNvPr>
            <p:cNvGrpSpPr/>
            <p:nvPr/>
          </p:nvGrpSpPr>
          <p:grpSpPr>
            <a:xfrm>
              <a:off x="3342754" y="2183759"/>
              <a:ext cx="414337" cy="323850"/>
              <a:chOff x="878681" y="2348706"/>
              <a:chExt cx="414337" cy="323850"/>
            </a:xfrm>
          </p:grpSpPr>
          <p:sp>
            <p:nvSpPr>
              <p:cNvPr id="148" name="Freeform 73">
                <a:extLst>
                  <a:ext uri="{FF2B5EF4-FFF2-40B4-BE49-F238E27FC236}">
                    <a16:creationId xmlns:a16="http://schemas.microsoft.com/office/drawing/2014/main" id="{FED50113-EF0C-4ECD-B2AF-58CD1F2031C5}"/>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149" name="Freeform 74">
                <a:extLst>
                  <a:ext uri="{FF2B5EF4-FFF2-40B4-BE49-F238E27FC236}">
                    <a16:creationId xmlns:a16="http://schemas.microsoft.com/office/drawing/2014/main" id="{C224981F-1A66-4CBE-8DBB-316AC6FDDD9A}"/>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0" name="Freeform 75">
                <a:extLst>
                  <a:ext uri="{FF2B5EF4-FFF2-40B4-BE49-F238E27FC236}">
                    <a16:creationId xmlns:a16="http://schemas.microsoft.com/office/drawing/2014/main" id="{FF0C198C-5404-48CF-B106-2192CCA89656}"/>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151" name="Group 150">
              <a:extLst>
                <a:ext uri="{FF2B5EF4-FFF2-40B4-BE49-F238E27FC236}">
                  <a16:creationId xmlns:a16="http://schemas.microsoft.com/office/drawing/2014/main" id="{47C40426-BE4B-4F0B-AC3C-C8C9F0B35B73}"/>
                </a:ext>
              </a:extLst>
            </p:cNvPr>
            <p:cNvGrpSpPr/>
            <p:nvPr/>
          </p:nvGrpSpPr>
          <p:grpSpPr>
            <a:xfrm>
              <a:off x="4489968" y="1951724"/>
              <a:ext cx="252744" cy="232040"/>
              <a:chOff x="627062" y="1497013"/>
              <a:chExt cx="517525" cy="382588"/>
            </a:xfrm>
          </p:grpSpPr>
          <p:sp>
            <p:nvSpPr>
              <p:cNvPr id="152" name="Freeform 96">
                <a:extLst>
                  <a:ext uri="{FF2B5EF4-FFF2-40B4-BE49-F238E27FC236}">
                    <a16:creationId xmlns:a16="http://schemas.microsoft.com/office/drawing/2014/main" id="{A5F974DF-4535-4F41-B470-73FBA26C8BA5}"/>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53" name="Group 152">
                <a:extLst>
                  <a:ext uri="{FF2B5EF4-FFF2-40B4-BE49-F238E27FC236}">
                    <a16:creationId xmlns:a16="http://schemas.microsoft.com/office/drawing/2014/main" id="{0CF39415-3431-4F9E-8643-83072ECCB1C8}"/>
                  </a:ext>
                </a:extLst>
              </p:cNvPr>
              <p:cNvGrpSpPr/>
              <p:nvPr/>
            </p:nvGrpSpPr>
            <p:grpSpPr>
              <a:xfrm>
                <a:off x="668337" y="1497013"/>
                <a:ext cx="476250" cy="382588"/>
                <a:chOff x="668337" y="1497013"/>
                <a:chExt cx="476250" cy="382588"/>
              </a:xfrm>
            </p:grpSpPr>
            <p:sp>
              <p:nvSpPr>
                <p:cNvPr id="154" name="Freeform 97">
                  <a:extLst>
                    <a:ext uri="{FF2B5EF4-FFF2-40B4-BE49-F238E27FC236}">
                      <a16:creationId xmlns:a16="http://schemas.microsoft.com/office/drawing/2014/main" id="{684B6EBB-BD0C-4CAE-A7E1-A5FB302B3767}"/>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5" name="Freeform 98">
                  <a:extLst>
                    <a:ext uri="{FF2B5EF4-FFF2-40B4-BE49-F238E27FC236}">
                      <a16:creationId xmlns:a16="http://schemas.microsoft.com/office/drawing/2014/main" id="{59FE6397-C9CD-4989-834D-496D736D7C98}"/>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6" name="Rectangle 99">
                  <a:extLst>
                    <a:ext uri="{FF2B5EF4-FFF2-40B4-BE49-F238E27FC236}">
                      <a16:creationId xmlns:a16="http://schemas.microsoft.com/office/drawing/2014/main" id="{59A02AEF-335F-44A2-BADA-1454DD88A4D0}"/>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7" name="Rectangle 100">
                  <a:extLst>
                    <a:ext uri="{FF2B5EF4-FFF2-40B4-BE49-F238E27FC236}">
                      <a16:creationId xmlns:a16="http://schemas.microsoft.com/office/drawing/2014/main" id="{7E8937BA-B250-425C-9339-CB99CD88E4BE}"/>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8" name="Freeform 101">
                  <a:extLst>
                    <a:ext uri="{FF2B5EF4-FFF2-40B4-BE49-F238E27FC236}">
                      <a16:creationId xmlns:a16="http://schemas.microsoft.com/office/drawing/2014/main" id="{DBEB416E-EC8D-4E4C-8310-F349787FBDBA}"/>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9" name="Freeform 102">
                  <a:extLst>
                    <a:ext uri="{FF2B5EF4-FFF2-40B4-BE49-F238E27FC236}">
                      <a16:creationId xmlns:a16="http://schemas.microsoft.com/office/drawing/2014/main" id="{0F68AC68-7D69-4DF8-A1AB-88021B5C6EF5}"/>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160" name="Straight Connector 159">
              <a:extLst>
                <a:ext uri="{FF2B5EF4-FFF2-40B4-BE49-F238E27FC236}">
                  <a16:creationId xmlns:a16="http://schemas.microsoft.com/office/drawing/2014/main" id="{537625BA-783F-4B78-9B83-48A7E17783DA}"/>
                </a:ext>
              </a:extLst>
            </p:cNvPr>
            <p:cNvCxnSpPr>
              <a:cxnSpLocks/>
            </p:cNvCxnSpPr>
            <p:nvPr/>
          </p:nvCxnSpPr>
          <p:spPr>
            <a:xfrm>
              <a:off x="3854362" y="2438495"/>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38A114E-2FB5-4B76-B073-F448E5DB76E3}"/>
                </a:ext>
              </a:extLst>
            </p:cNvPr>
            <p:cNvCxnSpPr>
              <a:cxnSpLocks/>
            </p:cNvCxnSpPr>
            <p:nvPr/>
          </p:nvCxnSpPr>
          <p:spPr>
            <a:xfrm>
              <a:off x="4331075" y="2085014"/>
              <a:ext cx="0" cy="648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71EF171-F042-43C7-8957-39D85A10958A}"/>
                </a:ext>
              </a:extLst>
            </p:cNvPr>
            <p:cNvCxnSpPr>
              <a:cxnSpLocks/>
            </p:cNvCxnSpPr>
            <p:nvPr/>
          </p:nvCxnSpPr>
          <p:spPr>
            <a:xfrm flipH="1">
              <a:off x="4327729" y="2739045"/>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7C3E08FB-3D65-44FB-B031-EAB916DFD389}"/>
                </a:ext>
              </a:extLst>
            </p:cNvPr>
            <p:cNvSpPr txBox="1"/>
            <p:nvPr/>
          </p:nvSpPr>
          <p:spPr>
            <a:xfrm>
              <a:off x="3353361" y="2995790"/>
              <a:ext cx="399148"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Pumpe 2 </a:t>
              </a:r>
            </a:p>
          </p:txBody>
        </p:sp>
        <p:grpSp>
          <p:nvGrpSpPr>
            <p:cNvPr id="166" name="Group 165">
              <a:extLst>
                <a:ext uri="{FF2B5EF4-FFF2-40B4-BE49-F238E27FC236}">
                  <a16:creationId xmlns:a16="http://schemas.microsoft.com/office/drawing/2014/main" id="{E590F06F-BCD7-4B4C-87FD-D7A7B2A629FE}"/>
                </a:ext>
              </a:extLst>
            </p:cNvPr>
            <p:cNvGrpSpPr/>
            <p:nvPr/>
          </p:nvGrpSpPr>
          <p:grpSpPr>
            <a:xfrm>
              <a:off x="4489968" y="2269928"/>
              <a:ext cx="252744" cy="232040"/>
              <a:chOff x="627062" y="1497013"/>
              <a:chExt cx="517525" cy="382588"/>
            </a:xfrm>
          </p:grpSpPr>
          <p:sp>
            <p:nvSpPr>
              <p:cNvPr id="167" name="Freeform 96">
                <a:extLst>
                  <a:ext uri="{FF2B5EF4-FFF2-40B4-BE49-F238E27FC236}">
                    <a16:creationId xmlns:a16="http://schemas.microsoft.com/office/drawing/2014/main" id="{F653E832-BA4D-47CF-B1A6-19004BB52D34}"/>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68" name="Group 167">
                <a:extLst>
                  <a:ext uri="{FF2B5EF4-FFF2-40B4-BE49-F238E27FC236}">
                    <a16:creationId xmlns:a16="http://schemas.microsoft.com/office/drawing/2014/main" id="{0E1791AF-5BE9-4A33-A504-C9A89E81749D}"/>
                  </a:ext>
                </a:extLst>
              </p:cNvPr>
              <p:cNvGrpSpPr/>
              <p:nvPr/>
            </p:nvGrpSpPr>
            <p:grpSpPr>
              <a:xfrm>
                <a:off x="668337" y="1497013"/>
                <a:ext cx="476250" cy="382588"/>
                <a:chOff x="668337" y="1497013"/>
                <a:chExt cx="476250" cy="382588"/>
              </a:xfrm>
            </p:grpSpPr>
            <p:sp>
              <p:nvSpPr>
                <p:cNvPr id="169" name="Freeform 97">
                  <a:extLst>
                    <a:ext uri="{FF2B5EF4-FFF2-40B4-BE49-F238E27FC236}">
                      <a16:creationId xmlns:a16="http://schemas.microsoft.com/office/drawing/2014/main" id="{C0C1FF69-23D1-4891-921A-6D50414EA816}"/>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0" name="Freeform 98">
                  <a:extLst>
                    <a:ext uri="{FF2B5EF4-FFF2-40B4-BE49-F238E27FC236}">
                      <a16:creationId xmlns:a16="http://schemas.microsoft.com/office/drawing/2014/main" id="{D795EA4A-CF1A-4239-A1AA-A8420E4006AC}"/>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1" name="Rectangle 99">
                  <a:extLst>
                    <a:ext uri="{FF2B5EF4-FFF2-40B4-BE49-F238E27FC236}">
                      <a16:creationId xmlns:a16="http://schemas.microsoft.com/office/drawing/2014/main" id="{E64BCE63-86D9-4291-B15D-1357F8A340DF}"/>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2" name="Rectangle 100">
                  <a:extLst>
                    <a:ext uri="{FF2B5EF4-FFF2-40B4-BE49-F238E27FC236}">
                      <a16:creationId xmlns:a16="http://schemas.microsoft.com/office/drawing/2014/main" id="{5060BAC2-531C-4A70-B96B-2DF61AB3BF8A}"/>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3" name="Freeform 101">
                  <a:extLst>
                    <a:ext uri="{FF2B5EF4-FFF2-40B4-BE49-F238E27FC236}">
                      <a16:creationId xmlns:a16="http://schemas.microsoft.com/office/drawing/2014/main" id="{B3E4335F-C69E-4CB1-B659-E4B1F4493C8D}"/>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4" name="Freeform 102">
                  <a:extLst>
                    <a:ext uri="{FF2B5EF4-FFF2-40B4-BE49-F238E27FC236}">
                      <a16:creationId xmlns:a16="http://schemas.microsoft.com/office/drawing/2014/main" id="{C3E93A64-4E68-4FD2-A835-408889B8E045}"/>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175" name="Group 174">
              <a:extLst>
                <a:ext uri="{FF2B5EF4-FFF2-40B4-BE49-F238E27FC236}">
                  <a16:creationId xmlns:a16="http://schemas.microsoft.com/office/drawing/2014/main" id="{D75906BD-9811-4981-A51F-B221AD8EF92C}"/>
                </a:ext>
              </a:extLst>
            </p:cNvPr>
            <p:cNvGrpSpPr/>
            <p:nvPr/>
          </p:nvGrpSpPr>
          <p:grpSpPr>
            <a:xfrm>
              <a:off x="4489968" y="2588132"/>
              <a:ext cx="252744" cy="232040"/>
              <a:chOff x="627062" y="1497013"/>
              <a:chExt cx="517525" cy="382588"/>
            </a:xfrm>
          </p:grpSpPr>
          <p:sp>
            <p:nvSpPr>
              <p:cNvPr id="176" name="Freeform 96">
                <a:extLst>
                  <a:ext uri="{FF2B5EF4-FFF2-40B4-BE49-F238E27FC236}">
                    <a16:creationId xmlns:a16="http://schemas.microsoft.com/office/drawing/2014/main" id="{86121C30-6AB9-467A-AAD3-371B767A6116}"/>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77" name="Group 176">
                <a:extLst>
                  <a:ext uri="{FF2B5EF4-FFF2-40B4-BE49-F238E27FC236}">
                    <a16:creationId xmlns:a16="http://schemas.microsoft.com/office/drawing/2014/main" id="{134C2761-726C-4ABA-B31D-AFE0203044EC}"/>
                  </a:ext>
                </a:extLst>
              </p:cNvPr>
              <p:cNvGrpSpPr/>
              <p:nvPr/>
            </p:nvGrpSpPr>
            <p:grpSpPr>
              <a:xfrm>
                <a:off x="668337" y="1497013"/>
                <a:ext cx="476250" cy="382588"/>
                <a:chOff x="668337" y="1497013"/>
                <a:chExt cx="476250" cy="382588"/>
              </a:xfrm>
            </p:grpSpPr>
            <p:sp>
              <p:nvSpPr>
                <p:cNvPr id="178" name="Freeform 97">
                  <a:extLst>
                    <a:ext uri="{FF2B5EF4-FFF2-40B4-BE49-F238E27FC236}">
                      <a16:creationId xmlns:a16="http://schemas.microsoft.com/office/drawing/2014/main" id="{A995500C-78DC-4957-B61E-BD95095542EE}"/>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79" name="Freeform 98">
                  <a:extLst>
                    <a:ext uri="{FF2B5EF4-FFF2-40B4-BE49-F238E27FC236}">
                      <a16:creationId xmlns:a16="http://schemas.microsoft.com/office/drawing/2014/main" id="{8D72FC51-9A46-46FF-B73B-191C7CA907BC}"/>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80" name="Rectangle 99">
                  <a:extLst>
                    <a:ext uri="{FF2B5EF4-FFF2-40B4-BE49-F238E27FC236}">
                      <a16:creationId xmlns:a16="http://schemas.microsoft.com/office/drawing/2014/main" id="{F9080CB1-07C2-4230-8AE8-E14E86113DD8}"/>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81" name="Rectangle 100">
                  <a:extLst>
                    <a:ext uri="{FF2B5EF4-FFF2-40B4-BE49-F238E27FC236}">
                      <a16:creationId xmlns:a16="http://schemas.microsoft.com/office/drawing/2014/main" id="{58D00396-FA66-4923-90D7-D967EC41D5B3}"/>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82" name="Freeform 101">
                  <a:extLst>
                    <a:ext uri="{FF2B5EF4-FFF2-40B4-BE49-F238E27FC236}">
                      <a16:creationId xmlns:a16="http://schemas.microsoft.com/office/drawing/2014/main" id="{4CD80303-A03D-438B-9FCF-CC1E15B9EF3D}"/>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83" name="Freeform 102">
                  <a:extLst>
                    <a:ext uri="{FF2B5EF4-FFF2-40B4-BE49-F238E27FC236}">
                      <a16:creationId xmlns:a16="http://schemas.microsoft.com/office/drawing/2014/main" id="{B9E2489C-502A-4501-B427-4282A78D67BD}"/>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184" name="Straight Connector 183">
              <a:extLst>
                <a:ext uri="{FF2B5EF4-FFF2-40B4-BE49-F238E27FC236}">
                  <a16:creationId xmlns:a16="http://schemas.microsoft.com/office/drawing/2014/main" id="{FC066A9C-CB2E-490F-92BA-FAB23A39028F}"/>
                </a:ext>
              </a:extLst>
            </p:cNvPr>
            <p:cNvCxnSpPr>
              <a:cxnSpLocks/>
            </p:cNvCxnSpPr>
            <p:nvPr/>
          </p:nvCxnSpPr>
          <p:spPr>
            <a:xfrm flipH="1">
              <a:off x="4331075" y="2438495"/>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BBC1FAC-5921-4F73-8316-D5F1713CD926}"/>
                </a:ext>
              </a:extLst>
            </p:cNvPr>
            <p:cNvCxnSpPr>
              <a:cxnSpLocks/>
            </p:cNvCxnSpPr>
            <p:nvPr/>
          </p:nvCxnSpPr>
          <p:spPr>
            <a:xfrm flipH="1">
              <a:off x="4343515" y="2087041"/>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DCF3124C-6F34-4AB8-89DF-F199F6A142B9}"/>
                </a:ext>
              </a:extLst>
            </p:cNvPr>
            <p:cNvSpPr txBox="1"/>
            <p:nvPr/>
          </p:nvSpPr>
          <p:spPr>
            <a:xfrm>
              <a:off x="248475" y="1696924"/>
              <a:ext cx="1545465" cy="307768"/>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spcAft>
                  <a:spcPts val="0"/>
                </a:spcAft>
                <a:buNone/>
              </a:pPr>
              <a:r>
                <a:rPr lang="da-DK" sz="800" b="1"/>
                <a:t>Pumpestation Vestermarken </a:t>
              </a:r>
            </a:p>
            <a:p>
              <a:pPr lvl="1">
                <a:spcAft>
                  <a:spcPts val="0"/>
                </a:spcAft>
                <a:buNone/>
              </a:pPr>
              <a:r>
                <a:rPr lang="da-DK" sz="800"/>
                <a:t>(del af </a:t>
              </a:r>
              <a:r>
                <a:rPr lang="da-DK" sz="800">
                  <a:sym typeface="Arial" panose="020B0604020202020204" pitchFamily="34" charset="0"/>
                </a:rPr>
                <a:t>Galten Vandværk)</a:t>
              </a:r>
            </a:p>
          </p:txBody>
        </p:sp>
        <p:sp>
          <p:nvSpPr>
            <p:cNvPr id="187" name="TextBox 186">
              <a:extLst>
                <a:ext uri="{FF2B5EF4-FFF2-40B4-BE49-F238E27FC236}">
                  <a16:creationId xmlns:a16="http://schemas.microsoft.com/office/drawing/2014/main" id="{05034EF1-F262-41BC-B478-F7FBC571D2DD}"/>
                </a:ext>
              </a:extLst>
            </p:cNvPr>
            <p:cNvSpPr txBox="1"/>
            <p:nvPr/>
          </p:nvSpPr>
          <p:spPr>
            <a:xfrm>
              <a:off x="3207242" y="1695880"/>
              <a:ext cx="1458330" cy="126839"/>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a:effectLst/>
                  <a:latin typeface="+mj-lt"/>
                  <a:ea typeface="Times New Roman" panose="02020603050405020304" pitchFamily="18" charset="0"/>
                </a:rPr>
                <a:t>Nr. Vissing Nordre Vandværk </a:t>
              </a:r>
              <a:endParaRPr lang="da-DK" sz="800" b="1">
                <a:latin typeface="+mj-lt"/>
                <a:sym typeface="Arial" panose="020B0604020202020204" pitchFamily="34" charset="0"/>
              </a:endParaRPr>
            </a:p>
          </p:txBody>
        </p:sp>
        <p:cxnSp>
          <p:nvCxnSpPr>
            <p:cNvPr id="245" name="Straight Connector 244">
              <a:extLst>
                <a:ext uri="{FF2B5EF4-FFF2-40B4-BE49-F238E27FC236}">
                  <a16:creationId xmlns:a16="http://schemas.microsoft.com/office/drawing/2014/main" id="{3C4A5E1C-1A83-417A-BB24-C93BBB213961}"/>
                </a:ext>
              </a:extLst>
            </p:cNvPr>
            <p:cNvCxnSpPr>
              <a:cxnSpLocks/>
            </p:cNvCxnSpPr>
            <p:nvPr/>
          </p:nvCxnSpPr>
          <p:spPr>
            <a:xfrm flipH="1">
              <a:off x="3549392" y="2575510"/>
              <a:ext cx="1729" cy="396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82" name="TextBox 281">
            <a:extLst>
              <a:ext uri="{FF2B5EF4-FFF2-40B4-BE49-F238E27FC236}">
                <a16:creationId xmlns:a16="http://schemas.microsoft.com/office/drawing/2014/main" id="{AD4A336D-FB34-4EC8-A925-A4A73E5869A4}"/>
              </a:ext>
            </a:extLst>
          </p:cNvPr>
          <p:cNvSpPr txBox="1"/>
          <p:nvPr/>
        </p:nvSpPr>
        <p:spPr>
          <a:xfrm>
            <a:off x="306669" y="3150942"/>
            <a:ext cx="1545465" cy="307768"/>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spcAft>
                <a:spcPts val="0"/>
              </a:spcAft>
              <a:buNone/>
            </a:pPr>
            <a:r>
              <a:rPr lang="da-DK" sz="800" b="1"/>
              <a:t>Pumpestation Vestermarken </a:t>
            </a:r>
          </a:p>
          <a:p>
            <a:pPr lvl="1">
              <a:spcAft>
                <a:spcPts val="0"/>
              </a:spcAft>
              <a:buNone/>
            </a:pPr>
            <a:r>
              <a:rPr lang="da-DK" sz="800"/>
              <a:t>(del af </a:t>
            </a:r>
            <a:r>
              <a:rPr lang="da-DK" sz="800">
                <a:sym typeface="Arial" panose="020B0604020202020204" pitchFamily="34" charset="0"/>
              </a:rPr>
              <a:t>Galten Vandværk)</a:t>
            </a:r>
          </a:p>
        </p:txBody>
      </p:sp>
      <p:sp>
        <p:nvSpPr>
          <p:cNvPr id="283" name="TextBox 282">
            <a:extLst>
              <a:ext uri="{FF2B5EF4-FFF2-40B4-BE49-F238E27FC236}">
                <a16:creationId xmlns:a16="http://schemas.microsoft.com/office/drawing/2014/main" id="{6F133FC7-6C4C-494F-935A-2F23BCA6778F}"/>
              </a:ext>
            </a:extLst>
          </p:cNvPr>
          <p:cNvSpPr txBox="1"/>
          <p:nvPr/>
        </p:nvSpPr>
        <p:spPr>
          <a:xfrm>
            <a:off x="3262520" y="3159112"/>
            <a:ext cx="1457722" cy="101950"/>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a:effectLst/>
                <a:latin typeface="+mj-lt"/>
                <a:ea typeface="Times New Roman" panose="02020603050405020304" pitchFamily="18" charset="0"/>
              </a:rPr>
              <a:t>Nr. Vissing Nordre Vandværk </a:t>
            </a:r>
            <a:endParaRPr lang="da-DK" sz="800" b="1">
              <a:latin typeface="+mj-lt"/>
              <a:sym typeface="Arial" panose="020B0604020202020204" pitchFamily="34" charset="0"/>
            </a:endParaRPr>
          </a:p>
        </p:txBody>
      </p:sp>
      <p:grpSp>
        <p:nvGrpSpPr>
          <p:cNvPr id="19" name="Group 18">
            <a:extLst>
              <a:ext uri="{FF2B5EF4-FFF2-40B4-BE49-F238E27FC236}">
                <a16:creationId xmlns:a16="http://schemas.microsoft.com/office/drawing/2014/main" id="{C627F4A2-362E-49C1-AAE3-40C05C5325D6}"/>
              </a:ext>
            </a:extLst>
          </p:cNvPr>
          <p:cNvGrpSpPr/>
          <p:nvPr/>
        </p:nvGrpSpPr>
        <p:grpSpPr>
          <a:xfrm>
            <a:off x="306569" y="3065581"/>
            <a:ext cx="4539476" cy="1615782"/>
            <a:chOff x="285813" y="3657247"/>
            <a:chExt cx="4539476" cy="1615782"/>
          </a:xfrm>
        </p:grpSpPr>
        <p:grpSp>
          <p:nvGrpSpPr>
            <p:cNvPr id="17" name="Group 16">
              <a:extLst>
                <a:ext uri="{FF2B5EF4-FFF2-40B4-BE49-F238E27FC236}">
                  <a16:creationId xmlns:a16="http://schemas.microsoft.com/office/drawing/2014/main" id="{5AF83FDF-0475-4F99-BBF5-49832BE310F3}"/>
                </a:ext>
              </a:extLst>
            </p:cNvPr>
            <p:cNvGrpSpPr/>
            <p:nvPr/>
          </p:nvGrpSpPr>
          <p:grpSpPr>
            <a:xfrm>
              <a:off x="285813" y="3657247"/>
              <a:ext cx="4539476" cy="1615782"/>
              <a:chOff x="258754" y="4220710"/>
              <a:chExt cx="4539476" cy="1615782"/>
            </a:xfrm>
          </p:grpSpPr>
          <p:grpSp>
            <p:nvGrpSpPr>
              <p:cNvPr id="190" name="Group 189">
                <a:extLst>
                  <a:ext uri="{FF2B5EF4-FFF2-40B4-BE49-F238E27FC236}">
                    <a16:creationId xmlns:a16="http://schemas.microsoft.com/office/drawing/2014/main" id="{FB98D025-007F-46B8-836B-9CD68E7B1A67}"/>
                  </a:ext>
                </a:extLst>
              </p:cNvPr>
              <p:cNvGrpSpPr/>
              <p:nvPr/>
            </p:nvGrpSpPr>
            <p:grpSpPr>
              <a:xfrm>
                <a:off x="1195635" y="4802187"/>
                <a:ext cx="414337" cy="330036"/>
                <a:chOff x="878681" y="2348706"/>
                <a:chExt cx="414337" cy="323850"/>
              </a:xfrm>
            </p:grpSpPr>
            <p:sp>
              <p:nvSpPr>
                <p:cNvPr id="191" name="Freeform 73">
                  <a:extLst>
                    <a:ext uri="{FF2B5EF4-FFF2-40B4-BE49-F238E27FC236}">
                      <a16:creationId xmlns:a16="http://schemas.microsoft.com/office/drawing/2014/main" id="{667DB130-25EA-4E83-9A78-92AE77A0324B}"/>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66817F"/>
                </a:solidFill>
                <a:ln>
                  <a:noFill/>
                </a:ln>
              </p:spPr>
              <p:txBody>
                <a:bodyPr vert="horz" wrap="square" lIns="91440" tIns="45720" rIns="91440" bIns="45720" numCol="1" anchor="t" anchorCtr="0" compatLnSpc="1">
                  <a:prstTxWarp prst="textNoShape">
                    <a:avLst/>
                  </a:prstTxWarp>
                </a:bodyPr>
                <a:lstStyle/>
                <a:p>
                  <a:endParaRPr lang="da-DK"/>
                </a:p>
              </p:txBody>
            </p:sp>
            <p:sp>
              <p:nvSpPr>
                <p:cNvPr id="192" name="Freeform 74">
                  <a:extLst>
                    <a:ext uri="{FF2B5EF4-FFF2-40B4-BE49-F238E27FC236}">
                      <a16:creationId xmlns:a16="http://schemas.microsoft.com/office/drawing/2014/main" id="{05ADB6C9-49AE-47E6-99BA-C566123F0FFC}"/>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3" name="Freeform 75">
                  <a:extLst>
                    <a:ext uri="{FF2B5EF4-FFF2-40B4-BE49-F238E27FC236}">
                      <a16:creationId xmlns:a16="http://schemas.microsoft.com/office/drawing/2014/main" id="{E9242044-CE75-4DDA-97B1-253880AB0180}"/>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194" name="Group 193">
                <a:extLst>
                  <a:ext uri="{FF2B5EF4-FFF2-40B4-BE49-F238E27FC236}">
                    <a16:creationId xmlns:a16="http://schemas.microsoft.com/office/drawing/2014/main" id="{3BC65EFC-EB55-4B25-8C2B-3B796D892169}"/>
                  </a:ext>
                </a:extLst>
              </p:cNvPr>
              <p:cNvGrpSpPr/>
              <p:nvPr/>
            </p:nvGrpSpPr>
            <p:grpSpPr>
              <a:xfrm>
                <a:off x="258754" y="4636154"/>
                <a:ext cx="252744" cy="236472"/>
                <a:chOff x="627062" y="1497013"/>
                <a:chExt cx="517525" cy="382588"/>
              </a:xfrm>
            </p:grpSpPr>
            <p:sp>
              <p:nvSpPr>
                <p:cNvPr id="195" name="Freeform 96">
                  <a:extLst>
                    <a:ext uri="{FF2B5EF4-FFF2-40B4-BE49-F238E27FC236}">
                      <a16:creationId xmlns:a16="http://schemas.microsoft.com/office/drawing/2014/main" id="{3BB3E642-927F-4E3A-9D35-E23718007F13}"/>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196" name="Group 195">
                  <a:extLst>
                    <a:ext uri="{FF2B5EF4-FFF2-40B4-BE49-F238E27FC236}">
                      <a16:creationId xmlns:a16="http://schemas.microsoft.com/office/drawing/2014/main" id="{C73CA0A0-B500-4E6B-B68B-C87479ED46AC}"/>
                    </a:ext>
                  </a:extLst>
                </p:cNvPr>
                <p:cNvGrpSpPr/>
                <p:nvPr/>
              </p:nvGrpSpPr>
              <p:grpSpPr>
                <a:xfrm>
                  <a:off x="668337" y="1497013"/>
                  <a:ext cx="476250" cy="382588"/>
                  <a:chOff x="668337" y="1497013"/>
                  <a:chExt cx="476250" cy="382588"/>
                </a:xfrm>
              </p:grpSpPr>
              <p:sp>
                <p:nvSpPr>
                  <p:cNvPr id="197" name="Freeform 97">
                    <a:extLst>
                      <a:ext uri="{FF2B5EF4-FFF2-40B4-BE49-F238E27FC236}">
                        <a16:creationId xmlns:a16="http://schemas.microsoft.com/office/drawing/2014/main" id="{89B30339-6312-4899-A012-C8F548902B16}"/>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8" name="Freeform 98">
                    <a:extLst>
                      <a:ext uri="{FF2B5EF4-FFF2-40B4-BE49-F238E27FC236}">
                        <a16:creationId xmlns:a16="http://schemas.microsoft.com/office/drawing/2014/main" id="{9E7BAF74-AF59-4D66-8840-F27380034F7B}"/>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9" name="Rectangle 99">
                    <a:extLst>
                      <a:ext uri="{FF2B5EF4-FFF2-40B4-BE49-F238E27FC236}">
                        <a16:creationId xmlns:a16="http://schemas.microsoft.com/office/drawing/2014/main" id="{FD5E1B50-15CD-47A6-BAFC-81099C09B844}"/>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0" name="Rectangle 100">
                    <a:extLst>
                      <a:ext uri="{FF2B5EF4-FFF2-40B4-BE49-F238E27FC236}">
                        <a16:creationId xmlns:a16="http://schemas.microsoft.com/office/drawing/2014/main" id="{84770991-EF2D-4C6D-B0AA-5832F8F40600}"/>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1" name="Freeform 101">
                    <a:extLst>
                      <a:ext uri="{FF2B5EF4-FFF2-40B4-BE49-F238E27FC236}">
                        <a16:creationId xmlns:a16="http://schemas.microsoft.com/office/drawing/2014/main" id="{C6C4FF24-8A1C-412E-935B-A4D2D8D3628F}"/>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2" name="Freeform 102">
                    <a:extLst>
                      <a:ext uri="{FF2B5EF4-FFF2-40B4-BE49-F238E27FC236}">
                        <a16:creationId xmlns:a16="http://schemas.microsoft.com/office/drawing/2014/main" id="{0319EA07-2FFC-4E78-BC65-80DCC9462384}"/>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203" name="Straight Connector 202">
                <a:extLst>
                  <a:ext uri="{FF2B5EF4-FFF2-40B4-BE49-F238E27FC236}">
                    <a16:creationId xmlns:a16="http://schemas.microsoft.com/office/drawing/2014/main" id="{801D6E1C-86B2-4F53-BABA-A55A891F73D9}"/>
                  </a:ext>
                </a:extLst>
              </p:cNvPr>
              <p:cNvCxnSpPr>
                <a:cxnSpLocks/>
              </p:cNvCxnSpPr>
              <p:nvPr/>
            </p:nvCxnSpPr>
            <p:spPr>
              <a:xfrm>
                <a:off x="625910" y="5082319"/>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3F78A04-41AB-4DCF-B532-DB9130D0F770}"/>
                  </a:ext>
                </a:extLst>
              </p:cNvPr>
              <p:cNvCxnSpPr>
                <a:cxnSpLocks/>
              </p:cNvCxnSpPr>
              <p:nvPr/>
            </p:nvCxnSpPr>
            <p:spPr>
              <a:xfrm>
                <a:off x="756390" y="4722086"/>
                <a:ext cx="0" cy="660378"/>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C62195C-F515-4F37-91D2-0CA1613C3DDF}"/>
                  </a:ext>
                </a:extLst>
              </p:cNvPr>
              <p:cNvCxnSpPr>
                <a:cxnSpLocks/>
              </p:cNvCxnSpPr>
              <p:nvPr/>
            </p:nvCxnSpPr>
            <p:spPr>
              <a:xfrm flipH="1">
                <a:off x="619876" y="5388610"/>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65F4FC5-8843-417D-8FA9-6977B0C62AA2}"/>
                  </a:ext>
                </a:extLst>
              </p:cNvPr>
              <p:cNvCxnSpPr>
                <a:cxnSpLocks/>
              </p:cNvCxnSpPr>
              <p:nvPr/>
            </p:nvCxnSpPr>
            <p:spPr>
              <a:xfrm flipH="1">
                <a:off x="1427141" y="5201421"/>
                <a:ext cx="1729" cy="403564"/>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763E4518-A70A-40EE-A96B-330EEE517822}"/>
                  </a:ext>
                </a:extLst>
              </p:cNvPr>
              <p:cNvSpPr txBox="1"/>
              <p:nvPr/>
            </p:nvSpPr>
            <p:spPr>
              <a:xfrm>
                <a:off x="1236910" y="5629729"/>
                <a:ext cx="384721"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a:sym typeface="Arial" panose="020B0604020202020204" pitchFamily="34" charset="0"/>
                  </a:rPr>
                  <a:t>Pumpe</a:t>
                </a:r>
                <a:r>
                  <a:rPr lang="da-DK" sz="700" b="1">
                    <a:sym typeface="Arial" panose="020B0604020202020204" pitchFamily="34" charset="0"/>
                  </a:rPr>
                  <a:t> 1 </a:t>
                </a:r>
              </a:p>
            </p:txBody>
          </p:sp>
          <p:grpSp>
            <p:nvGrpSpPr>
              <p:cNvPr id="208" name="Group 207">
                <a:extLst>
                  <a:ext uri="{FF2B5EF4-FFF2-40B4-BE49-F238E27FC236}">
                    <a16:creationId xmlns:a16="http://schemas.microsoft.com/office/drawing/2014/main" id="{B0711EBA-D1AE-4159-92CD-8B20AA213B1B}"/>
                  </a:ext>
                </a:extLst>
              </p:cNvPr>
              <p:cNvGrpSpPr/>
              <p:nvPr/>
            </p:nvGrpSpPr>
            <p:grpSpPr>
              <a:xfrm>
                <a:off x="258754" y="4960436"/>
                <a:ext cx="252744" cy="236472"/>
                <a:chOff x="627062" y="1497013"/>
                <a:chExt cx="517525" cy="382588"/>
              </a:xfrm>
            </p:grpSpPr>
            <p:sp>
              <p:nvSpPr>
                <p:cNvPr id="209" name="Freeform 96">
                  <a:extLst>
                    <a:ext uri="{FF2B5EF4-FFF2-40B4-BE49-F238E27FC236}">
                      <a16:creationId xmlns:a16="http://schemas.microsoft.com/office/drawing/2014/main" id="{F9330BCA-5582-4D25-AA2C-D268430D1793}"/>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10" name="Group 209">
                  <a:extLst>
                    <a:ext uri="{FF2B5EF4-FFF2-40B4-BE49-F238E27FC236}">
                      <a16:creationId xmlns:a16="http://schemas.microsoft.com/office/drawing/2014/main" id="{3BF6AC3F-DA7E-4445-B72B-6F5943897CF3}"/>
                    </a:ext>
                  </a:extLst>
                </p:cNvPr>
                <p:cNvGrpSpPr/>
                <p:nvPr/>
              </p:nvGrpSpPr>
              <p:grpSpPr>
                <a:xfrm>
                  <a:off x="668337" y="1497013"/>
                  <a:ext cx="476250" cy="382588"/>
                  <a:chOff x="668337" y="1497013"/>
                  <a:chExt cx="476250" cy="382588"/>
                </a:xfrm>
              </p:grpSpPr>
              <p:sp>
                <p:nvSpPr>
                  <p:cNvPr id="211" name="Freeform 97">
                    <a:extLst>
                      <a:ext uri="{FF2B5EF4-FFF2-40B4-BE49-F238E27FC236}">
                        <a16:creationId xmlns:a16="http://schemas.microsoft.com/office/drawing/2014/main" id="{3FD7189C-C34B-4B4B-9F92-3E6FFF49AC26}"/>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12" name="Freeform 98">
                    <a:extLst>
                      <a:ext uri="{FF2B5EF4-FFF2-40B4-BE49-F238E27FC236}">
                        <a16:creationId xmlns:a16="http://schemas.microsoft.com/office/drawing/2014/main" id="{D805CB7B-EF6B-486B-A519-3DA5243B439A}"/>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13" name="Rectangle 99">
                    <a:extLst>
                      <a:ext uri="{FF2B5EF4-FFF2-40B4-BE49-F238E27FC236}">
                        <a16:creationId xmlns:a16="http://schemas.microsoft.com/office/drawing/2014/main" id="{1E770737-F12B-4E9C-827D-84856A299A47}"/>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14" name="Rectangle 100">
                    <a:extLst>
                      <a:ext uri="{FF2B5EF4-FFF2-40B4-BE49-F238E27FC236}">
                        <a16:creationId xmlns:a16="http://schemas.microsoft.com/office/drawing/2014/main" id="{FF9F5448-CBAE-470A-A5D5-E7D739BB2E3C}"/>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15" name="Freeform 101">
                    <a:extLst>
                      <a:ext uri="{FF2B5EF4-FFF2-40B4-BE49-F238E27FC236}">
                        <a16:creationId xmlns:a16="http://schemas.microsoft.com/office/drawing/2014/main" id="{8B09669F-5605-408B-8CCE-766B0EAA38FB}"/>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16" name="Freeform 102">
                    <a:extLst>
                      <a:ext uri="{FF2B5EF4-FFF2-40B4-BE49-F238E27FC236}">
                        <a16:creationId xmlns:a16="http://schemas.microsoft.com/office/drawing/2014/main" id="{FCCF2EC3-435F-454C-99F0-C401B8A4EA19}"/>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217" name="Group 216">
                <a:extLst>
                  <a:ext uri="{FF2B5EF4-FFF2-40B4-BE49-F238E27FC236}">
                    <a16:creationId xmlns:a16="http://schemas.microsoft.com/office/drawing/2014/main" id="{9028E044-EA0F-4CBF-91DA-799F0703FBE5}"/>
                  </a:ext>
                </a:extLst>
              </p:cNvPr>
              <p:cNvGrpSpPr/>
              <p:nvPr/>
            </p:nvGrpSpPr>
            <p:grpSpPr>
              <a:xfrm>
                <a:off x="258754" y="5284719"/>
                <a:ext cx="252744" cy="236472"/>
                <a:chOff x="627062" y="1497013"/>
                <a:chExt cx="517525" cy="382588"/>
              </a:xfrm>
            </p:grpSpPr>
            <p:sp>
              <p:nvSpPr>
                <p:cNvPr id="218" name="Freeform 96">
                  <a:extLst>
                    <a:ext uri="{FF2B5EF4-FFF2-40B4-BE49-F238E27FC236}">
                      <a16:creationId xmlns:a16="http://schemas.microsoft.com/office/drawing/2014/main" id="{F3B6B884-5482-45F2-AFFF-35F2FC112938}"/>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19" name="Group 218">
                  <a:extLst>
                    <a:ext uri="{FF2B5EF4-FFF2-40B4-BE49-F238E27FC236}">
                      <a16:creationId xmlns:a16="http://schemas.microsoft.com/office/drawing/2014/main" id="{EFB54FD8-2F25-42EE-9619-6289CCC1A70A}"/>
                    </a:ext>
                  </a:extLst>
                </p:cNvPr>
                <p:cNvGrpSpPr/>
                <p:nvPr/>
              </p:nvGrpSpPr>
              <p:grpSpPr>
                <a:xfrm>
                  <a:off x="668337" y="1497013"/>
                  <a:ext cx="476250" cy="382588"/>
                  <a:chOff x="668337" y="1497013"/>
                  <a:chExt cx="476250" cy="382588"/>
                </a:xfrm>
              </p:grpSpPr>
              <p:sp>
                <p:nvSpPr>
                  <p:cNvPr id="220" name="Freeform 97">
                    <a:extLst>
                      <a:ext uri="{FF2B5EF4-FFF2-40B4-BE49-F238E27FC236}">
                        <a16:creationId xmlns:a16="http://schemas.microsoft.com/office/drawing/2014/main" id="{84C1D6B2-B1AC-4479-A007-774BACACE761}"/>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21" name="Freeform 98">
                    <a:extLst>
                      <a:ext uri="{FF2B5EF4-FFF2-40B4-BE49-F238E27FC236}">
                        <a16:creationId xmlns:a16="http://schemas.microsoft.com/office/drawing/2014/main" id="{137DA04F-891B-40A8-B268-6341A60271BD}"/>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22" name="Rectangle 99">
                    <a:extLst>
                      <a:ext uri="{FF2B5EF4-FFF2-40B4-BE49-F238E27FC236}">
                        <a16:creationId xmlns:a16="http://schemas.microsoft.com/office/drawing/2014/main" id="{5722A902-F98D-426C-88D1-58920DBEE56B}"/>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23" name="Rectangle 100">
                    <a:extLst>
                      <a:ext uri="{FF2B5EF4-FFF2-40B4-BE49-F238E27FC236}">
                        <a16:creationId xmlns:a16="http://schemas.microsoft.com/office/drawing/2014/main" id="{C3A38102-45E9-4191-AC5D-9E4DACE57786}"/>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24" name="Freeform 101">
                    <a:extLst>
                      <a:ext uri="{FF2B5EF4-FFF2-40B4-BE49-F238E27FC236}">
                        <a16:creationId xmlns:a16="http://schemas.microsoft.com/office/drawing/2014/main" id="{E1B9F8F6-DA57-4038-8637-AB8D6D9AF281}"/>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25" name="Freeform 102">
                    <a:extLst>
                      <a:ext uri="{FF2B5EF4-FFF2-40B4-BE49-F238E27FC236}">
                        <a16:creationId xmlns:a16="http://schemas.microsoft.com/office/drawing/2014/main" id="{0FC99DBD-266D-4C0F-83F0-FEFA862967A7}"/>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226" name="Straight Connector 225">
                <a:extLst>
                  <a:ext uri="{FF2B5EF4-FFF2-40B4-BE49-F238E27FC236}">
                    <a16:creationId xmlns:a16="http://schemas.microsoft.com/office/drawing/2014/main" id="{824D3A96-E1AF-4FE5-84FC-88BB87B64B7F}"/>
                  </a:ext>
                </a:extLst>
              </p:cNvPr>
              <p:cNvCxnSpPr>
                <a:cxnSpLocks/>
              </p:cNvCxnSpPr>
              <p:nvPr/>
            </p:nvCxnSpPr>
            <p:spPr>
              <a:xfrm flipH="1">
                <a:off x="756390" y="5082319"/>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F60CB2A-275E-4F0C-B57A-143B0C847B1C}"/>
                  </a:ext>
                </a:extLst>
              </p:cNvPr>
              <p:cNvCxnSpPr>
                <a:cxnSpLocks/>
              </p:cNvCxnSpPr>
              <p:nvPr/>
            </p:nvCxnSpPr>
            <p:spPr>
              <a:xfrm flipH="1">
                <a:off x="635662" y="4724151"/>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040099AA-81B0-4932-A186-DFA5D363A992}"/>
                  </a:ext>
                </a:extLst>
              </p:cNvPr>
              <p:cNvGrpSpPr/>
              <p:nvPr/>
            </p:nvGrpSpPr>
            <p:grpSpPr>
              <a:xfrm>
                <a:off x="3352490" y="4802187"/>
                <a:ext cx="414337" cy="330036"/>
                <a:chOff x="878681" y="2348706"/>
                <a:chExt cx="414337" cy="323850"/>
              </a:xfrm>
            </p:grpSpPr>
            <p:sp>
              <p:nvSpPr>
                <p:cNvPr id="229" name="Freeform 73">
                  <a:extLst>
                    <a:ext uri="{FF2B5EF4-FFF2-40B4-BE49-F238E27FC236}">
                      <a16:creationId xmlns:a16="http://schemas.microsoft.com/office/drawing/2014/main" id="{45BA83D2-9B69-4102-901E-F5600CFBB6C5}"/>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8AA299"/>
                </a:solidFill>
                <a:ln>
                  <a:noFill/>
                </a:ln>
              </p:spPr>
              <p:txBody>
                <a:bodyPr vert="horz" wrap="square" lIns="91440" tIns="45720" rIns="91440" bIns="45720" numCol="1" anchor="t" anchorCtr="0" compatLnSpc="1">
                  <a:prstTxWarp prst="textNoShape">
                    <a:avLst/>
                  </a:prstTxWarp>
                </a:bodyPr>
                <a:lstStyle/>
                <a:p>
                  <a:endParaRPr lang="da-DK"/>
                </a:p>
              </p:txBody>
            </p:sp>
            <p:sp>
              <p:nvSpPr>
                <p:cNvPr id="230" name="Freeform 74">
                  <a:extLst>
                    <a:ext uri="{FF2B5EF4-FFF2-40B4-BE49-F238E27FC236}">
                      <a16:creationId xmlns:a16="http://schemas.microsoft.com/office/drawing/2014/main" id="{742FB692-BDEB-4C5F-B8AD-3F67530225AF}"/>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1" name="Freeform 75">
                  <a:extLst>
                    <a:ext uri="{FF2B5EF4-FFF2-40B4-BE49-F238E27FC236}">
                      <a16:creationId xmlns:a16="http://schemas.microsoft.com/office/drawing/2014/main" id="{75FBB7C1-7678-4065-A371-C264B3A0B42F}"/>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232" name="Group 231">
                <a:extLst>
                  <a:ext uri="{FF2B5EF4-FFF2-40B4-BE49-F238E27FC236}">
                    <a16:creationId xmlns:a16="http://schemas.microsoft.com/office/drawing/2014/main" id="{703E9247-7726-42EC-BBEA-2D5C9D62EACC}"/>
                  </a:ext>
                </a:extLst>
              </p:cNvPr>
              <p:cNvGrpSpPr/>
              <p:nvPr/>
            </p:nvGrpSpPr>
            <p:grpSpPr>
              <a:xfrm>
                <a:off x="4499704" y="4565720"/>
                <a:ext cx="252744" cy="236472"/>
                <a:chOff x="627062" y="1497013"/>
                <a:chExt cx="517525" cy="382588"/>
              </a:xfrm>
            </p:grpSpPr>
            <p:sp>
              <p:nvSpPr>
                <p:cNvPr id="233" name="Freeform 96">
                  <a:extLst>
                    <a:ext uri="{FF2B5EF4-FFF2-40B4-BE49-F238E27FC236}">
                      <a16:creationId xmlns:a16="http://schemas.microsoft.com/office/drawing/2014/main" id="{B7EE7E1D-D856-49E2-B92C-327353BC301C}"/>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34" name="Group 233">
                  <a:extLst>
                    <a:ext uri="{FF2B5EF4-FFF2-40B4-BE49-F238E27FC236}">
                      <a16:creationId xmlns:a16="http://schemas.microsoft.com/office/drawing/2014/main" id="{B4E733BB-FA72-407A-AA92-2ED78340D524}"/>
                    </a:ext>
                  </a:extLst>
                </p:cNvPr>
                <p:cNvGrpSpPr/>
                <p:nvPr/>
              </p:nvGrpSpPr>
              <p:grpSpPr>
                <a:xfrm>
                  <a:off x="668337" y="1497013"/>
                  <a:ext cx="476250" cy="382588"/>
                  <a:chOff x="668337" y="1497013"/>
                  <a:chExt cx="476250" cy="382588"/>
                </a:xfrm>
              </p:grpSpPr>
              <p:sp>
                <p:nvSpPr>
                  <p:cNvPr id="235" name="Freeform 97">
                    <a:extLst>
                      <a:ext uri="{FF2B5EF4-FFF2-40B4-BE49-F238E27FC236}">
                        <a16:creationId xmlns:a16="http://schemas.microsoft.com/office/drawing/2014/main" id="{4C8DD73B-BD6F-415C-9CE5-517F6A84B184}"/>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36" name="Freeform 98">
                    <a:extLst>
                      <a:ext uri="{FF2B5EF4-FFF2-40B4-BE49-F238E27FC236}">
                        <a16:creationId xmlns:a16="http://schemas.microsoft.com/office/drawing/2014/main" id="{C1FE0A56-6568-4F44-8E62-750F9EE87728}"/>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37" name="Rectangle 99">
                    <a:extLst>
                      <a:ext uri="{FF2B5EF4-FFF2-40B4-BE49-F238E27FC236}">
                        <a16:creationId xmlns:a16="http://schemas.microsoft.com/office/drawing/2014/main" id="{F2106650-8133-416B-B4CE-65AC7C7D0451}"/>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38" name="Rectangle 100">
                    <a:extLst>
                      <a:ext uri="{FF2B5EF4-FFF2-40B4-BE49-F238E27FC236}">
                        <a16:creationId xmlns:a16="http://schemas.microsoft.com/office/drawing/2014/main" id="{C7D0E138-5811-48B2-A1B1-BA2930488D03}"/>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39" name="Freeform 101">
                    <a:extLst>
                      <a:ext uri="{FF2B5EF4-FFF2-40B4-BE49-F238E27FC236}">
                        <a16:creationId xmlns:a16="http://schemas.microsoft.com/office/drawing/2014/main" id="{6CD0FC59-40B2-43D0-9D23-07655DC5FF49}"/>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40" name="Freeform 102">
                    <a:extLst>
                      <a:ext uri="{FF2B5EF4-FFF2-40B4-BE49-F238E27FC236}">
                        <a16:creationId xmlns:a16="http://schemas.microsoft.com/office/drawing/2014/main" id="{86D76EEB-372B-4BEC-8F49-8134F6BCD700}"/>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241" name="Straight Connector 240">
                <a:extLst>
                  <a:ext uri="{FF2B5EF4-FFF2-40B4-BE49-F238E27FC236}">
                    <a16:creationId xmlns:a16="http://schemas.microsoft.com/office/drawing/2014/main" id="{4A8233E9-2679-4EE6-84CE-6E6DF7E9C7EB}"/>
                  </a:ext>
                </a:extLst>
              </p:cNvPr>
              <p:cNvCxnSpPr>
                <a:cxnSpLocks/>
              </p:cNvCxnSpPr>
              <p:nvPr/>
            </p:nvCxnSpPr>
            <p:spPr>
              <a:xfrm>
                <a:off x="3864098" y="5061789"/>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C7345C-7231-4C61-8133-604C4EE51BE7}"/>
                  </a:ext>
                </a:extLst>
              </p:cNvPr>
              <p:cNvCxnSpPr>
                <a:cxnSpLocks/>
              </p:cNvCxnSpPr>
              <p:nvPr/>
            </p:nvCxnSpPr>
            <p:spPr>
              <a:xfrm>
                <a:off x="4340811" y="4701556"/>
                <a:ext cx="0" cy="660378"/>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E3FDD784-57A1-49B7-A42A-BB8382C1B3DB}"/>
                  </a:ext>
                </a:extLst>
              </p:cNvPr>
              <p:cNvCxnSpPr>
                <a:cxnSpLocks/>
              </p:cNvCxnSpPr>
              <p:nvPr/>
            </p:nvCxnSpPr>
            <p:spPr>
              <a:xfrm flipH="1">
                <a:off x="4337465" y="5368080"/>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6" name="Group 245">
                <a:extLst>
                  <a:ext uri="{FF2B5EF4-FFF2-40B4-BE49-F238E27FC236}">
                    <a16:creationId xmlns:a16="http://schemas.microsoft.com/office/drawing/2014/main" id="{451D7C67-0BD6-4E42-8879-9A4EB006E87A}"/>
                  </a:ext>
                </a:extLst>
              </p:cNvPr>
              <p:cNvGrpSpPr/>
              <p:nvPr/>
            </p:nvGrpSpPr>
            <p:grpSpPr>
              <a:xfrm>
                <a:off x="4499704" y="4890002"/>
                <a:ext cx="252744" cy="236472"/>
                <a:chOff x="627062" y="1497013"/>
                <a:chExt cx="517525" cy="382588"/>
              </a:xfrm>
            </p:grpSpPr>
            <p:sp>
              <p:nvSpPr>
                <p:cNvPr id="247" name="Freeform 96">
                  <a:extLst>
                    <a:ext uri="{FF2B5EF4-FFF2-40B4-BE49-F238E27FC236}">
                      <a16:creationId xmlns:a16="http://schemas.microsoft.com/office/drawing/2014/main" id="{61EEA4D3-D846-41DE-A2E2-AE7F2DDC8DFE}"/>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48" name="Group 247">
                  <a:extLst>
                    <a:ext uri="{FF2B5EF4-FFF2-40B4-BE49-F238E27FC236}">
                      <a16:creationId xmlns:a16="http://schemas.microsoft.com/office/drawing/2014/main" id="{8E870164-D0C2-457A-A170-7267162EB610}"/>
                    </a:ext>
                  </a:extLst>
                </p:cNvPr>
                <p:cNvGrpSpPr/>
                <p:nvPr/>
              </p:nvGrpSpPr>
              <p:grpSpPr>
                <a:xfrm>
                  <a:off x="668337" y="1497013"/>
                  <a:ext cx="476250" cy="382588"/>
                  <a:chOff x="668337" y="1497013"/>
                  <a:chExt cx="476250" cy="382588"/>
                </a:xfrm>
              </p:grpSpPr>
              <p:sp>
                <p:nvSpPr>
                  <p:cNvPr id="249" name="Freeform 97">
                    <a:extLst>
                      <a:ext uri="{FF2B5EF4-FFF2-40B4-BE49-F238E27FC236}">
                        <a16:creationId xmlns:a16="http://schemas.microsoft.com/office/drawing/2014/main" id="{A778F927-B23D-4815-A0C4-59725CB11B6A}"/>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50" name="Freeform 98">
                    <a:extLst>
                      <a:ext uri="{FF2B5EF4-FFF2-40B4-BE49-F238E27FC236}">
                        <a16:creationId xmlns:a16="http://schemas.microsoft.com/office/drawing/2014/main" id="{08CDC757-BC0C-419C-90D2-32C2521A8B53}"/>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51" name="Rectangle 99">
                    <a:extLst>
                      <a:ext uri="{FF2B5EF4-FFF2-40B4-BE49-F238E27FC236}">
                        <a16:creationId xmlns:a16="http://schemas.microsoft.com/office/drawing/2014/main" id="{D9C3FA17-4B14-4C21-B98E-BE8FF8C22163}"/>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52" name="Rectangle 100">
                    <a:extLst>
                      <a:ext uri="{FF2B5EF4-FFF2-40B4-BE49-F238E27FC236}">
                        <a16:creationId xmlns:a16="http://schemas.microsoft.com/office/drawing/2014/main" id="{7AFB2AFD-495E-41B2-B00C-CE140912BD06}"/>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53" name="Freeform 101">
                    <a:extLst>
                      <a:ext uri="{FF2B5EF4-FFF2-40B4-BE49-F238E27FC236}">
                        <a16:creationId xmlns:a16="http://schemas.microsoft.com/office/drawing/2014/main" id="{A36F912D-C95E-4EA5-A2D6-EC5C2128C568}"/>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54" name="Freeform 102">
                    <a:extLst>
                      <a:ext uri="{FF2B5EF4-FFF2-40B4-BE49-F238E27FC236}">
                        <a16:creationId xmlns:a16="http://schemas.microsoft.com/office/drawing/2014/main" id="{2A040CDD-3A38-40A2-9676-F3F35D6789B7}"/>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255" name="Group 254">
                <a:extLst>
                  <a:ext uri="{FF2B5EF4-FFF2-40B4-BE49-F238E27FC236}">
                    <a16:creationId xmlns:a16="http://schemas.microsoft.com/office/drawing/2014/main" id="{AE295B91-8BB7-4489-8EC6-07295BF827DB}"/>
                  </a:ext>
                </a:extLst>
              </p:cNvPr>
              <p:cNvGrpSpPr/>
              <p:nvPr/>
            </p:nvGrpSpPr>
            <p:grpSpPr>
              <a:xfrm>
                <a:off x="4499704" y="5214284"/>
                <a:ext cx="252744" cy="236472"/>
                <a:chOff x="627062" y="1497013"/>
                <a:chExt cx="517525" cy="382588"/>
              </a:xfrm>
            </p:grpSpPr>
            <p:sp>
              <p:nvSpPr>
                <p:cNvPr id="256" name="Freeform 96">
                  <a:extLst>
                    <a:ext uri="{FF2B5EF4-FFF2-40B4-BE49-F238E27FC236}">
                      <a16:creationId xmlns:a16="http://schemas.microsoft.com/office/drawing/2014/main" id="{28807732-9D64-46E2-B425-4AD4138C2975}"/>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57" name="Group 256">
                  <a:extLst>
                    <a:ext uri="{FF2B5EF4-FFF2-40B4-BE49-F238E27FC236}">
                      <a16:creationId xmlns:a16="http://schemas.microsoft.com/office/drawing/2014/main" id="{B89C5FCE-2EB7-41BF-A40C-352BC293EEBB}"/>
                    </a:ext>
                  </a:extLst>
                </p:cNvPr>
                <p:cNvGrpSpPr/>
                <p:nvPr/>
              </p:nvGrpSpPr>
              <p:grpSpPr>
                <a:xfrm>
                  <a:off x="668337" y="1497013"/>
                  <a:ext cx="476250" cy="382588"/>
                  <a:chOff x="668337" y="1497013"/>
                  <a:chExt cx="476250" cy="382588"/>
                </a:xfrm>
              </p:grpSpPr>
              <p:sp>
                <p:nvSpPr>
                  <p:cNvPr id="258" name="Freeform 97">
                    <a:extLst>
                      <a:ext uri="{FF2B5EF4-FFF2-40B4-BE49-F238E27FC236}">
                        <a16:creationId xmlns:a16="http://schemas.microsoft.com/office/drawing/2014/main" id="{29C434F1-903B-4E49-8832-393A85DBB44B}"/>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59" name="Freeform 98">
                    <a:extLst>
                      <a:ext uri="{FF2B5EF4-FFF2-40B4-BE49-F238E27FC236}">
                        <a16:creationId xmlns:a16="http://schemas.microsoft.com/office/drawing/2014/main" id="{DF8878AE-BAA2-4C97-B036-F691AA35F304}"/>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60" name="Rectangle 99">
                    <a:extLst>
                      <a:ext uri="{FF2B5EF4-FFF2-40B4-BE49-F238E27FC236}">
                        <a16:creationId xmlns:a16="http://schemas.microsoft.com/office/drawing/2014/main" id="{231C72D6-FC05-4BF2-A60D-2D483F03B941}"/>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61" name="Rectangle 100">
                    <a:extLst>
                      <a:ext uri="{FF2B5EF4-FFF2-40B4-BE49-F238E27FC236}">
                        <a16:creationId xmlns:a16="http://schemas.microsoft.com/office/drawing/2014/main" id="{E5B76E03-F8BB-4682-A38B-303F3268BA7A}"/>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62" name="Freeform 101">
                    <a:extLst>
                      <a:ext uri="{FF2B5EF4-FFF2-40B4-BE49-F238E27FC236}">
                        <a16:creationId xmlns:a16="http://schemas.microsoft.com/office/drawing/2014/main" id="{90041D2A-A88D-426D-8339-D95FA0C8CAC0}"/>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63" name="Freeform 102">
                    <a:extLst>
                      <a:ext uri="{FF2B5EF4-FFF2-40B4-BE49-F238E27FC236}">
                        <a16:creationId xmlns:a16="http://schemas.microsoft.com/office/drawing/2014/main" id="{3DCF5606-DD01-47AB-BFE3-D61398325F8A}"/>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264" name="Straight Connector 263">
                <a:extLst>
                  <a:ext uri="{FF2B5EF4-FFF2-40B4-BE49-F238E27FC236}">
                    <a16:creationId xmlns:a16="http://schemas.microsoft.com/office/drawing/2014/main" id="{8CD6AE24-020E-4818-B45F-EEA16FE5A695}"/>
                  </a:ext>
                </a:extLst>
              </p:cNvPr>
              <p:cNvCxnSpPr>
                <a:cxnSpLocks/>
              </p:cNvCxnSpPr>
              <p:nvPr/>
            </p:nvCxnSpPr>
            <p:spPr>
              <a:xfrm flipH="1">
                <a:off x="4340811" y="5061789"/>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1E52EA5-0749-4426-9DBD-A98E82B0D2E5}"/>
                  </a:ext>
                </a:extLst>
              </p:cNvPr>
              <p:cNvCxnSpPr>
                <a:cxnSpLocks/>
              </p:cNvCxnSpPr>
              <p:nvPr/>
            </p:nvCxnSpPr>
            <p:spPr>
              <a:xfrm flipH="1">
                <a:off x="4353251" y="4703621"/>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D0C4160F-4900-40A5-81BD-A4723196568D}"/>
                  </a:ext>
                </a:extLst>
              </p:cNvPr>
              <p:cNvGrpSpPr/>
              <p:nvPr/>
            </p:nvGrpSpPr>
            <p:grpSpPr>
              <a:xfrm>
                <a:off x="3426139" y="4881700"/>
                <a:ext cx="330199" cy="307040"/>
                <a:chOff x="7725418" y="1310412"/>
                <a:chExt cx="514350" cy="504825"/>
              </a:xfrm>
            </p:grpSpPr>
            <p:sp>
              <p:nvSpPr>
                <p:cNvPr id="269" name="Freeform 63">
                  <a:extLst>
                    <a:ext uri="{FF2B5EF4-FFF2-40B4-BE49-F238E27FC236}">
                      <a16:creationId xmlns:a16="http://schemas.microsoft.com/office/drawing/2014/main" id="{099DE117-F98C-4E9A-A5F1-3EC0F4B744DF}"/>
                    </a:ext>
                  </a:extLst>
                </p:cNvPr>
                <p:cNvSpPr>
                  <a:spLocks/>
                </p:cNvSpPr>
                <p:nvPr/>
              </p:nvSpPr>
              <p:spPr bwMode="auto">
                <a:xfrm>
                  <a:off x="7725418" y="1310412"/>
                  <a:ext cx="514350" cy="504825"/>
                </a:xfrm>
                <a:custGeom>
                  <a:avLst/>
                  <a:gdLst>
                    <a:gd name="T0" fmla="*/ 80 w 115"/>
                    <a:gd name="T1" fmla="*/ 58 h 113"/>
                    <a:gd name="T2" fmla="*/ 109 w 115"/>
                    <a:gd name="T3" fmla="*/ 29 h 113"/>
                    <a:gd name="T4" fmla="*/ 109 w 115"/>
                    <a:gd name="T5" fmla="*/ 7 h 113"/>
                    <a:gd name="T6" fmla="*/ 86 w 115"/>
                    <a:gd name="T7" fmla="*/ 7 h 113"/>
                    <a:gd name="T8" fmla="*/ 58 w 115"/>
                    <a:gd name="T9" fmla="*/ 35 h 113"/>
                    <a:gd name="T10" fmla="*/ 29 w 115"/>
                    <a:gd name="T11" fmla="*/ 7 h 113"/>
                    <a:gd name="T12" fmla="*/ 7 w 115"/>
                    <a:gd name="T13" fmla="*/ 7 h 113"/>
                    <a:gd name="T14" fmla="*/ 7 w 115"/>
                    <a:gd name="T15" fmla="*/ 29 h 113"/>
                    <a:gd name="T16" fmla="*/ 35 w 115"/>
                    <a:gd name="T17" fmla="*/ 58 h 113"/>
                    <a:gd name="T18" fmla="*/ 7 w 115"/>
                    <a:gd name="T19" fmla="*/ 86 h 113"/>
                    <a:gd name="T20" fmla="*/ 7 w 115"/>
                    <a:gd name="T21" fmla="*/ 109 h 113"/>
                    <a:gd name="T22" fmla="*/ 18 w 115"/>
                    <a:gd name="T23" fmla="*/ 113 h 113"/>
                    <a:gd name="T24" fmla="*/ 29 w 115"/>
                    <a:gd name="T25" fmla="*/ 109 h 113"/>
                    <a:gd name="T26" fmla="*/ 58 w 115"/>
                    <a:gd name="T27" fmla="*/ 80 h 113"/>
                    <a:gd name="T28" fmla="*/ 86 w 115"/>
                    <a:gd name="T29" fmla="*/ 108 h 113"/>
                    <a:gd name="T30" fmla="*/ 97 w 115"/>
                    <a:gd name="T31" fmla="*/ 113 h 113"/>
                    <a:gd name="T32" fmla="*/ 108 w 115"/>
                    <a:gd name="T33" fmla="*/ 108 h 113"/>
                    <a:gd name="T34" fmla="*/ 108 w 115"/>
                    <a:gd name="T35" fmla="*/ 86 h 113"/>
                    <a:gd name="T36" fmla="*/ 80 w 115"/>
                    <a:gd name="T3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13">
                      <a:moveTo>
                        <a:pt x="80" y="58"/>
                      </a:moveTo>
                      <a:cubicBezTo>
                        <a:pt x="109" y="29"/>
                        <a:pt x="109" y="29"/>
                        <a:pt x="109" y="29"/>
                      </a:cubicBezTo>
                      <a:cubicBezTo>
                        <a:pt x="115" y="23"/>
                        <a:pt x="115" y="13"/>
                        <a:pt x="109" y="7"/>
                      </a:cubicBezTo>
                      <a:cubicBezTo>
                        <a:pt x="102" y="0"/>
                        <a:pt x="92" y="0"/>
                        <a:pt x="86" y="7"/>
                      </a:cubicBezTo>
                      <a:cubicBezTo>
                        <a:pt x="58" y="35"/>
                        <a:pt x="58" y="35"/>
                        <a:pt x="58" y="35"/>
                      </a:cubicBezTo>
                      <a:cubicBezTo>
                        <a:pt x="29" y="7"/>
                        <a:pt x="29" y="7"/>
                        <a:pt x="29" y="7"/>
                      </a:cubicBezTo>
                      <a:cubicBezTo>
                        <a:pt x="23" y="0"/>
                        <a:pt x="13" y="0"/>
                        <a:pt x="7" y="7"/>
                      </a:cubicBezTo>
                      <a:cubicBezTo>
                        <a:pt x="0" y="13"/>
                        <a:pt x="0" y="23"/>
                        <a:pt x="7" y="29"/>
                      </a:cubicBezTo>
                      <a:cubicBezTo>
                        <a:pt x="35" y="58"/>
                        <a:pt x="35" y="58"/>
                        <a:pt x="35" y="58"/>
                      </a:cubicBezTo>
                      <a:cubicBezTo>
                        <a:pt x="7" y="86"/>
                        <a:pt x="7" y="86"/>
                        <a:pt x="7" y="86"/>
                      </a:cubicBezTo>
                      <a:cubicBezTo>
                        <a:pt x="0" y="92"/>
                        <a:pt x="0" y="102"/>
                        <a:pt x="7" y="109"/>
                      </a:cubicBezTo>
                      <a:cubicBezTo>
                        <a:pt x="10" y="112"/>
                        <a:pt x="14" y="113"/>
                        <a:pt x="18" y="113"/>
                      </a:cubicBezTo>
                      <a:cubicBezTo>
                        <a:pt x="22" y="113"/>
                        <a:pt x="26" y="112"/>
                        <a:pt x="29" y="109"/>
                      </a:cubicBezTo>
                      <a:cubicBezTo>
                        <a:pt x="58" y="80"/>
                        <a:pt x="58" y="80"/>
                        <a:pt x="58" y="80"/>
                      </a:cubicBezTo>
                      <a:cubicBezTo>
                        <a:pt x="86" y="108"/>
                        <a:pt x="86" y="108"/>
                        <a:pt x="86" y="108"/>
                      </a:cubicBezTo>
                      <a:cubicBezTo>
                        <a:pt x="89" y="112"/>
                        <a:pt x="93" y="113"/>
                        <a:pt x="97" y="113"/>
                      </a:cubicBezTo>
                      <a:cubicBezTo>
                        <a:pt x="101" y="113"/>
                        <a:pt x="105" y="112"/>
                        <a:pt x="108" y="108"/>
                      </a:cubicBezTo>
                      <a:cubicBezTo>
                        <a:pt x="115" y="102"/>
                        <a:pt x="115" y="92"/>
                        <a:pt x="108" y="86"/>
                      </a:cubicBezTo>
                      <a:lnTo>
                        <a:pt x="80" y="58"/>
                      </a:lnTo>
                      <a:close/>
                    </a:path>
                  </a:pathLst>
                </a:custGeom>
                <a:solidFill>
                  <a:srgbClr val="C39CA0"/>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70" name="Group 269">
                  <a:extLst>
                    <a:ext uri="{FF2B5EF4-FFF2-40B4-BE49-F238E27FC236}">
                      <a16:creationId xmlns:a16="http://schemas.microsoft.com/office/drawing/2014/main" id="{E17140F6-979D-45FC-A083-819C68EA4C8F}"/>
                    </a:ext>
                  </a:extLst>
                </p:cNvPr>
                <p:cNvGrpSpPr/>
                <p:nvPr/>
              </p:nvGrpSpPr>
              <p:grpSpPr>
                <a:xfrm>
                  <a:off x="7846068" y="1391375"/>
                  <a:ext cx="358775" cy="352425"/>
                  <a:chOff x="7846068" y="1391375"/>
                  <a:chExt cx="358775" cy="352425"/>
                </a:xfrm>
              </p:grpSpPr>
              <p:sp>
                <p:nvSpPr>
                  <p:cNvPr id="271" name="Line 64">
                    <a:extLst>
                      <a:ext uri="{FF2B5EF4-FFF2-40B4-BE49-F238E27FC236}">
                        <a16:creationId xmlns:a16="http://schemas.microsoft.com/office/drawing/2014/main" id="{8C38A3D2-78A8-4798-9B41-BC4AF9398886}"/>
                      </a:ext>
                    </a:extLst>
                  </p:cNvPr>
                  <p:cNvSpPr>
                    <a:spLocks noChangeShapeType="1"/>
                  </p:cNvSpPr>
                  <p:nvPr/>
                </p:nvSpPr>
                <p:spPr bwMode="auto">
                  <a:xfrm>
                    <a:off x="7846068" y="1391375"/>
                    <a:ext cx="152400" cy="147637"/>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72" name="Line 65">
                    <a:extLst>
                      <a:ext uri="{FF2B5EF4-FFF2-40B4-BE49-F238E27FC236}">
                        <a16:creationId xmlns:a16="http://schemas.microsoft.com/office/drawing/2014/main" id="{F848D63F-65EA-4F08-87CD-013DC3A9D8A8}"/>
                      </a:ext>
                    </a:extLst>
                  </p:cNvPr>
                  <p:cNvSpPr>
                    <a:spLocks noChangeShapeType="1"/>
                  </p:cNvSpPr>
                  <p:nvPr/>
                </p:nvSpPr>
                <p:spPr bwMode="auto">
                  <a:xfrm>
                    <a:off x="8052443" y="1591400"/>
                    <a:ext cx="147638" cy="15240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73" name="Line 66">
                    <a:extLst>
                      <a:ext uri="{FF2B5EF4-FFF2-40B4-BE49-F238E27FC236}">
                        <a16:creationId xmlns:a16="http://schemas.microsoft.com/office/drawing/2014/main" id="{89C3CD52-4D64-4975-8363-2B0210D15F9A}"/>
                      </a:ext>
                    </a:extLst>
                  </p:cNvPr>
                  <p:cNvSpPr>
                    <a:spLocks noChangeShapeType="1"/>
                  </p:cNvSpPr>
                  <p:nvPr/>
                </p:nvSpPr>
                <p:spPr bwMode="auto">
                  <a:xfrm flipH="1">
                    <a:off x="7846068" y="1391375"/>
                    <a:ext cx="358775" cy="3524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300" name="Straight Connector 299">
                <a:extLst>
                  <a:ext uri="{FF2B5EF4-FFF2-40B4-BE49-F238E27FC236}">
                    <a16:creationId xmlns:a16="http://schemas.microsoft.com/office/drawing/2014/main" id="{876BB9E3-76C8-4AA0-A13B-4987C2D9B94F}"/>
                  </a:ext>
                </a:extLst>
              </p:cNvPr>
              <p:cNvCxnSpPr>
                <a:cxnSpLocks/>
              </p:cNvCxnSpPr>
              <p:nvPr/>
            </p:nvCxnSpPr>
            <p:spPr>
              <a:xfrm>
                <a:off x="1907411" y="5067910"/>
                <a:ext cx="1384914" cy="0"/>
              </a:xfrm>
              <a:prstGeom prst="line">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F13B28E-50E8-4C6C-866F-1936D7C3F826}"/>
                  </a:ext>
                </a:extLst>
              </p:cNvPr>
              <p:cNvCxnSpPr>
                <a:cxnSpLocks/>
              </p:cNvCxnSpPr>
              <p:nvPr/>
            </p:nvCxnSpPr>
            <p:spPr>
              <a:xfrm>
                <a:off x="258754" y="4220710"/>
                <a:ext cx="4539476"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9759ECA0-E748-4979-B15B-4E5EA389C08B}"/>
                  </a:ext>
                </a:extLst>
              </p:cNvPr>
              <p:cNvSpPr txBox="1"/>
              <p:nvPr/>
            </p:nvSpPr>
            <p:spPr>
              <a:xfrm>
                <a:off x="3370042" y="5623131"/>
                <a:ext cx="399148"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Pumpe 2 </a:t>
                </a:r>
              </a:p>
            </p:txBody>
          </p:sp>
          <p:cxnSp>
            <p:nvCxnSpPr>
              <p:cNvPr id="275" name="Straight Connector 274">
                <a:extLst>
                  <a:ext uri="{FF2B5EF4-FFF2-40B4-BE49-F238E27FC236}">
                    <a16:creationId xmlns:a16="http://schemas.microsoft.com/office/drawing/2014/main" id="{5BA5DB87-B790-44DE-AA8E-0321CA6D50AB}"/>
                  </a:ext>
                </a:extLst>
              </p:cNvPr>
              <p:cNvCxnSpPr>
                <a:cxnSpLocks/>
              </p:cNvCxnSpPr>
              <p:nvPr/>
            </p:nvCxnSpPr>
            <p:spPr>
              <a:xfrm flipH="1">
                <a:off x="3566073" y="5194823"/>
                <a:ext cx="1729" cy="403564"/>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29FB7734-10F6-46CF-AD4F-7A66C6508F55}"/>
                  </a:ext>
                </a:extLst>
              </p:cNvPr>
              <p:cNvGrpSpPr/>
              <p:nvPr/>
            </p:nvGrpSpPr>
            <p:grpSpPr>
              <a:xfrm>
                <a:off x="3404497" y="5529452"/>
                <a:ext cx="330199" cy="307040"/>
                <a:chOff x="7725418" y="1310412"/>
                <a:chExt cx="514350" cy="504825"/>
              </a:xfrm>
            </p:grpSpPr>
            <p:sp>
              <p:nvSpPr>
                <p:cNvPr id="277" name="Freeform 63">
                  <a:extLst>
                    <a:ext uri="{FF2B5EF4-FFF2-40B4-BE49-F238E27FC236}">
                      <a16:creationId xmlns:a16="http://schemas.microsoft.com/office/drawing/2014/main" id="{CCD60E08-15BD-40DA-93F4-F3F1F13CCEF1}"/>
                    </a:ext>
                  </a:extLst>
                </p:cNvPr>
                <p:cNvSpPr>
                  <a:spLocks/>
                </p:cNvSpPr>
                <p:nvPr/>
              </p:nvSpPr>
              <p:spPr bwMode="auto">
                <a:xfrm>
                  <a:off x="7725418" y="1310412"/>
                  <a:ext cx="514350" cy="504825"/>
                </a:xfrm>
                <a:custGeom>
                  <a:avLst/>
                  <a:gdLst>
                    <a:gd name="T0" fmla="*/ 80 w 115"/>
                    <a:gd name="T1" fmla="*/ 58 h 113"/>
                    <a:gd name="T2" fmla="*/ 109 w 115"/>
                    <a:gd name="T3" fmla="*/ 29 h 113"/>
                    <a:gd name="T4" fmla="*/ 109 w 115"/>
                    <a:gd name="T5" fmla="*/ 7 h 113"/>
                    <a:gd name="T6" fmla="*/ 86 w 115"/>
                    <a:gd name="T7" fmla="*/ 7 h 113"/>
                    <a:gd name="T8" fmla="*/ 58 w 115"/>
                    <a:gd name="T9" fmla="*/ 35 h 113"/>
                    <a:gd name="T10" fmla="*/ 29 w 115"/>
                    <a:gd name="T11" fmla="*/ 7 h 113"/>
                    <a:gd name="T12" fmla="*/ 7 w 115"/>
                    <a:gd name="T13" fmla="*/ 7 h 113"/>
                    <a:gd name="T14" fmla="*/ 7 w 115"/>
                    <a:gd name="T15" fmla="*/ 29 h 113"/>
                    <a:gd name="T16" fmla="*/ 35 w 115"/>
                    <a:gd name="T17" fmla="*/ 58 h 113"/>
                    <a:gd name="T18" fmla="*/ 7 w 115"/>
                    <a:gd name="T19" fmla="*/ 86 h 113"/>
                    <a:gd name="T20" fmla="*/ 7 w 115"/>
                    <a:gd name="T21" fmla="*/ 109 h 113"/>
                    <a:gd name="T22" fmla="*/ 18 w 115"/>
                    <a:gd name="T23" fmla="*/ 113 h 113"/>
                    <a:gd name="T24" fmla="*/ 29 w 115"/>
                    <a:gd name="T25" fmla="*/ 109 h 113"/>
                    <a:gd name="T26" fmla="*/ 58 w 115"/>
                    <a:gd name="T27" fmla="*/ 80 h 113"/>
                    <a:gd name="T28" fmla="*/ 86 w 115"/>
                    <a:gd name="T29" fmla="*/ 108 h 113"/>
                    <a:gd name="T30" fmla="*/ 97 w 115"/>
                    <a:gd name="T31" fmla="*/ 113 h 113"/>
                    <a:gd name="T32" fmla="*/ 108 w 115"/>
                    <a:gd name="T33" fmla="*/ 108 h 113"/>
                    <a:gd name="T34" fmla="*/ 108 w 115"/>
                    <a:gd name="T35" fmla="*/ 86 h 113"/>
                    <a:gd name="T36" fmla="*/ 80 w 115"/>
                    <a:gd name="T3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13">
                      <a:moveTo>
                        <a:pt x="80" y="58"/>
                      </a:moveTo>
                      <a:cubicBezTo>
                        <a:pt x="109" y="29"/>
                        <a:pt x="109" y="29"/>
                        <a:pt x="109" y="29"/>
                      </a:cubicBezTo>
                      <a:cubicBezTo>
                        <a:pt x="115" y="23"/>
                        <a:pt x="115" y="13"/>
                        <a:pt x="109" y="7"/>
                      </a:cubicBezTo>
                      <a:cubicBezTo>
                        <a:pt x="102" y="0"/>
                        <a:pt x="92" y="0"/>
                        <a:pt x="86" y="7"/>
                      </a:cubicBezTo>
                      <a:cubicBezTo>
                        <a:pt x="58" y="35"/>
                        <a:pt x="58" y="35"/>
                        <a:pt x="58" y="35"/>
                      </a:cubicBezTo>
                      <a:cubicBezTo>
                        <a:pt x="29" y="7"/>
                        <a:pt x="29" y="7"/>
                        <a:pt x="29" y="7"/>
                      </a:cubicBezTo>
                      <a:cubicBezTo>
                        <a:pt x="23" y="0"/>
                        <a:pt x="13" y="0"/>
                        <a:pt x="7" y="7"/>
                      </a:cubicBezTo>
                      <a:cubicBezTo>
                        <a:pt x="0" y="13"/>
                        <a:pt x="0" y="23"/>
                        <a:pt x="7" y="29"/>
                      </a:cubicBezTo>
                      <a:cubicBezTo>
                        <a:pt x="35" y="58"/>
                        <a:pt x="35" y="58"/>
                        <a:pt x="35" y="58"/>
                      </a:cubicBezTo>
                      <a:cubicBezTo>
                        <a:pt x="7" y="86"/>
                        <a:pt x="7" y="86"/>
                        <a:pt x="7" y="86"/>
                      </a:cubicBezTo>
                      <a:cubicBezTo>
                        <a:pt x="0" y="92"/>
                        <a:pt x="0" y="102"/>
                        <a:pt x="7" y="109"/>
                      </a:cubicBezTo>
                      <a:cubicBezTo>
                        <a:pt x="10" y="112"/>
                        <a:pt x="14" y="113"/>
                        <a:pt x="18" y="113"/>
                      </a:cubicBezTo>
                      <a:cubicBezTo>
                        <a:pt x="22" y="113"/>
                        <a:pt x="26" y="112"/>
                        <a:pt x="29" y="109"/>
                      </a:cubicBezTo>
                      <a:cubicBezTo>
                        <a:pt x="58" y="80"/>
                        <a:pt x="58" y="80"/>
                        <a:pt x="58" y="80"/>
                      </a:cubicBezTo>
                      <a:cubicBezTo>
                        <a:pt x="86" y="108"/>
                        <a:pt x="86" y="108"/>
                        <a:pt x="86" y="108"/>
                      </a:cubicBezTo>
                      <a:cubicBezTo>
                        <a:pt x="89" y="112"/>
                        <a:pt x="93" y="113"/>
                        <a:pt x="97" y="113"/>
                      </a:cubicBezTo>
                      <a:cubicBezTo>
                        <a:pt x="101" y="113"/>
                        <a:pt x="105" y="112"/>
                        <a:pt x="108" y="108"/>
                      </a:cubicBezTo>
                      <a:cubicBezTo>
                        <a:pt x="115" y="102"/>
                        <a:pt x="115" y="92"/>
                        <a:pt x="108" y="86"/>
                      </a:cubicBezTo>
                      <a:lnTo>
                        <a:pt x="80" y="58"/>
                      </a:lnTo>
                      <a:close/>
                    </a:path>
                  </a:pathLst>
                </a:custGeom>
                <a:solidFill>
                  <a:srgbClr val="C39CA0"/>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278" name="Group 277">
                  <a:extLst>
                    <a:ext uri="{FF2B5EF4-FFF2-40B4-BE49-F238E27FC236}">
                      <a16:creationId xmlns:a16="http://schemas.microsoft.com/office/drawing/2014/main" id="{3F639B4F-4D6A-4ACA-A3B4-55C7DC67F78A}"/>
                    </a:ext>
                  </a:extLst>
                </p:cNvPr>
                <p:cNvGrpSpPr/>
                <p:nvPr/>
              </p:nvGrpSpPr>
              <p:grpSpPr>
                <a:xfrm>
                  <a:off x="7846068" y="1391375"/>
                  <a:ext cx="358775" cy="352425"/>
                  <a:chOff x="7846068" y="1391375"/>
                  <a:chExt cx="358775" cy="352425"/>
                </a:xfrm>
              </p:grpSpPr>
              <p:sp>
                <p:nvSpPr>
                  <p:cNvPr id="279" name="Line 64">
                    <a:extLst>
                      <a:ext uri="{FF2B5EF4-FFF2-40B4-BE49-F238E27FC236}">
                        <a16:creationId xmlns:a16="http://schemas.microsoft.com/office/drawing/2014/main" id="{2B9DA6C5-2560-4AC9-A971-C46ADEF011A4}"/>
                      </a:ext>
                    </a:extLst>
                  </p:cNvPr>
                  <p:cNvSpPr>
                    <a:spLocks noChangeShapeType="1"/>
                  </p:cNvSpPr>
                  <p:nvPr/>
                </p:nvSpPr>
                <p:spPr bwMode="auto">
                  <a:xfrm>
                    <a:off x="7846068" y="1391375"/>
                    <a:ext cx="152400" cy="147637"/>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81" name="Line 65">
                    <a:extLst>
                      <a:ext uri="{FF2B5EF4-FFF2-40B4-BE49-F238E27FC236}">
                        <a16:creationId xmlns:a16="http://schemas.microsoft.com/office/drawing/2014/main" id="{CA3D80A1-2861-4C6F-A7FE-140BC031C9AC}"/>
                      </a:ext>
                    </a:extLst>
                  </p:cNvPr>
                  <p:cNvSpPr>
                    <a:spLocks noChangeShapeType="1"/>
                  </p:cNvSpPr>
                  <p:nvPr/>
                </p:nvSpPr>
                <p:spPr bwMode="auto">
                  <a:xfrm>
                    <a:off x="8052443" y="1591400"/>
                    <a:ext cx="147638" cy="152400"/>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99" name="Line 66">
                    <a:extLst>
                      <a:ext uri="{FF2B5EF4-FFF2-40B4-BE49-F238E27FC236}">
                        <a16:creationId xmlns:a16="http://schemas.microsoft.com/office/drawing/2014/main" id="{E91E0145-0826-4078-8016-820C5F1554D4}"/>
                      </a:ext>
                    </a:extLst>
                  </p:cNvPr>
                  <p:cNvSpPr>
                    <a:spLocks noChangeShapeType="1"/>
                  </p:cNvSpPr>
                  <p:nvPr/>
                </p:nvSpPr>
                <p:spPr bwMode="auto">
                  <a:xfrm flipH="1">
                    <a:off x="7846068" y="1391375"/>
                    <a:ext cx="358775" cy="35242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grpSp>
          </p:grpSp>
        </p:grpSp>
        <p:sp>
          <p:nvSpPr>
            <p:cNvPr id="292" name="Freeform 74">
              <a:extLst>
                <a:ext uri="{FF2B5EF4-FFF2-40B4-BE49-F238E27FC236}">
                  <a16:creationId xmlns:a16="http://schemas.microsoft.com/office/drawing/2014/main" id="{58205D3F-C0FD-42D7-B2BB-CE8C8E994089}"/>
                </a:ext>
              </a:extLst>
            </p:cNvPr>
            <p:cNvSpPr>
              <a:spLocks/>
            </p:cNvSpPr>
            <p:nvPr/>
          </p:nvSpPr>
          <p:spPr bwMode="auto">
            <a:xfrm>
              <a:off x="1732639" y="4417925"/>
              <a:ext cx="377825" cy="330036"/>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cxnSp>
          <p:nvCxnSpPr>
            <p:cNvPr id="294" name="Straight Connector 293">
              <a:extLst>
                <a:ext uri="{FF2B5EF4-FFF2-40B4-BE49-F238E27FC236}">
                  <a16:creationId xmlns:a16="http://schemas.microsoft.com/office/drawing/2014/main" id="{3B721D1E-CCC9-4E5A-9D7E-01766CA8AAA4}"/>
                </a:ext>
              </a:extLst>
            </p:cNvPr>
            <p:cNvCxnSpPr>
              <a:cxnSpLocks/>
              <a:stCxn id="20" idx="1"/>
            </p:cNvCxnSpPr>
            <p:nvPr/>
          </p:nvCxnSpPr>
          <p:spPr>
            <a:xfrm flipH="1">
              <a:off x="1835079" y="4707107"/>
              <a:ext cx="69426" cy="159754"/>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0D7087A-DEDC-419D-84A2-3FAAFF841F78}"/>
                </a:ext>
              </a:extLst>
            </p:cNvPr>
            <p:cNvCxnSpPr>
              <a:cxnSpLocks/>
            </p:cNvCxnSpPr>
            <p:nvPr/>
          </p:nvCxnSpPr>
          <p:spPr>
            <a:xfrm flipH="1" flipV="1">
              <a:off x="1470660" y="4870835"/>
              <a:ext cx="370100" cy="1032"/>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C43258A4-F5BC-4BAC-8565-590C9B748718}"/>
                </a:ext>
              </a:extLst>
            </p:cNvPr>
            <p:cNvSpPr txBox="1"/>
            <p:nvPr/>
          </p:nvSpPr>
          <p:spPr>
            <a:xfrm>
              <a:off x="1744678" y="4936579"/>
              <a:ext cx="458459" cy="200311"/>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lgn="ctr">
                <a:spcAft>
                  <a:spcPts val="0"/>
                </a:spcAft>
                <a:buNone/>
              </a:pPr>
              <a:r>
                <a:rPr lang="da-DK" sz="700" b="1">
                  <a:sym typeface="Arial" panose="020B0604020202020204" pitchFamily="34" charset="0"/>
                </a:rPr>
                <a:t>Ny pumpe </a:t>
              </a:r>
            </a:p>
            <a:p>
              <a:pPr lvl="1" algn="ctr">
                <a:spcAft>
                  <a:spcPts val="0"/>
                </a:spcAft>
                <a:buNone/>
              </a:pPr>
              <a:r>
                <a:rPr lang="da-DK" sz="700" b="1">
                  <a:sym typeface="Arial" panose="020B0604020202020204" pitchFamily="34" charset="0"/>
                </a:rPr>
                <a:t>zone</a:t>
              </a:r>
            </a:p>
          </p:txBody>
        </p:sp>
        <p:grpSp>
          <p:nvGrpSpPr>
            <p:cNvPr id="297" name="Group 296">
              <a:extLst>
                <a:ext uri="{FF2B5EF4-FFF2-40B4-BE49-F238E27FC236}">
                  <a16:creationId xmlns:a16="http://schemas.microsoft.com/office/drawing/2014/main" id="{F05490F4-F549-4365-AFF3-2F1928A3A4CD}"/>
                </a:ext>
              </a:extLst>
            </p:cNvPr>
            <p:cNvGrpSpPr/>
            <p:nvPr/>
          </p:nvGrpSpPr>
          <p:grpSpPr>
            <a:xfrm flipH="1">
              <a:off x="3010905" y="4392227"/>
              <a:ext cx="309689" cy="181457"/>
              <a:chOff x="1792210" y="3283570"/>
              <a:chExt cx="509588" cy="309562"/>
            </a:xfrm>
            <a:solidFill>
              <a:srgbClr val="8AA299"/>
            </a:solidFill>
          </p:grpSpPr>
          <p:sp>
            <p:nvSpPr>
              <p:cNvPr id="298" name="Freeform 83">
                <a:extLst>
                  <a:ext uri="{FF2B5EF4-FFF2-40B4-BE49-F238E27FC236}">
                    <a16:creationId xmlns:a16="http://schemas.microsoft.com/office/drawing/2014/main" id="{CE9EE5E2-F279-4D82-9A4A-4835F9B70FE6}"/>
                  </a:ext>
                </a:extLst>
              </p:cNvPr>
              <p:cNvSpPr>
                <a:spLocks/>
              </p:cNvSpPr>
              <p:nvPr/>
            </p:nvSpPr>
            <p:spPr bwMode="auto">
              <a:xfrm>
                <a:off x="1976360" y="3310557"/>
                <a:ext cx="280988" cy="282575"/>
              </a:xfrm>
              <a:custGeom>
                <a:avLst/>
                <a:gdLst>
                  <a:gd name="T0" fmla="*/ 32 w 63"/>
                  <a:gd name="T1" fmla="*/ 63 h 63"/>
                  <a:gd name="T2" fmla="*/ 32 w 63"/>
                  <a:gd name="T3" fmla="*/ 63 h 63"/>
                  <a:gd name="T4" fmla="*/ 0 w 63"/>
                  <a:gd name="T5" fmla="*/ 32 h 63"/>
                  <a:gd name="T6" fmla="*/ 0 w 63"/>
                  <a:gd name="T7" fmla="*/ 0 h 63"/>
                  <a:gd name="T8" fmla="*/ 32 w 63"/>
                  <a:gd name="T9" fmla="*/ 0 h 63"/>
                  <a:gd name="T10" fmla="*/ 63 w 63"/>
                  <a:gd name="T11" fmla="*/ 32 h 63"/>
                  <a:gd name="T12" fmla="*/ 63 w 63"/>
                  <a:gd name="T13" fmla="*/ 32 h 63"/>
                  <a:gd name="T14" fmla="*/ 32 w 63"/>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3">
                    <a:moveTo>
                      <a:pt x="32" y="63"/>
                    </a:moveTo>
                    <a:cubicBezTo>
                      <a:pt x="32" y="63"/>
                      <a:pt x="32" y="63"/>
                      <a:pt x="32" y="63"/>
                    </a:cubicBezTo>
                    <a:cubicBezTo>
                      <a:pt x="14" y="63"/>
                      <a:pt x="0" y="49"/>
                      <a:pt x="0" y="32"/>
                    </a:cubicBezTo>
                    <a:cubicBezTo>
                      <a:pt x="0" y="0"/>
                      <a:pt x="0" y="0"/>
                      <a:pt x="0" y="0"/>
                    </a:cubicBezTo>
                    <a:cubicBezTo>
                      <a:pt x="32" y="0"/>
                      <a:pt x="32" y="0"/>
                      <a:pt x="32" y="0"/>
                    </a:cubicBezTo>
                    <a:cubicBezTo>
                      <a:pt x="49" y="0"/>
                      <a:pt x="63" y="14"/>
                      <a:pt x="63" y="32"/>
                    </a:cubicBezTo>
                    <a:cubicBezTo>
                      <a:pt x="63" y="32"/>
                      <a:pt x="63" y="32"/>
                      <a:pt x="63" y="32"/>
                    </a:cubicBezTo>
                    <a:cubicBezTo>
                      <a:pt x="63" y="49"/>
                      <a:pt x="49" y="63"/>
                      <a:pt x="3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301" name="Group 300">
                <a:extLst>
                  <a:ext uri="{FF2B5EF4-FFF2-40B4-BE49-F238E27FC236}">
                    <a16:creationId xmlns:a16="http://schemas.microsoft.com/office/drawing/2014/main" id="{AB7FC49A-196F-4D1B-9CF8-8875CD78EDED}"/>
                  </a:ext>
                </a:extLst>
              </p:cNvPr>
              <p:cNvGrpSpPr/>
              <p:nvPr/>
            </p:nvGrpSpPr>
            <p:grpSpPr>
              <a:xfrm>
                <a:off x="1792210" y="3283570"/>
                <a:ext cx="509588" cy="295275"/>
                <a:chOff x="1792210" y="3283570"/>
                <a:chExt cx="509588" cy="295275"/>
              </a:xfrm>
              <a:grpFill/>
            </p:grpSpPr>
            <p:sp>
              <p:nvSpPr>
                <p:cNvPr id="302" name="Freeform 84">
                  <a:extLst>
                    <a:ext uri="{FF2B5EF4-FFF2-40B4-BE49-F238E27FC236}">
                      <a16:creationId xmlns:a16="http://schemas.microsoft.com/office/drawing/2014/main" id="{8AE684DD-BF5B-4F63-B42F-F4CBD9D592C2}"/>
                    </a:ext>
                  </a:extLst>
                </p:cNvPr>
                <p:cNvSpPr>
                  <a:spLocks/>
                </p:cNvSpPr>
                <p:nvPr/>
              </p:nvSpPr>
              <p:spPr bwMode="auto">
                <a:xfrm>
                  <a:off x="1792210" y="3283570"/>
                  <a:ext cx="509588" cy="295275"/>
                </a:xfrm>
                <a:custGeom>
                  <a:avLst/>
                  <a:gdLst>
                    <a:gd name="T0" fmla="*/ 0 w 114"/>
                    <a:gd name="T1" fmla="*/ 0 h 66"/>
                    <a:gd name="T2" fmla="*/ 0 w 114"/>
                    <a:gd name="T3" fmla="*/ 6 h 66"/>
                    <a:gd name="T4" fmla="*/ 84 w 114"/>
                    <a:gd name="T5" fmla="*/ 6 h 66"/>
                    <a:gd name="T6" fmla="*/ 114 w 114"/>
                    <a:gd name="T7" fmla="*/ 36 h 66"/>
                    <a:gd name="T8" fmla="*/ 84 w 114"/>
                    <a:gd name="T9" fmla="*/ 66 h 66"/>
                    <a:gd name="T10" fmla="*/ 54 w 114"/>
                    <a:gd name="T11" fmla="*/ 36 h 66"/>
                    <a:gd name="T12" fmla="*/ 54 w 114"/>
                    <a:gd name="T13" fmla="*/ 16 h 66"/>
                  </a:gdLst>
                  <a:ahLst/>
                  <a:cxnLst>
                    <a:cxn ang="0">
                      <a:pos x="T0" y="T1"/>
                    </a:cxn>
                    <a:cxn ang="0">
                      <a:pos x="T2" y="T3"/>
                    </a:cxn>
                    <a:cxn ang="0">
                      <a:pos x="T4" y="T5"/>
                    </a:cxn>
                    <a:cxn ang="0">
                      <a:pos x="T6" y="T7"/>
                    </a:cxn>
                    <a:cxn ang="0">
                      <a:pos x="T8" y="T9"/>
                    </a:cxn>
                    <a:cxn ang="0">
                      <a:pos x="T10" y="T11"/>
                    </a:cxn>
                    <a:cxn ang="0">
                      <a:pos x="T12" y="T13"/>
                    </a:cxn>
                  </a:cxnLst>
                  <a:rect l="0" t="0" r="r" b="b"/>
                  <a:pathLst>
                    <a:path w="114" h="66">
                      <a:moveTo>
                        <a:pt x="0" y="0"/>
                      </a:moveTo>
                      <a:cubicBezTo>
                        <a:pt x="0" y="6"/>
                        <a:pt x="0" y="6"/>
                        <a:pt x="0" y="6"/>
                      </a:cubicBezTo>
                      <a:cubicBezTo>
                        <a:pt x="84" y="6"/>
                        <a:pt x="84" y="6"/>
                        <a:pt x="84" y="6"/>
                      </a:cubicBezTo>
                      <a:cubicBezTo>
                        <a:pt x="100" y="6"/>
                        <a:pt x="114" y="19"/>
                        <a:pt x="114" y="36"/>
                      </a:cubicBezTo>
                      <a:cubicBezTo>
                        <a:pt x="114" y="52"/>
                        <a:pt x="100" y="66"/>
                        <a:pt x="84" y="66"/>
                      </a:cubicBezTo>
                      <a:cubicBezTo>
                        <a:pt x="67" y="66"/>
                        <a:pt x="54" y="52"/>
                        <a:pt x="54" y="36"/>
                      </a:cubicBezTo>
                      <a:cubicBezTo>
                        <a:pt x="54" y="16"/>
                        <a:pt x="54" y="16"/>
                        <a:pt x="54" y="16"/>
                      </a:cubicBezTo>
                    </a:path>
                  </a:pathLst>
                </a:custGeom>
                <a:solidFill>
                  <a:srgbClr val="E9C562"/>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303" name="Oval 85">
                  <a:extLst>
                    <a:ext uri="{FF2B5EF4-FFF2-40B4-BE49-F238E27FC236}">
                      <a16:creationId xmlns:a16="http://schemas.microsoft.com/office/drawing/2014/main" id="{EAA07714-1084-467C-A18A-AE7D300D77D5}"/>
                    </a:ext>
                  </a:extLst>
                </p:cNvPr>
                <p:cNvSpPr>
                  <a:spLocks noChangeArrowheads="1"/>
                </p:cNvSpPr>
                <p:nvPr/>
              </p:nvSpPr>
              <p:spPr bwMode="auto">
                <a:xfrm>
                  <a:off x="2104947" y="3377232"/>
                  <a:ext cx="125413" cy="130175"/>
                </a:xfrm>
                <a:prstGeom prst="ellipse">
                  <a:avLst/>
                </a:prstGeom>
                <a:solidFill>
                  <a:srgbClr val="E9C562"/>
                </a:solidFill>
                <a:ln w="12700" cap="rnd">
                  <a:solidFill>
                    <a:srgbClr val="30373B"/>
                  </a:solid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grpSp>
        <p:sp>
          <p:nvSpPr>
            <p:cNvPr id="304" name="TextBox 303">
              <a:extLst>
                <a:ext uri="{FF2B5EF4-FFF2-40B4-BE49-F238E27FC236}">
                  <a16:creationId xmlns:a16="http://schemas.microsoft.com/office/drawing/2014/main" id="{0452EC7E-C7BC-4DF3-B98F-907505D2895F}"/>
                </a:ext>
              </a:extLst>
            </p:cNvPr>
            <p:cNvSpPr txBox="1"/>
            <p:nvPr/>
          </p:nvSpPr>
          <p:spPr>
            <a:xfrm>
              <a:off x="2810441" y="4912091"/>
              <a:ext cx="504221" cy="200311"/>
            </a:xfrm>
            <a:prstGeom prst="rect">
              <a:avLst/>
            </a:prstGeom>
            <a:noFill/>
            <a:ln w="6350">
              <a:noFill/>
              <a:prstDash val="sysDash"/>
            </a:ln>
          </p:spPr>
          <p:txBody>
            <a:bodyPr wrap="squar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lgn="ctr">
                <a:spcAft>
                  <a:spcPts val="0"/>
                </a:spcAft>
                <a:buNone/>
              </a:pPr>
              <a:r>
                <a:rPr lang="da-DK" sz="700" b="1">
                  <a:sym typeface="Arial" panose="020B0604020202020204" pitchFamily="34" charset="0"/>
                </a:rPr>
                <a:t>Ny trykforøger</a:t>
              </a:r>
            </a:p>
          </p:txBody>
        </p:sp>
        <p:sp>
          <p:nvSpPr>
            <p:cNvPr id="305" name="TextBox 304">
              <a:extLst>
                <a:ext uri="{FF2B5EF4-FFF2-40B4-BE49-F238E27FC236}">
                  <a16:creationId xmlns:a16="http://schemas.microsoft.com/office/drawing/2014/main" id="{9CB0BF3E-736E-4377-A9D3-67A2D36DC0D0}"/>
                </a:ext>
              </a:extLst>
            </p:cNvPr>
            <p:cNvSpPr txBox="1"/>
            <p:nvPr/>
          </p:nvSpPr>
          <p:spPr>
            <a:xfrm>
              <a:off x="2188079" y="4566816"/>
              <a:ext cx="765705" cy="300467"/>
            </a:xfrm>
            <a:prstGeom prst="rect">
              <a:avLst/>
            </a:prstGeom>
            <a:noFill/>
            <a:ln w="6350">
              <a:noFill/>
              <a:prstDash val="sysDash"/>
            </a:ln>
          </p:spPr>
          <p:txBody>
            <a:bodyPr wrap="squar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lgn="ctr">
                <a:spcAft>
                  <a:spcPts val="0"/>
                </a:spcAft>
                <a:buNone/>
              </a:pPr>
              <a:r>
                <a:rPr lang="da-DK" sz="700" b="1">
                  <a:sym typeface="Arial" panose="020B0604020202020204" pitchFamily="34" charset="0"/>
                </a:rPr>
                <a:t>Ny transportledning 3,1 km</a:t>
              </a:r>
            </a:p>
          </p:txBody>
        </p:sp>
      </p:grpSp>
      <p:sp>
        <p:nvSpPr>
          <p:cNvPr id="306" name="TextBox 305">
            <a:extLst>
              <a:ext uri="{FF2B5EF4-FFF2-40B4-BE49-F238E27FC236}">
                <a16:creationId xmlns:a16="http://schemas.microsoft.com/office/drawing/2014/main" id="{3C663D99-5AE9-490B-B3E4-33C33AFED0F9}"/>
              </a:ext>
            </a:extLst>
          </p:cNvPr>
          <p:cNvSpPr txBox="1"/>
          <p:nvPr/>
        </p:nvSpPr>
        <p:spPr>
          <a:xfrm>
            <a:off x="304046" y="4732610"/>
            <a:ext cx="1274388" cy="157415"/>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en-GB" b="1" err="1">
                <a:sym typeface="Arial" panose="020B0604020202020204" pitchFamily="34" charset="0"/>
              </a:rPr>
              <a:t>Alternativ</a:t>
            </a:r>
            <a:r>
              <a:rPr lang="en-GB" b="1">
                <a:sym typeface="Arial" panose="020B0604020202020204" pitchFamily="34" charset="0"/>
              </a:rPr>
              <a:t> situation</a:t>
            </a:r>
          </a:p>
        </p:txBody>
      </p:sp>
      <p:cxnSp>
        <p:nvCxnSpPr>
          <p:cNvPr id="307" name="Straight Connector 306">
            <a:extLst>
              <a:ext uri="{FF2B5EF4-FFF2-40B4-BE49-F238E27FC236}">
                <a16:creationId xmlns:a16="http://schemas.microsoft.com/office/drawing/2014/main" id="{A869FCD7-7192-406C-9364-CF3B982165F5}"/>
              </a:ext>
            </a:extLst>
          </p:cNvPr>
          <p:cNvCxnSpPr>
            <a:cxnSpLocks/>
          </p:cNvCxnSpPr>
          <p:nvPr/>
        </p:nvCxnSpPr>
        <p:spPr>
          <a:xfrm>
            <a:off x="304046" y="4990129"/>
            <a:ext cx="4539476"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35D3662A-F178-4F10-9D6B-13D86A9B601F}"/>
              </a:ext>
            </a:extLst>
          </p:cNvPr>
          <p:cNvGrpSpPr/>
          <p:nvPr/>
        </p:nvGrpSpPr>
        <p:grpSpPr>
          <a:xfrm>
            <a:off x="323264" y="5036907"/>
            <a:ext cx="4494237" cy="1400066"/>
            <a:chOff x="248475" y="1695880"/>
            <a:chExt cx="4494237" cy="1400066"/>
          </a:xfrm>
        </p:grpSpPr>
        <p:grpSp>
          <p:nvGrpSpPr>
            <p:cNvPr id="309" name="Group 308">
              <a:extLst>
                <a:ext uri="{FF2B5EF4-FFF2-40B4-BE49-F238E27FC236}">
                  <a16:creationId xmlns:a16="http://schemas.microsoft.com/office/drawing/2014/main" id="{C54052DB-41A0-46E4-AC44-5C44C992915C}"/>
                </a:ext>
              </a:extLst>
            </p:cNvPr>
            <p:cNvGrpSpPr/>
            <p:nvPr/>
          </p:nvGrpSpPr>
          <p:grpSpPr>
            <a:xfrm>
              <a:off x="1185899" y="2183759"/>
              <a:ext cx="414337" cy="323850"/>
              <a:chOff x="878681" y="2348706"/>
              <a:chExt cx="414337" cy="323850"/>
            </a:xfrm>
          </p:grpSpPr>
          <p:sp>
            <p:nvSpPr>
              <p:cNvPr id="392" name="Freeform 73">
                <a:extLst>
                  <a:ext uri="{FF2B5EF4-FFF2-40B4-BE49-F238E27FC236}">
                    <a16:creationId xmlns:a16="http://schemas.microsoft.com/office/drawing/2014/main" id="{A56AE156-D237-430A-8626-7B280464C416}"/>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66817F"/>
              </a:solidFill>
              <a:ln>
                <a:noFill/>
              </a:ln>
            </p:spPr>
            <p:txBody>
              <a:bodyPr vert="horz" wrap="square" lIns="91440" tIns="45720" rIns="91440" bIns="45720" numCol="1" anchor="t" anchorCtr="0" compatLnSpc="1">
                <a:prstTxWarp prst="textNoShape">
                  <a:avLst/>
                </a:prstTxWarp>
              </a:bodyPr>
              <a:lstStyle/>
              <a:p>
                <a:endParaRPr lang="da-DK"/>
              </a:p>
            </p:txBody>
          </p:sp>
          <p:sp>
            <p:nvSpPr>
              <p:cNvPr id="393" name="Freeform 74">
                <a:extLst>
                  <a:ext uri="{FF2B5EF4-FFF2-40B4-BE49-F238E27FC236}">
                    <a16:creationId xmlns:a16="http://schemas.microsoft.com/office/drawing/2014/main" id="{57F12A31-016D-4B39-8A51-A38394E83547}"/>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4" name="Freeform 75">
                <a:extLst>
                  <a:ext uri="{FF2B5EF4-FFF2-40B4-BE49-F238E27FC236}">
                    <a16:creationId xmlns:a16="http://schemas.microsoft.com/office/drawing/2014/main" id="{DA489702-1E1E-423A-967E-D629404989B9}"/>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310" name="Group 309">
              <a:extLst>
                <a:ext uri="{FF2B5EF4-FFF2-40B4-BE49-F238E27FC236}">
                  <a16:creationId xmlns:a16="http://schemas.microsoft.com/office/drawing/2014/main" id="{BC149F2F-4C4A-4DEA-A913-1171749E93BA}"/>
                </a:ext>
              </a:extLst>
            </p:cNvPr>
            <p:cNvGrpSpPr/>
            <p:nvPr/>
          </p:nvGrpSpPr>
          <p:grpSpPr>
            <a:xfrm>
              <a:off x="249018" y="2020838"/>
              <a:ext cx="252744" cy="232040"/>
              <a:chOff x="627062" y="1497013"/>
              <a:chExt cx="517525" cy="382588"/>
            </a:xfrm>
          </p:grpSpPr>
          <p:sp>
            <p:nvSpPr>
              <p:cNvPr id="384" name="Freeform 96">
                <a:extLst>
                  <a:ext uri="{FF2B5EF4-FFF2-40B4-BE49-F238E27FC236}">
                    <a16:creationId xmlns:a16="http://schemas.microsoft.com/office/drawing/2014/main" id="{1003756E-F045-44BB-B775-3023BB2CB55E}"/>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385" name="Group 384">
                <a:extLst>
                  <a:ext uri="{FF2B5EF4-FFF2-40B4-BE49-F238E27FC236}">
                    <a16:creationId xmlns:a16="http://schemas.microsoft.com/office/drawing/2014/main" id="{CD43CD93-B9DA-42C9-97BE-3781D7479A0C}"/>
                  </a:ext>
                </a:extLst>
              </p:cNvPr>
              <p:cNvGrpSpPr/>
              <p:nvPr/>
            </p:nvGrpSpPr>
            <p:grpSpPr>
              <a:xfrm>
                <a:off x="668337" y="1497013"/>
                <a:ext cx="476250" cy="382588"/>
                <a:chOff x="668337" y="1497013"/>
                <a:chExt cx="476250" cy="382588"/>
              </a:xfrm>
            </p:grpSpPr>
            <p:sp>
              <p:nvSpPr>
                <p:cNvPr id="386" name="Freeform 97">
                  <a:extLst>
                    <a:ext uri="{FF2B5EF4-FFF2-40B4-BE49-F238E27FC236}">
                      <a16:creationId xmlns:a16="http://schemas.microsoft.com/office/drawing/2014/main" id="{93B49006-FF1D-4F7B-B6DC-7169CF173114}"/>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87" name="Freeform 98">
                  <a:extLst>
                    <a:ext uri="{FF2B5EF4-FFF2-40B4-BE49-F238E27FC236}">
                      <a16:creationId xmlns:a16="http://schemas.microsoft.com/office/drawing/2014/main" id="{227326AE-136F-45CF-B6F4-D2AF52A1F71E}"/>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88" name="Rectangle 99">
                  <a:extLst>
                    <a:ext uri="{FF2B5EF4-FFF2-40B4-BE49-F238E27FC236}">
                      <a16:creationId xmlns:a16="http://schemas.microsoft.com/office/drawing/2014/main" id="{6ABC0D6C-A7A1-4F09-87E4-EDEAE6BB1593}"/>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89" name="Rectangle 100">
                  <a:extLst>
                    <a:ext uri="{FF2B5EF4-FFF2-40B4-BE49-F238E27FC236}">
                      <a16:creationId xmlns:a16="http://schemas.microsoft.com/office/drawing/2014/main" id="{FCC0531F-CE11-42AF-BCF8-98DEFC97C876}"/>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90" name="Freeform 101">
                  <a:extLst>
                    <a:ext uri="{FF2B5EF4-FFF2-40B4-BE49-F238E27FC236}">
                      <a16:creationId xmlns:a16="http://schemas.microsoft.com/office/drawing/2014/main" id="{BD2A0D2F-C36B-4974-8268-5A44F3F7F478}"/>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91" name="Freeform 102">
                  <a:extLst>
                    <a:ext uri="{FF2B5EF4-FFF2-40B4-BE49-F238E27FC236}">
                      <a16:creationId xmlns:a16="http://schemas.microsoft.com/office/drawing/2014/main" id="{F494C56E-DC4E-461B-B614-F82A81D2DEF8}"/>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311" name="Straight Connector 310">
              <a:extLst>
                <a:ext uri="{FF2B5EF4-FFF2-40B4-BE49-F238E27FC236}">
                  <a16:creationId xmlns:a16="http://schemas.microsoft.com/office/drawing/2014/main" id="{445C01F3-8730-4350-AF58-3E6BD44E049A}"/>
                </a:ext>
              </a:extLst>
            </p:cNvPr>
            <p:cNvCxnSpPr>
              <a:cxnSpLocks/>
            </p:cNvCxnSpPr>
            <p:nvPr/>
          </p:nvCxnSpPr>
          <p:spPr>
            <a:xfrm>
              <a:off x="616174" y="2458640"/>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A419E9D-66AC-4F67-BF62-6CAEEEADD750}"/>
                </a:ext>
              </a:extLst>
            </p:cNvPr>
            <p:cNvCxnSpPr>
              <a:cxnSpLocks/>
            </p:cNvCxnSpPr>
            <p:nvPr/>
          </p:nvCxnSpPr>
          <p:spPr>
            <a:xfrm>
              <a:off x="746654" y="2105159"/>
              <a:ext cx="0" cy="648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985A3FB8-947D-4FAB-A42C-C1A617C334B3}"/>
                </a:ext>
              </a:extLst>
            </p:cNvPr>
            <p:cNvCxnSpPr>
              <a:cxnSpLocks/>
            </p:cNvCxnSpPr>
            <p:nvPr/>
          </p:nvCxnSpPr>
          <p:spPr>
            <a:xfrm flipH="1">
              <a:off x="610140" y="2759190"/>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F7CEC69-EA8B-43C0-9F62-207ECECD901A}"/>
                </a:ext>
              </a:extLst>
            </p:cNvPr>
            <p:cNvCxnSpPr>
              <a:cxnSpLocks/>
            </p:cNvCxnSpPr>
            <p:nvPr/>
          </p:nvCxnSpPr>
          <p:spPr>
            <a:xfrm flipH="1">
              <a:off x="1417405" y="2575510"/>
              <a:ext cx="1729" cy="396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3" name="TextBox 322">
              <a:extLst>
                <a:ext uri="{FF2B5EF4-FFF2-40B4-BE49-F238E27FC236}">
                  <a16:creationId xmlns:a16="http://schemas.microsoft.com/office/drawing/2014/main" id="{DD3B253A-B31E-46AA-9CE9-FBBF9B6E9CA0}"/>
                </a:ext>
              </a:extLst>
            </p:cNvPr>
            <p:cNvSpPr txBox="1"/>
            <p:nvPr/>
          </p:nvSpPr>
          <p:spPr>
            <a:xfrm>
              <a:off x="1227174" y="2995790"/>
              <a:ext cx="413575"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Pumpe 1 </a:t>
              </a:r>
            </a:p>
          </p:txBody>
        </p:sp>
        <p:grpSp>
          <p:nvGrpSpPr>
            <p:cNvPr id="324" name="Group 323">
              <a:extLst>
                <a:ext uri="{FF2B5EF4-FFF2-40B4-BE49-F238E27FC236}">
                  <a16:creationId xmlns:a16="http://schemas.microsoft.com/office/drawing/2014/main" id="{1DC0CF4D-677A-4228-B73E-B020F7A8CEF3}"/>
                </a:ext>
              </a:extLst>
            </p:cNvPr>
            <p:cNvGrpSpPr/>
            <p:nvPr/>
          </p:nvGrpSpPr>
          <p:grpSpPr>
            <a:xfrm>
              <a:off x="249018" y="2339042"/>
              <a:ext cx="252744" cy="232040"/>
              <a:chOff x="627062" y="1497013"/>
              <a:chExt cx="517525" cy="382588"/>
            </a:xfrm>
          </p:grpSpPr>
          <p:sp>
            <p:nvSpPr>
              <p:cNvPr id="376" name="Freeform 96">
                <a:extLst>
                  <a:ext uri="{FF2B5EF4-FFF2-40B4-BE49-F238E27FC236}">
                    <a16:creationId xmlns:a16="http://schemas.microsoft.com/office/drawing/2014/main" id="{B987F22F-18DA-492E-978C-0CC1B15D47C6}"/>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377" name="Group 376">
                <a:extLst>
                  <a:ext uri="{FF2B5EF4-FFF2-40B4-BE49-F238E27FC236}">
                    <a16:creationId xmlns:a16="http://schemas.microsoft.com/office/drawing/2014/main" id="{78D9CF7E-33B9-4A6E-BF11-8D7D2F604341}"/>
                  </a:ext>
                </a:extLst>
              </p:cNvPr>
              <p:cNvGrpSpPr/>
              <p:nvPr/>
            </p:nvGrpSpPr>
            <p:grpSpPr>
              <a:xfrm>
                <a:off x="668337" y="1497013"/>
                <a:ext cx="476250" cy="382588"/>
                <a:chOff x="668337" y="1497013"/>
                <a:chExt cx="476250" cy="382588"/>
              </a:xfrm>
            </p:grpSpPr>
            <p:sp>
              <p:nvSpPr>
                <p:cNvPr id="378" name="Freeform 97">
                  <a:extLst>
                    <a:ext uri="{FF2B5EF4-FFF2-40B4-BE49-F238E27FC236}">
                      <a16:creationId xmlns:a16="http://schemas.microsoft.com/office/drawing/2014/main" id="{A304E274-A638-4A4C-8943-9A4A4950BE6C}"/>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79" name="Freeform 98">
                  <a:extLst>
                    <a:ext uri="{FF2B5EF4-FFF2-40B4-BE49-F238E27FC236}">
                      <a16:creationId xmlns:a16="http://schemas.microsoft.com/office/drawing/2014/main" id="{8E57C29F-BC70-4216-9684-6EFE77809E76}"/>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80" name="Rectangle 99">
                  <a:extLst>
                    <a:ext uri="{FF2B5EF4-FFF2-40B4-BE49-F238E27FC236}">
                      <a16:creationId xmlns:a16="http://schemas.microsoft.com/office/drawing/2014/main" id="{4994BBBC-2B06-46A5-8F86-07773BFBE6E4}"/>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81" name="Rectangle 100">
                  <a:extLst>
                    <a:ext uri="{FF2B5EF4-FFF2-40B4-BE49-F238E27FC236}">
                      <a16:creationId xmlns:a16="http://schemas.microsoft.com/office/drawing/2014/main" id="{D574A965-BB0C-495D-B475-D772D89B67F9}"/>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82" name="Freeform 101">
                  <a:extLst>
                    <a:ext uri="{FF2B5EF4-FFF2-40B4-BE49-F238E27FC236}">
                      <a16:creationId xmlns:a16="http://schemas.microsoft.com/office/drawing/2014/main" id="{F801DA75-F46E-4226-8CE4-858686266A87}"/>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83" name="Freeform 102">
                  <a:extLst>
                    <a:ext uri="{FF2B5EF4-FFF2-40B4-BE49-F238E27FC236}">
                      <a16:creationId xmlns:a16="http://schemas.microsoft.com/office/drawing/2014/main" id="{6EB7E82B-0F7D-4691-BD61-021C39C75313}"/>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325" name="Group 324">
              <a:extLst>
                <a:ext uri="{FF2B5EF4-FFF2-40B4-BE49-F238E27FC236}">
                  <a16:creationId xmlns:a16="http://schemas.microsoft.com/office/drawing/2014/main" id="{5ABA5DDC-B4FD-463C-9A97-265FA87C2FFD}"/>
                </a:ext>
              </a:extLst>
            </p:cNvPr>
            <p:cNvGrpSpPr/>
            <p:nvPr/>
          </p:nvGrpSpPr>
          <p:grpSpPr>
            <a:xfrm>
              <a:off x="249018" y="2657246"/>
              <a:ext cx="252744" cy="232040"/>
              <a:chOff x="627062" y="1497013"/>
              <a:chExt cx="517525" cy="382588"/>
            </a:xfrm>
          </p:grpSpPr>
          <p:sp>
            <p:nvSpPr>
              <p:cNvPr id="368" name="Freeform 96">
                <a:extLst>
                  <a:ext uri="{FF2B5EF4-FFF2-40B4-BE49-F238E27FC236}">
                    <a16:creationId xmlns:a16="http://schemas.microsoft.com/office/drawing/2014/main" id="{E39743F3-D4E1-470D-A083-14A497CE061E}"/>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369" name="Group 368">
                <a:extLst>
                  <a:ext uri="{FF2B5EF4-FFF2-40B4-BE49-F238E27FC236}">
                    <a16:creationId xmlns:a16="http://schemas.microsoft.com/office/drawing/2014/main" id="{A39F5394-14A3-469D-AED5-1DAF91303974}"/>
                  </a:ext>
                </a:extLst>
              </p:cNvPr>
              <p:cNvGrpSpPr/>
              <p:nvPr/>
            </p:nvGrpSpPr>
            <p:grpSpPr>
              <a:xfrm>
                <a:off x="668337" y="1497013"/>
                <a:ext cx="476250" cy="382588"/>
                <a:chOff x="668337" y="1497013"/>
                <a:chExt cx="476250" cy="382588"/>
              </a:xfrm>
            </p:grpSpPr>
            <p:sp>
              <p:nvSpPr>
                <p:cNvPr id="370" name="Freeform 97">
                  <a:extLst>
                    <a:ext uri="{FF2B5EF4-FFF2-40B4-BE49-F238E27FC236}">
                      <a16:creationId xmlns:a16="http://schemas.microsoft.com/office/drawing/2014/main" id="{69A4667A-AADC-4BF8-B590-B9611AEC1397}"/>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71" name="Freeform 98">
                  <a:extLst>
                    <a:ext uri="{FF2B5EF4-FFF2-40B4-BE49-F238E27FC236}">
                      <a16:creationId xmlns:a16="http://schemas.microsoft.com/office/drawing/2014/main" id="{075F6833-47B6-4C85-8948-0635DDCDEDB2}"/>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72" name="Rectangle 99">
                  <a:extLst>
                    <a:ext uri="{FF2B5EF4-FFF2-40B4-BE49-F238E27FC236}">
                      <a16:creationId xmlns:a16="http://schemas.microsoft.com/office/drawing/2014/main" id="{EBFF1129-D63B-407B-BDA1-45009FD00E60}"/>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73" name="Rectangle 100">
                  <a:extLst>
                    <a:ext uri="{FF2B5EF4-FFF2-40B4-BE49-F238E27FC236}">
                      <a16:creationId xmlns:a16="http://schemas.microsoft.com/office/drawing/2014/main" id="{BBD034D5-CC5C-4851-9FC6-D31408CD7AC0}"/>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74" name="Freeform 101">
                  <a:extLst>
                    <a:ext uri="{FF2B5EF4-FFF2-40B4-BE49-F238E27FC236}">
                      <a16:creationId xmlns:a16="http://schemas.microsoft.com/office/drawing/2014/main" id="{7A2ED67F-34A3-4318-930B-77D43BA8B9F9}"/>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75" name="Freeform 102">
                  <a:extLst>
                    <a:ext uri="{FF2B5EF4-FFF2-40B4-BE49-F238E27FC236}">
                      <a16:creationId xmlns:a16="http://schemas.microsoft.com/office/drawing/2014/main" id="{FA0113CE-CAB2-4D00-BBA6-6F9A1AC2723B}"/>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326" name="Straight Connector 325">
              <a:extLst>
                <a:ext uri="{FF2B5EF4-FFF2-40B4-BE49-F238E27FC236}">
                  <a16:creationId xmlns:a16="http://schemas.microsoft.com/office/drawing/2014/main" id="{65248AE8-1977-4517-B587-91753E3A69DC}"/>
                </a:ext>
              </a:extLst>
            </p:cNvPr>
            <p:cNvCxnSpPr>
              <a:cxnSpLocks/>
            </p:cNvCxnSpPr>
            <p:nvPr/>
          </p:nvCxnSpPr>
          <p:spPr>
            <a:xfrm flipH="1">
              <a:off x="746654" y="2458640"/>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DD1D0C1-B27C-4631-9A65-E74B00F36F0B}"/>
                </a:ext>
              </a:extLst>
            </p:cNvPr>
            <p:cNvCxnSpPr>
              <a:cxnSpLocks/>
            </p:cNvCxnSpPr>
            <p:nvPr/>
          </p:nvCxnSpPr>
          <p:spPr>
            <a:xfrm flipH="1">
              <a:off x="625926" y="2107186"/>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4956DF06-F202-4219-A23A-6FBFC505B528}"/>
                </a:ext>
              </a:extLst>
            </p:cNvPr>
            <p:cNvGrpSpPr/>
            <p:nvPr/>
          </p:nvGrpSpPr>
          <p:grpSpPr>
            <a:xfrm>
              <a:off x="3342754" y="2183759"/>
              <a:ext cx="414337" cy="323850"/>
              <a:chOff x="878681" y="2348706"/>
              <a:chExt cx="414337" cy="323850"/>
            </a:xfrm>
          </p:grpSpPr>
          <p:sp>
            <p:nvSpPr>
              <p:cNvPr id="365" name="Freeform 73">
                <a:extLst>
                  <a:ext uri="{FF2B5EF4-FFF2-40B4-BE49-F238E27FC236}">
                    <a16:creationId xmlns:a16="http://schemas.microsoft.com/office/drawing/2014/main" id="{6AF323F5-DCE2-4BB1-98C3-977EE9460C9B}"/>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 name="T20" fmla="*/ 238 w 238"/>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lnTo>
                      <a:pt x="238" y="204"/>
                    </a:lnTo>
                    <a:close/>
                  </a:path>
                </a:pathLst>
              </a:custGeom>
              <a:solidFill>
                <a:srgbClr val="E9C562"/>
              </a:solidFill>
              <a:ln>
                <a:noFill/>
              </a:ln>
            </p:spPr>
            <p:txBody>
              <a:bodyPr vert="horz" wrap="square" lIns="91440" tIns="45720" rIns="91440" bIns="45720" numCol="1" anchor="t" anchorCtr="0" compatLnSpc="1">
                <a:prstTxWarp prst="textNoShape">
                  <a:avLst/>
                </a:prstTxWarp>
              </a:bodyPr>
              <a:lstStyle/>
              <a:p>
                <a:endParaRPr lang="da-DK"/>
              </a:p>
            </p:txBody>
          </p:sp>
          <p:sp>
            <p:nvSpPr>
              <p:cNvPr id="366" name="Freeform 74">
                <a:extLst>
                  <a:ext uri="{FF2B5EF4-FFF2-40B4-BE49-F238E27FC236}">
                    <a16:creationId xmlns:a16="http://schemas.microsoft.com/office/drawing/2014/main" id="{C1055FF1-7ADA-47E7-A171-80B46F99E474}"/>
                  </a:ext>
                </a:extLst>
              </p:cNvPr>
              <p:cNvSpPr>
                <a:spLocks/>
              </p:cNvSpPr>
              <p:nvPr/>
            </p:nvSpPr>
            <p:spPr bwMode="auto">
              <a:xfrm>
                <a:off x="878681" y="2348706"/>
                <a:ext cx="377825" cy="323850"/>
              </a:xfrm>
              <a:custGeom>
                <a:avLst/>
                <a:gdLst>
                  <a:gd name="T0" fmla="*/ 238 w 238"/>
                  <a:gd name="T1" fmla="*/ 204 h 204"/>
                  <a:gd name="T2" fmla="*/ 238 w 238"/>
                  <a:gd name="T3" fmla="*/ 0 h 204"/>
                  <a:gd name="T4" fmla="*/ 201 w 238"/>
                  <a:gd name="T5" fmla="*/ 0 h 204"/>
                  <a:gd name="T6" fmla="*/ 201 w 238"/>
                  <a:gd name="T7" fmla="*/ 121 h 204"/>
                  <a:gd name="T8" fmla="*/ 139 w 238"/>
                  <a:gd name="T9" fmla="*/ 76 h 204"/>
                  <a:gd name="T10" fmla="*/ 139 w 238"/>
                  <a:gd name="T11" fmla="*/ 124 h 204"/>
                  <a:gd name="T12" fmla="*/ 68 w 238"/>
                  <a:gd name="T13" fmla="*/ 76 h 204"/>
                  <a:gd name="T14" fmla="*/ 68 w 238"/>
                  <a:gd name="T15" fmla="*/ 121 h 204"/>
                  <a:gd name="T16" fmla="*/ 0 w 238"/>
                  <a:gd name="T17" fmla="*/ 76 h 204"/>
                  <a:gd name="T18" fmla="*/ 0 w 238"/>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04">
                    <a:moveTo>
                      <a:pt x="238" y="204"/>
                    </a:moveTo>
                    <a:lnTo>
                      <a:pt x="238" y="0"/>
                    </a:lnTo>
                    <a:lnTo>
                      <a:pt x="201" y="0"/>
                    </a:lnTo>
                    <a:lnTo>
                      <a:pt x="201" y="121"/>
                    </a:lnTo>
                    <a:lnTo>
                      <a:pt x="139" y="76"/>
                    </a:lnTo>
                    <a:lnTo>
                      <a:pt x="139" y="124"/>
                    </a:lnTo>
                    <a:lnTo>
                      <a:pt x="68" y="76"/>
                    </a:lnTo>
                    <a:lnTo>
                      <a:pt x="68" y="121"/>
                    </a:lnTo>
                    <a:lnTo>
                      <a:pt x="0" y="76"/>
                    </a:lnTo>
                    <a:lnTo>
                      <a:pt x="0"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7" name="Freeform 75">
                <a:extLst>
                  <a:ext uri="{FF2B5EF4-FFF2-40B4-BE49-F238E27FC236}">
                    <a16:creationId xmlns:a16="http://schemas.microsoft.com/office/drawing/2014/main" id="{BC43A127-3DA4-42C7-9E7D-0260B050FA54}"/>
                  </a:ext>
                </a:extLst>
              </p:cNvPr>
              <p:cNvSpPr>
                <a:spLocks/>
              </p:cNvSpPr>
              <p:nvPr/>
            </p:nvSpPr>
            <p:spPr bwMode="auto">
              <a:xfrm>
                <a:off x="919956" y="2348706"/>
                <a:ext cx="373062" cy="323850"/>
              </a:xfrm>
              <a:custGeom>
                <a:avLst/>
                <a:gdLst>
                  <a:gd name="T0" fmla="*/ 235 w 235"/>
                  <a:gd name="T1" fmla="*/ 204 h 204"/>
                  <a:gd name="T2" fmla="*/ 235 w 235"/>
                  <a:gd name="T3" fmla="*/ 0 h 204"/>
                  <a:gd name="T4" fmla="*/ 198 w 235"/>
                  <a:gd name="T5" fmla="*/ 0 h 204"/>
                  <a:gd name="T6" fmla="*/ 198 w 235"/>
                  <a:gd name="T7" fmla="*/ 121 h 204"/>
                  <a:gd name="T8" fmla="*/ 136 w 235"/>
                  <a:gd name="T9" fmla="*/ 79 h 204"/>
                  <a:gd name="T10" fmla="*/ 136 w 235"/>
                  <a:gd name="T11" fmla="*/ 124 h 204"/>
                  <a:gd name="T12" fmla="*/ 68 w 235"/>
                  <a:gd name="T13" fmla="*/ 79 h 204"/>
                  <a:gd name="T14" fmla="*/ 68 w 235"/>
                  <a:gd name="T15" fmla="*/ 121 h 204"/>
                  <a:gd name="T16" fmla="*/ 0 w 235"/>
                  <a:gd name="T17" fmla="*/ 79 h 204"/>
                  <a:gd name="T18" fmla="*/ 0 w 235"/>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235" y="204"/>
                    </a:moveTo>
                    <a:lnTo>
                      <a:pt x="235" y="0"/>
                    </a:lnTo>
                    <a:lnTo>
                      <a:pt x="198" y="0"/>
                    </a:lnTo>
                    <a:lnTo>
                      <a:pt x="198" y="121"/>
                    </a:lnTo>
                    <a:lnTo>
                      <a:pt x="136" y="79"/>
                    </a:lnTo>
                    <a:lnTo>
                      <a:pt x="136" y="124"/>
                    </a:lnTo>
                    <a:lnTo>
                      <a:pt x="68" y="79"/>
                    </a:lnTo>
                    <a:lnTo>
                      <a:pt x="68" y="121"/>
                    </a:lnTo>
                    <a:lnTo>
                      <a:pt x="0" y="79"/>
                    </a:lnTo>
                    <a:lnTo>
                      <a:pt x="0" y="204"/>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329" name="Group 328">
              <a:extLst>
                <a:ext uri="{FF2B5EF4-FFF2-40B4-BE49-F238E27FC236}">
                  <a16:creationId xmlns:a16="http://schemas.microsoft.com/office/drawing/2014/main" id="{DBA5935F-B27E-4D93-8F38-542EE706F503}"/>
                </a:ext>
              </a:extLst>
            </p:cNvPr>
            <p:cNvGrpSpPr/>
            <p:nvPr/>
          </p:nvGrpSpPr>
          <p:grpSpPr>
            <a:xfrm>
              <a:off x="4489968" y="1951724"/>
              <a:ext cx="252744" cy="232040"/>
              <a:chOff x="627062" y="1497013"/>
              <a:chExt cx="517525" cy="382588"/>
            </a:xfrm>
          </p:grpSpPr>
          <p:sp>
            <p:nvSpPr>
              <p:cNvPr id="357" name="Freeform 96">
                <a:extLst>
                  <a:ext uri="{FF2B5EF4-FFF2-40B4-BE49-F238E27FC236}">
                    <a16:creationId xmlns:a16="http://schemas.microsoft.com/office/drawing/2014/main" id="{F3A4A07A-7063-4D7D-ADCD-E308B057B666}"/>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358" name="Group 357">
                <a:extLst>
                  <a:ext uri="{FF2B5EF4-FFF2-40B4-BE49-F238E27FC236}">
                    <a16:creationId xmlns:a16="http://schemas.microsoft.com/office/drawing/2014/main" id="{8FFE61A4-B107-4324-8DFB-8640070A3997}"/>
                  </a:ext>
                </a:extLst>
              </p:cNvPr>
              <p:cNvGrpSpPr/>
              <p:nvPr/>
            </p:nvGrpSpPr>
            <p:grpSpPr>
              <a:xfrm>
                <a:off x="668337" y="1497013"/>
                <a:ext cx="476250" cy="382588"/>
                <a:chOff x="668337" y="1497013"/>
                <a:chExt cx="476250" cy="382588"/>
              </a:xfrm>
            </p:grpSpPr>
            <p:sp>
              <p:nvSpPr>
                <p:cNvPr id="359" name="Freeform 97">
                  <a:extLst>
                    <a:ext uri="{FF2B5EF4-FFF2-40B4-BE49-F238E27FC236}">
                      <a16:creationId xmlns:a16="http://schemas.microsoft.com/office/drawing/2014/main" id="{9F60D77C-9C0F-45CD-B1B6-42A2A4CEF5E2}"/>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60" name="Freeform 98">
                  <a:extLst>
                    <a:ext uri="{FF2B5EF4-FFF2-40B4-BE49-F238E27FC236}">
                      <a16:creationId xmlns:a16="http://schemas.microsoft.com/office/drawing/2014/main" id="{F3F3345B-4DAB-437F-A6A0-EA1AF3ADBBA0}"/>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61" name="Rectangle 99">
                  <a:extLst>
                    <a:ext uri="{FF2B5EF4-FFF2-40B4-BE49-F238E27FC236}">
                      <a16:creationId xmlns:a16="http://schemas.microsoft.com/office/drawing/2014/main" id="{B590E654-EE7F-42F9-948F-296F30D6E30D}"/>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62" name="Rectangle 100">
                  <a:extLst>
                    <a:ext uri="{FF2B5EF4-FFF2-40B4-BE49-F238E27FC236}">
                      <a16:creationId xmlns:a16="http://schemas.microsoft.com/office/drawing/2014/main" id="{2F65E3EE-997C-4A69-BF9B-0EC6DD3E7B76}"/>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63" name="Freeform 101">
                  <a:extLst>
                    <a:ext uri="{FF2B5EF4-FFF2-40B4-BE49-F238E27FC236}">
                      <a16:creationId xmlns:a16="http://schemas.microsoft.com/office/drawing/2014/main" id="{860916F0-09AA-4750-97E8-4C3BDA29DC01}"/>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64" name="Freeform 102">
                  <a:extLst>
                    <a:ext uri="{FF2B5EF4-FFF2-40B4-BE49-F238E27FC236}">
                      <a16:creationId xmlns:a16="http://schemas.microsoft.com/office/drawing/2014/main" id="{AD7F5054-1162-4572-B59B-B5F9F1CC1CEC}"/>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330" name="Straight Connector 329">
              <a:extLst>
                <a:ext uri="{FF2B5EF4-FFF2-40B4-BE49-F238E27FC236}">
                  <a16:creationId xmlns:a16="http://schemas.microsoft.com/office/drawing/2014/main" id="{6F20F771-2F95-4E6D-9942-BA19099165F8}"/>
                </a:ext>
              </a:extLst>
            </p:cNvPr>
            <p:cNvCxnSpPr>
              <a:cxnSpLocks/>
            </p:cNvCxnSpPr>
            <p:nvPr/>
          </p:nvCxnSpPr>
          <p:spPr>
            <a:xfrm>
              <a:off x="3854362" y="2438495"/>
              <a:ext cx="468000"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7F2FCE0D-AEC0-41C7-9D02-81411E29C068}"/>
                </a:ext>
              </a:extLst>
            </p:cNvPr>
            <p:cNvCxnSpPr>
              <a:cxnSpLocks/>
            </p:cNvCxnSpPr>
            <p:nvPr/>
          </p:nvCxnSpPr>
          <p:spPr>
            <a:xfrm>
              <a:off x="4331075" y="2085014"/>
              <a:ext cx="0" cy="648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FEDC632-8351-43C0-AB1D-C4B2E3A6F5AA}"/>
                </a:ext>
              </a:extLst>
            </p:cNvPr>
            <p:cNvCxnSpPr>
              <a:cxnSpLocks/>
            </p:cNvCxnSpPr>
            <p:nvPr/>
          </p:nvCxnSpPr>
          <p:spPr>
            <a:xfrm flipH="1">
              <a:off x="4327729" y="2739045"/>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3" name="TextBox 332">
              <a:extLst>
                <a:ext uri="{FF2B5EF4-FFF2-40B4-BE49-F238E27FC236}">
                  <a16:creationId xmlns:a16="http://schemas.microsoft.com/office/drawing/2014/main" id="{85498396-57A6-4E12-88DF-7AE4EBB4E831}"/>
                </a:ext>
              </a:extLst>
            </p:cNvPr>
            <p:cNvSpPr txBox="1"/>
            <p:nvPr/>
          </p:nvSpPr>
          <p:spPr>
            <a:xfrm>
              <a:off x="3353361" y="2995790"/>
              <a:ext cx="399148"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Pumpe 2 </a:t>
              </a:r>
            </a:p>
          </p:txBody>
        </p:sp>
        <p:grpSp>
          <p:nvGrpSpPr>
            <p:cNvPr id="334" name="Group 333">
              <a:extLst>
                <a:ext uri="{FF2B5EF4-FFF2-40B4-BE49-F238E27FC236}">
                  <a16:creationId xmlns:a16="http://schemas.microsoft.com/office/drawing/2014/main" id="{ED9197B3-D04D-4F64-B342-5DD936700A7E}"/>
                </a:ext>
              </a:extLst>
            </p:cNvPr>
            <p:cNvGrpSpPr/>
            <p:nvPr/>
          </p:nvGrpSpPr>
          <p:grpSpPr>
            <a:xfrm>
              <a:off x="4489968" y="2269928"/>
              <a:ext cx="252744" cy="232040"/>
              <a:chOff x="627062" y="1497013"/>
              <a:chExt cx="517525" cy="382588"/>
            </a:xfrm>
          </p:grpSpPr>
          <p:sp>
            <p:nvSpPr>
              <p:cNvPr id="349" name="Freeform 96">
                <a:extLst>
                  <a:ext uri="{FF2B5EF4-FFF2-40B4-BE49-F238E27FC236}">
                    <a16:creationId xmlns:a16="http://schemas.microsoft.com/office/drawing/2014/main" id="{398B9B13-EB23-427D-AFB5-CE8450A85AF0}"/>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350" name="Group 349">
                <a:extLst>
                  <a:ext uri="{FF2B5EF4-FFF2-40B4-BE49-F238E27FC236}">
                    <a16:creationId xmlns:a16="http://schemas.microsoft.com/office/drawing/2014/main" id="{B0509A89-347F-4EF4-B27D-D83FCA9DDF53}"/>
                  </a:ext>
                </a:extLst>
              </p:cNvPr>
              <p:cNvGrpSpPr/>
              <p:nvPr/>
            </p:nvGrpSpPr>
            <p:grpSpPr>
              <a:xfrm>
                <a:off x="668337" y="1497013"/>
                <a:ext cx="476250" cy="382588"/>
                <a:chOff x="668337" y="1497013"/>
                <a:chExt cx="476250" cy="382588"/>
              </a:xfrm>
            </p:grpSpPr>
            <p:sp>
              <p:nvSpPr>
                <p:cNvPr id="351" name="Freeform 97">
                  <a:extLst>
                    <a:ext uri="{FF2B5EF4-FFF2-40B4-BE49-F238E27FC236}">
                      <a16:creationId xmlns:a16="http://schemas.microsoft.com/office/drawing/2014/main" id="{7D2A08C4-A845-4400-86CA-302232B6ABF8}"/>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52" name="Freeform 98">
                  <a:extLst>
                    <a:ext uri="{FF2B5EF4-FFF2-40B4-BE49-F238E27FC236}">
                      <a16:creationId xmlns:a16="http://schemas.microsoft.com/office/drawing/2014/main" id="{01F77257-09CA-48ED-93E4-8558787FE77B}"/>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53" name="Rectangle 99">
                  <a:extLst>
                    <a:ext uri="{FF2B5EF4-FFF2-40B4-BE49-F238E27FC236}">
                      <a16:creationId xmlns:a16="http://schemas.microsoft.com/office/drawing/2014/main" id="{124A780C-6D3A-49B4-B75F-0AB34DB74033}"/>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54" name="Rectangle 100">
                  <a:extLst>
                    <a:ext uri="{FF2B5EF4-FFF2-40B4-BE49-F238E27FC236}">
                      <a16:creationId xmlns:a16="http://schemas.microsoft.com/office/drawing/2014/main" id="{E5EC4126-F086-499F-9E70-94C4117379A9}"/>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55" name="Freeform 101">
                  <a:extLst>
                    <a:ext uri="{FF2B5EF4-FFF2-40B4-BE49-F238E27FC236}">
                      <a16:creationId xmlns:a16="http://schemas.microsoft.com/office/drawing/2014/main" id="{63A93A1F-77FE-49FB-8A48-BA5AC9F3BA0F}"/>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56" name="Freeform 102">
                  <a:extLst>
                    <a:ext uri="{FF2B5EF4-FFF2-40B4-BE49-F238E27FC236}">
                      <a16:creationId xmlns:a16="http://schemas.microsoft.com/office/drawing/2014/main" id="{8711F140-5BA9-4511-9100-C9E1C6A48D29}"/>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335" name="Group 334">
              <a:extLst>
                <a:ext uri="{FF2B5EF4-FFF2-40B4-BE49-F238E27FC236}">
                  <a16:creationId xmlns:a16="http://schemas.microsoft.com/office/drawing/2014/main" id="{048EF4ED-3599-46F3-9222-2F80C43BCDED}"/>
                </a:ext>
              </a:extLst>
            </p:cNvPr>
            <p:cNvGrpSpPr/>
            <p:nvPr/>
          </p:nvGrpSpPr>
          <p:grpSpPr>
            <a:xfrm>
              <a:off x="4489968" y="2588132"/>
              <a:ext cx="252744" cy="232040"/>
              <a:chOff x="627062" y="1497013"/>
              <a:chExt cx="517525" cy="382588"/>
            </a:xfrm>
          </p:grpSpPr>
          <p:sp>
            <p:nvSpPr>
              <p:cNvPr id="341" name="Freeform 96">
                <a:extLst>
                  <a:ext uri="{FF2B5EF4-FFF2-40B4-BE49-F238E27FC236}">
                    <a16:creationId xmlns:a16="http://schemas.microsoft.com/office/drawing/2014/main" id="{237D1075-C28B-4D27-8CBD-C0C3D3313C02}"/>
                  </a:ext>
                </a:extLst>
              </p:cNvPr>
              <p:cNvSpPr>
                <a:spLocks/>
              </p:cNvSpPr>
              <p:nvPr/>
            </p:nvSpPr>
            <p:spPr bwMode="auto">
              <a:xfrm>
                <a:off x="627062" y="1654175"/>
                <a:ext cx="477837" cy="225425"/>
              </a:xfrm>
              <a:custGeom>
                <a:avLst/>
                <a:gdLst>
                  <a:gd name="T0" fmla="*/ 0 w 301"/>
                  <a:gd name="T1" fmla="*/ 0 h 142"/>
                  <a:gd name="T2" fmla="*/ 0 w 301"/>
                  <a:gd name="T3" fmla="*/ 142 h 142"/>
                  <a:gd name="T4" fmla="*/ 122 w 301"/>
                  <a:gd name="T5" fmla="*/ 142 h 142"/>
                  <a:gd name="T6" fmla="*/ 122 w 301"/>
                  <a:gd name="T7" fmla="*/ 46 h 142"/>
                  <a:gd name="T8" fmla="*/ 179 w 301"/>
                  <a:gd name="T9" fmla="*/ 46 h 142"/>
                  <a:gd name="T10" fmla="*/ 179 w 301"/>
                  <a:gd name="T11" fmla="*/ 142 h 142"/>
                  <a:gd name="T12" fmla="*/ 301 w 301"/>
                  <a:gd name="T13" fmla="*/ 142 h 142"/>
                  <a:gd name="T14" fmla="*/ 301 w 301"/>
                  <a:gd name="T15" fmla="*/ 0 h 142"/>
                  <a:gd name="T16" fmla="*/ 0 w 301"/>
                  <a:gd name="T1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42">
                    <a:moveTo>
                      <a:pt x="0" y="0"/>
                    </a:moveTo>
                    <a:lnTo>
                      <a:pt x="0" y="142"/>
                    </a:lnTo>
                    <a:lnTo>
                      <a:pt x="122" y="142"/>
                    </a:lnTo>
                    <a:lnTo>
                      <a:pt x="122" y="46"/>
                    </a:lnTo>
                    <a:lnTo>
                      <a:pt x="179" y="46"/>
                    </a:lnTo>
                    <a:lnTo>
                      <a:pt x="179" y="142"/>
                    </a:lnTo>
                    <a:lnTo>
                      <a:pt x="301" y="142"/>
                    </a:lnTo>
                    <a:lnTo>
                      <a:pt x="30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a:p>
            </p:txBody>
          </p:sp>
          <p:grpSp>
            <p:nvGrpSpPr>
              <p:cNvPr id="342" name="Group 341">
                <a:extLst>
                  <a:ext uri="{FF2B5EF4-FFF2-40B4-BE49-F238E27FC236}">
                    <a16:creationId xmlns:a16="http://schemas.microsoft.com/office/drawing/2014/main" id="{C4377DB6-7FBC-41E2-B70D-B5AA03EBE50D}"/>
                  </a:ext>
                </a:extLst>
              </p:cNvPr>
              <p:cNvGrpSpPr/>
              <p:nvPr/>
            </p:nvGrpSpPr>
            <p:grpSpPr>
              <a:xfrm>
                <a:off x="668337" y="1497013"/>
                <a:ext cx="476250" cy="382588"/>
                <a:chOff x="668337" y="1497013"/>
                <a:chExt cx="476250" cy="382588"/>
              </a:xfrm>
            </p:grpSpPr>
            <p:sp>
              <p:nvSpPr>
                <p:cNvPr id="343" name="Freeform 97">
                  <a:extLst>
                    <a:ext uri="{FF2B5EF4-FFF2-40B4-BE49-F238E27FC236}">
                      <a16:creationId xmlns:a16="http://schemas.microsoft.com/office/drawing/2014/main" id="{58726668-08AB-4276-A863-9B6D5982C06E}"/>
                    </a:ext>
                  </a:extLst>
                </p:cNvPr>
                <p:cNvSpPr>
                  <a:spLocks/>
                </p:cNvSpPr>
                <p:nvPr/>
              </p:nvSpPr>
              <p:spPr bwMode="auto">
                <a:xfrm>
                  <a:off x="668337" y="1565275"/>
                  <a:ext cx="476250" cy="93663"/>
                </a:xfrm>
                <a:custGeom>
                  <a:avLst/>
                  <a:gdLst>
                    <a:gd name="T0" fmla="*/ 0 w 300"/>
                    <a:gd name="T1" fmla="*/ 59 h 59"/>
                    <a:gd name="T2" fmla="*/ 34 w 300"/>
                    <a:gd name="T3" fmla="*/ 0 h 59"/>
                    <a:gd name="T4" fmla="*/ 263 w 300"/>
                    <a:gd name="T5" fmla="*/ 0 h 59"/>
                    <a:gd name="T6" fmla="*/ 300 w 300"/>
                    <a:gd name="T7" fmla="*/ 59 h 59"/>
                  </a:gdLst>
                  <a:ahLst/>
                  <a:cxnLst>
                    <a:cxn ang="0">
                      <a:pos x="T0" y="T1"/>
                    </a:cxn>
                    <a:cxn ang="0">
                      <a:pos x="T2" y="T3"/>
                    </a:cxn>
                    <a:cxn ang="0">
                      <a:pos x="T4" y="T5"/>
                    </a:cxn>
                    <a:cxn ang="0">
                      <a:pos x="T6" y="T7"/>
                    </a:cxn>
                  </a:cxnLst>
                  <a:rect l="0" t="0" r="r" b="b"/>
                  <a:pathLst>
                    <a:path w="300" h="59">
                      <a:moveTo>
                        <a:pt x="0" y="59"/>
                      </a:moveTo>
                      <a:lnTo>
                        <a:pt x="34" y="0"/>
                      </a:lnTo>
                      <a:lnTo>
                        <a:pt x="263" y="0"/>
                      </a:lnTo>
                      <a:lnTo>
                        <a:pt x="300" y="5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44" name="Freeform 98">
                  <a:extLst>
                    <a:ext uri="{FF2B5EF4-FFF2-40B4-BE49-F238E27FC236}">
                      <a16:creationId xmlns:a16="http://schemas.microsoft.com/office/drawing/2014/main" id="{9DB565E7-1C2B-4354-A25C-679510DC527F}"/>
                    </a:ext>
                  </a:extLst>
                </p:cNvPr>
                <p:cNvSpPr>
                  <a:spLocks/>
                </p:cNvSpPr>
                <p:nvPr/>
              </p:nvSpPr>
              <p:spPr bwMode="auto">
                <a:xfrm>
                  <a:off x="668337" y="1663700"/>
                  <a:ext cx="476250" cy="215900"/>
                </a:xfrm>
                <a:custGeom>
                  <a:avLst/>
                  <a:gdLst>
                    <a:gd name="T0" fmla="*/ 0 w 300"/>
                    <a:gd name="T1" fmla="*/ 136 h 136"/>
                    <a:gd name="T2" fmla="*/ 0 w 300"/>
                    <a:gd name="T3" fmla="*/ 0 h 136"/>
                    <a:gd name="T4" fmla="*/ 300 w 300"/>
                    <a:gd name="T5" fmla="*/ 0 h 136"/>
                    <a:gd name="T6" fmla="*/ 300 w 300"/>
                    <a:gd name="T7" fmla="*/ 136 h 136"/>
                  </a:gdLst>
                  <a:ahLst/>
                  <a:cxnLst>
                    <a:cxn ang="0">
                      <a:pos x="T0" y="T1"/>
                    </a:cxn>
                    <a:cxn ang="0">
                      <a:pos x="T2" y="T3"/>
                    </a:cxn>
                    <a:cxn ang="0">
                      <a:pos x="T4" y="T5"/>
                    </a:cxn>
                    <a:cxn ang="0">
                      <a:pos x="T6" y="T7"/>
                    </a:cxn>
                  </a:cxnLst>
                  <a:rect l="0" t="0" r="r" b="b"/>
                  <a:pathLst>
                    <a:path w="300" h="136">
                      <a:moveTo>
                        <a:pt x="0" y="136"/>
                      </a:moveTo>
                      <a:lnTo>
                        <a:pt x="0" y="0"/>
                      </a:lnTo>
                      <a:lnTo>
                        <a:pt x="300" y="0"/>
                      </a:lnTo>
                      <a:lnTo>
                        <a:pt x="300" y="136"/>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45" name="Rectangle 99">
                  <a:extLst>
                    <a:ext uri="{FF2B5EF4-FFF2-40B4-BE49-F238E27FC236}">
                      <a16:creationId xmlns:a16="http://schemas.microsoft.com/office/drawing/2014/main" id="{1246606E-F452-4A86-AB26-1ACF72052AFE}"/>
                    </a:ext>
                  </a:extLst>
                </p:cNvPr>
                <p:cNvSpPr>
                  <a:spLocks noChangeArrowheads="1"/>
                </p:cNvSpPr>
                <p:nvPr/>
              </p:nvSpPr>
              <p:spPr bwMode="auto">
                <a:xfrm>
                  <a:off x="722312" y="1731963"/>
                  <a:ext cx="80962"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46" name="Rectangle 100">
                  <a:extLst>
                    <a:ext uri="{FF2B5EF4-FFF2-40B4-BE49-F238E27FC236}">
                      <a16:creationId xmlns:a16="http://schemas.microsoft.com/office/drawing/2014/main" id="{10009E03-3F38-4A39-BF68-6E1AA1BCD097}"/>
                    </a:ext>
                  </a:extLst>
                </p:cNvPr>
                <p:cNvSpPr>
                  <a:spLocks noChangeArrowheads="1"/>
                </p:cNvSpPr>
                <p:nvPr/>
              </p:nvSpPr>
              <p:spPr bwMode="auto">
                <a:xfrm>
                  <a:off x="1009649" y="1731963"/>
                  <a:ext cx="76200" cy="76200"/>
                </a:xfrm>
                <a:prstGeom prst="rect">
                  <a:avLst/>
                </a:pr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47" name="Freeform 101">
                  <a:extLst>
                    <a:ext uri="{FF2B5EF4-FFF2-40B4-BE49-F238E27FC236}">
                      <a16:creationId xmlns:a16="http://schemas.microsoft.com/office/drawing/2014/main" id="{844834CD-6217-476A-8CDE-45E07D35F8BD}"/>
                    </a:ext>
                  </a:extLst>
                </p:cNvPr>
                <p:cNvSpPr>
                  <a:spLocks/>
                </p:cNvSpPr>
                <p:nvPr/>
              </p:nvSpPr>
              <p:spPr bwMode="auto">
                <a:xfrm>
                  <a:off x="860424" y="1731963"/>
                  <a:ext cx="90487" cy="147638"/>
                </a:xfrm>
                <a:custGeom>
                  <a:avLst/>
                  <a:gdLst>
                    <a:gd name="T0" fmla="*/ 0 w 57"/>
                    <a:gd name="T1" fmla="*/ 93 h 93"/>
                    <a:gd name="T2" fmla="*/ 0 w 57"/>
                    <a:gd name="T3" fmla="*/ 0 h 93"/>
                    <a:gd name="T4" fmla="*/ 57 w 57"/>
                    <a:gd name="T5" fmla="*/ 0 h 93"/>
                    <a:gd name="T6" fmla="*/ 57 w 57"/>
                    <a:gd name="T7" fmla="*/ 93 h 93"/>
                  </a:gdLst>
                  <a:ahLst/>
                  <a:cxnLst>
                    <a:cxn ang="0">
                      <a:pos x="T0" y="T1"/>
                    </a:cxn>
                    <a:cxn ang="0">
                      <a:pos x="T2" y="T3"/>
                    </a:cxn>
                    <a:cxn ang="0">
                      <a:pos x="T4" y="T5"/>
                    </a:cxn>
                    <a:cxn ang="0">
                      <a:pos x="T6" y="T7"/>
                    </a:cxn>
                  </a:cxnLst>
                  <a:rect l="0" t="0" r="r" b="b"/>
                  <a:pathLst>
                    <a:path w="57" h="93">
                      <a:moveTo>
                        <a:pt x="0" y="93"/>
                      </a:moveTo>
                      <a:lnTo>
                        <a:pt x="0" y="0"/>
                      </a:lnTo>
                      <a:lnTo>
                        <a:pt x="57" y="0"/>
                      </a:lnTo>
                      <a:lnTo>
                        <a:pt x="57" y="93"/>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48" name="Freeform 102">
                  <a:extLst>
                    <a:ext uri="{FF2B5EF4-FFF2-40B4-BE49-F238E27FC236}">
                      <a16:creationId xmlns:a16="http://schemas.microsoft.com/office/drawing/2014/main" id="{E5045DCD-F6F6-48F5-AC59-E01D93BAFFE2}"/>
                    </a:ext>
                  </a:extLst>
                </p:cNvPr>
                <p:cNvSpPr>
                  <a:spLocks/>
                </p:cNvSpPr>
                <p:nvPr/>
              </p:nvSpPr>
              <p:spPr bwMode="auto">
                <a:xfrm>
                  <a:off x="982662" y="1497013"/>
                  <a:ext cx="44450" cy="46038"/>
                </a:xfrm>
                <a:custGeom>
                  <a:avLst/>
                  <a:gdLst>
                    <a:gd name="T0" fmla="*/ 0 w 28"/>
                    <a:gd name="T1" fmla="*/ 29 h 29"/>
                    <a:gd name="T2" fmla="*/ 0 w 28"/>
                    <a:gd name="T3" fmla="*/ 0 h 29"/>
                    <a:gd name="T4" fmla="*/ 28 w 28"/>
                    <a:gd name="T5" fmla="*/ 0 h 29"/>
                    <a:gd name="T6" fmla="*/ 28 w 28"/>
                    <a:gd name="T7" fmla="*/ 29 h 29"/>
                  </a:gdLst>
                  <a:ahLst/>
                  <a:cxnLst>
                    <a:cxn ang="0">
                      <a:pos x="T0" y="T1"/>
                    </a:cxn>
                    <a:cxn ang="0">
                      <a:pos x="T2" y="T3"/>
                    </a:cxn>
                    <a:cxn ang="0">
                      <a:pos x="T4" y="T5"/>
                    </a:cxn>
                    <a:cxn ang="0">
                      <a:pos x="T6" y="T7"/>
                    </a:cxn>
                  </a:cxnLst>
                  <a:rect l="0" t="0" r="r" b="b"/>
                  <a:pathLst>
                    <a:path w="28" h="29">
                      <a:moveTo>
                        <a:pt x="0" y="29"/>
                      </a:moveTo>
                      <a:lnTo>
                        <a:pt x="0" y="0"/>
                      </a:lnTo>
                      <a:lnTo>
                        <a:pt x="28" y="0"/>
                      </a:lnTo>
                      <a:lnTo>
                        <a:pt x="28" y="29"/>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cxnSp>
          <p:nvCxnSpPr>
            <p:cNvPr id="336" name="Straight Connector 335">
              <a:extLst>
                <a:ext uri="{FF2B5EF4-FFF2-40B4-BE49-F238E27FC236}">
                  <a16:creationId xmlns:a16="http://schemas.microsoft.com/office/drawing/2014/main" id="{99E9BE74-3AF2-4AAF-9ECD-782470AFE51C}"/>
                </a:ext>
              </a:extLst>
            </p:cNvPr>
            <p:cNvCxnSpPr>
              <a:cxnSpLocks/>
            </p:cNvCxnSpPr>
            <p:nvPr/>
          </p:nvCxnSpPr>
          <p:spPr>
            <a:xfrm flipH="1">
              <a:off x="4331075" y="2438495"/>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5ED51154-6F29-4035-9C8A-5483E18B2FE0}"/>
                </a:ext>
              </a:extLst>
            </p:cNvPr>
            <p:cNvCxnSpPr>
              <a:cxnSpLocks/>
            </p:cNvCxnSpPr>
            <p:nvPr/>
          </p:nvCxnSpPr>
          <p:spPr>
            <a:xfrm flipH="1">
              <a:off x="4343515" y="2087041"/>
              <a:ext cx="119729" cy="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DF9FC21C-6559-4922-837A-A1ACBC1AAC9D}"/>
                </a:ext>
              </a:extLst>
            </p:cNvPr>
            <p:cNvSpPr txBox="1"/>
            <p:nvPr/>
          </p:nvSpPr>
          <p:spPr>
            <a:xfrm>
              <a:off x="248475" y="1696924"/>
              <a:ext cx="1545465" cy="307768"/>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spcAft>
                  <a:spcPts val="0"/>
                </a:spcAft>
                <a:buNone/>
              </a:pPr>
              <a:r>
                <a:rPr lang="da-DK" sz="800" b="1"/>
                <a:t>Pumpestation Vestermarken </a:t>
              </a:r>
            </a:p>
            <a:p>
              <a:pPr lvl="1">
                <a:spcAft>
                  <a:spcPts val="0"/>
                </a:spcAft>
                <a:buNone/>
              </a:pPr>
              <a:r>
                <a:rPr lang="da-DK" sz="800"/>
                <a:t>(del af </a:t>
              </a:r>
              <a:r>
                <a:rPr lang="da-DK" sz="800">
                  <a:sym typeface="Arial" panose="020B0604020202020204" pitchFamily="34" charset="0"/>
                </a:rPr>
                <a:t>Galten Vandværk)</a:t>
              </a:r>
            </a:p>
          </p:txBody>
        </p:sp>
        <p:sp>
          <p:nvSpPr>
            <p:cNvPr id="339" name="TextBox 338">
              <a:extLst>
                <a:ext uri="{FF2B5EF4-FFF2-40B4-BE49-F238E27FC236}">
                  <a16:creationId xmlns:a16="http://schemas.microsoft.com/office/drawing/2014/main" id="{5CEF4819-CDB2-4A02-99B5-9AE5F99E5330}"/>
                </a:ext>
              </a:extLst>
            </p:cNvPr>
            <p:cNvSpPr txBox="1"/>
            <p:nvPr/>
          </p:nvSpPr>
          <p:spPr>
            <a:xfrm>
              <a:off x="3207242" y="1695880"/>
              <a:ext cx="1458330" cy="126839"/>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800" b="1">
                  <a:effectLst/>
                  <a:latin typeface="+mj-lt"/>
                  <a:ea typeface="Times New Roman" panose="02020603050405020304" pitchFamily="18" charset="0"/>
                </a:rPr>
                <a:t>Nr. Vissing Nordre Vandværk </a:t>
              </a:r>
              <a:endParaRPr lang="da-DK" sz="800" b="1">
                <a:latin typeface="+mj-lt"/>
                <a:sym typeface="Arial" panose="020B0604020202020204" pitchFamily="34" charset="0"/>
              </a:endParaRPr>
            </a:p>
          </p:txBody>
        </p:sp>
        <p:cxnSp>
          <p:nvCxnSpPr>
            <p:cNvPr id="340" name="Straight Connector 339">
              <a:extLst>
                <a:ext uri="{FF2B5EF4-FFF2-40B4-BE49-F238E27FC236}">
                  <a16:creationId xmlns:a16="http://schemas.microsoft.com/office/drawing/2014/main" id="{35F9F7DB-AE5C-49AA-A724-964A04D5A7A8}"/>
                </a:ext>
              </a:extLst>
            </p:cNvPr>
            <p:cNvCxnSpPr>
              <a:cxnSpLocks/>
            </p:cNvCxnSpPr>
            <p:nvPr/>
          </p:nvCxnSpPr>
          <p:spPr>
            <a:xfrm flipH="1">
              <a:off x="3549392" y="2575510"/>
              <a:ext cx="1729" cy="39600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5" name="Line 64">
            <a:extLst>
              <a:ext uri="{FF2B5EF4-FFF2-40B4-BE49-F238E27FC236}">
                <a16:creationId xmlns:a16="http://schemas.microsoft.com/office/drawing/2014/main" id="{A9479855-E47D-414D-83FB-46F14786ACC8}"/>
              </a:ext>
            </a:extLst>
          </p:cNvPr>
          <p:cNvSpPr>
            <a:spLocks noChangeShapeType="1"/>
          </p:cNvSpPr>
          <p:nvPr/>
        </p:nvSpPr>
        <p:spPr bwMode="auto">
          <a:xfrm>
            <a:off x="3682266" y="4583503"/>
            <a:ext cx="97837" cy="89795"/>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96" name="Line 66">
            <a:extLst>
              <a:ext uri="{FF2B5EF4-FFF2-40B4-BE49-F238E27FC236}">
                <a16:creationId xmlns:a16="http://schemas.microsoft.com/office/drawing/2014/main" id="{7981AFC0-BB42-4472-9D1A-EE03B70EE5CC}"/>
              </a:ext>
            </a:extLst>
          </p:cNvPr>
          <p:cNvSpPr>
            <a:spLocks noChangeShapeType="1"/>
          </p:cNvSpPr>
          <p:nvPr/>
        </p:nvSpPr>
        <p:spPr bwMode="auto">
          <a:xfrm flipH="1">
            <a:off x="3463622" y="6285668"/>
            <a:ext cx="230324" cy="214349"/>
          </a:xfrm>
          <a:prstGeom prst="line">
            <a:avLst/>
          </a:prstGeom>
          <a:noFill/>
          <a:ln w="12700"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97" name="Freeform 63">
            <a:extLst>
              <a:ext uri="{FF2B5EF4-FFF2-40B4-BE49-F238E27FC236}">
                <a16:creationId xmlns:a16="http://schemas.microsoft.com/office/drawing/2014/main" id="{2E1130CF-EBEA-4A2A-BA37-EFEA945CEDC1}"/>
              </a:ext>
            </a:extLst>
          </p:cNvPr>
          <p:cNvSpPr>
            <a:spLocks/>
          </p:cNvSpPr>
          <p:nvPr/>
        </p:nvSpPr>
        <p:spPr bwMode="auto">
          <a:xfrm>
            <a:off x="3448031" y="6207471"/>
            <a:ext cx="330199" cy="307040"/>
          </a:xfrm>
          <a:custGeom>
            <a:avLst/>
            <a:gdLst>
              <a:gd name="T0" fmla="*/ 80 w 115"/>
              <a:gd name="T1" fmla="*/ 58 h 113"/>
              <a:gd name="T2" fmla="*/ 109 w 115"/>
              <a:gd name="T3" fmla="*/ 29 h 113"/>
              <a:gd name="T4" fmla="*/ 109 w 115"/>
              <a:gd name="T5" fmla="*/ 7 h 113"/>
              <a:gd name="T6" fmla="*/ 86 w 115"/>
              <a:gd name="T7" fmla="*/ 7 h 113"/>
              <a:gd name="T8" fmla="*/ 58 w 115"/>
              <a:gd name="T9" fmla="*/ 35 h 113"/>
              <a:gd name="T10" fmla="*/ 29 w 115"/>
              <a:gd name="T11" fmla="*/ 7 h 113"/>
              <a:gd name="T12" fmla="*/ 7 w 115"/>
              <a:gd name="T13" fmla="*/ 7 h 113"/>
              <a:gd name="T14" fmla="*/ 7 w 115"/>
              <a:gd name="T15" fmla="*/ 29 h 113"/>
              <a:gd name="T16" fmla="*/ 35 w 115"/>
              <a:gd name="T17" fmla="*/ 58 h 113"/>
              <a:gd name="T18" fmla="*/ 7 w 115"/>
              <a:gd name="T19" fmla="*/ 86 h 113"/>
              <a:gd name="T20" fmla="*/ 7 w 115"/>
              <a:gd name="T21" fmla="*/ 109 h 113"/>
              <a:gd name="T22" fmla="*/ 18 w 115"/>
              <a:gd name="T23" fmla="*/ 113 h 113"/>
              <a:gd name="T24" fmla="*/ 29 w 115"/>
              <a:gd name="T25" fmla="*/ 109 h 113"/>
              <a:gd name="T26" fmla="*/ 58 w 115"/>
              <a:gd name="T27" fmla="*/ 80 h 113"/>
              <a:gd name="T28" fmla="*/ 86 w 115"/>
              <a:gd name="T29" fmla="*/ 108 h 113"/>
              <a:gd name="T30" fmla="*/ 97 w 115"/>
              <a:gd name="T31" fmla="*/ 113 h 113"/>
              <a:gd name="T32" fmla="*/ 108 w 115"/>
              <a:gd name="T33" fmla="*/ 108 h 113"/>
              <a:gd name="T34" fmla="*/ 108 w 115"/>
              <a:gd name="T35" fmla="*/ 86 h 113"/>
              <a:gd name="T36" fmla="*/ 80 w 115"/>
              <a:gd name="T3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13">
                <a:moveTo>
                  <a:pt x="80" y="58"/>
                </a:moveTo>
                <a:cubicBezTo>
                  <a:pt x="109" y="29"/>
                  <a:pt x="109" y="29"/>
                  <a:pt x="109" y="29"/>
                </a:cubicBezTo>
                <a:cubicBezTo>
                  <a:pt x="115" y="23"/>
                  <a:pt x="115" y="13"/>
                  <a:pt x="109" y="7"/>
                </a:cubicBezTo>
                <a:cubicBezTo>
                  <a:pt x="102" y="0"/>
                  <a:pt x="92" y="0"/>
                  <a:pt x="86" y="7"/>
                </a:cubicBezTo>
                <a:cubicBezTo>
                  <a:pt x="58" y="35"/>
                  <a:pt x="58" y="35"/>
                  <a:pt x="58" y="35"/>
                </a:cubicBezTo>
                <a:cubicBezTo>
                  <a:pt x="29" y="7"/>
                  <a:pt x="29" y="7"/>
                  <a:pt x="29" y="7"/>
                </a:cubicBezTo>
                <a:cubicBezTo>
                  <a:pt x="23" y="0"/>
                  <a:pt x="13" y="0"/>
                  <a:pt x="7" y="7"/>
                </a:cubicBezTo>
                <a:cubicBezTo>
                  <a:pt x="0" y="13"/>
                  <a:pt x="0" y="23"/>
                  <a:pt x="7" y="29"/>
                </a:cubicBezTo>
                <a:cubicBezTo>
                  <a:pt x="35" y="58"/>
                  <a:pt x="35" y="58"/>
                  <a:pt x="35" y="58"/>
                </a:cubicBezTo>
                <a:cubicBezTo>
                  <a:pt x="7" y="86"/>
                  <a:pt x="7" y="86"/>
                  <a:pt x="7" y="86"/>
                </a:cubicBezTo>
                <a:cubicBezTo>
                  <a:pt x="0" y="92"/>
                  <a:pt x="0" y="102"/>
                  <a:pt x="7" y="109"/>
                </a:cubicBezTo>
                <a:cubicBezTo>
                  <a:pt x="10" y="112"/>
                  <a:pt x="14" y="113"/>
                  <a:pt x="18" y="113"/>
                </a:cubicBezTo>
                <a:cubicBezTo>
                  <a:pt x="22" y="113"/>
                  <a:pt x="26" y="112"/>
                  <a:pt x="29" y="109"/>
                </a:cubicBezTo>
                <a:cubicBezTo>
                  <a:pt x="58" y="80"/>
                  <a:pt x="58" y="80"/>
                  <a:pt x="58" y="80"/>
                </a:cubicBezTo>
                <a:cubicBezTo>
                  <a:pt x="86" y="108"/>
                  <a:pt x="86" y="108"/>
                  <a:pt x="86" y="108"/>
                </a:cubicBezTo>
                <a:cubicBezTo>
                  <a:pt x="89" y="112"/>
                  <a:pt x="93" y="113"/>
                  <a:pt x="97" y="113"/>
                </a:cubicBezTo>
                <a:cubicBezTo>
                  <a:pt x="101" y="113"/>
                  <a:pt x="105" y="112"/>
                  <a:pt x="108" y="108"/>
                </a:cubicBezTo>
                <a:cubicBezTo>
                  <a:pt x="115" y="102"/>
                  <a:pt x="115" y="92"/>
                  <a:pt x="108" y="86"/>
                </a:cubicBezTo>
                <a:lnTo>
                  <a:pt x="80" y="58"/>
                </a:lnTo>
                <a:close/>
              </a:path>
            </a:pathLst>
          </a:custGeom>
          <a:solidFill>
            <a:srgbClr val="C39CA0"/>
          </a:solidFill>
          <a:ln>
            <a:noFill/>
          </a:ln>
        </p:spPr>
        <p:txBody>
          <a:bodyPr vert="horz" wrap="square" lIns="91440" tIns="45720" rIns="91440" bIns="45720" numCol="1" anchor="t" anchorCtr="0" compatLnSpc="1">
            <a:prstTxWarp prst="textNoShape">
              <a:avLst/>
            </a:prstTxWarp>
          </a:bodyPr>
          <a:lstStyle/>
          <a:p>
            <a:endParaRPr lang="da-DK"/>
          </a:p>
        </p:txBody>
      </p:sp>
      <p:sp>
        <p:nvSpPr>
          <p:cNvPr id="398" name="TextBox 397">
            <a:extLst>
              <a:ext uri="{FF2B5EF4-FFF2-40B4-BE49-F238E27FC236}">
                <a16:creationId xmlns:a16="http://schemas.microsoft.com/office/drawing/2014/main" id="{D9908C8C-5F6B-44AE-A59F-2D25ED19882E}"/>
              </a:ext>
            </a:extLst>
          </p:cNvPr>
          <p:cNvSpPr txBox="1"/>
          <p:nvPr/>
        </p:nvSpPr>
        <p:spPr>
          <a:xfrm>
            <a:off x="3716599" y="6042805"/>
            <a:ext cx="458459"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lgn="ctr">
              <a:spcAft>
                <a:spcPts val="0"/>
              </a:spcAft>
              <a:buNone/>
            </a:pPr>
            <a:r>
              <a:rPr lang="da-DK" sz="700" b="1">
                <a:sym typeface="Arial" panose="020B0604020202020204" pitchFamily="34" charset="0"/>
              </a:rPr>
              <a:t>Ny pumpe </a:t>
            </a:r>
          </a:p>
        </p:txBody>
      </p:sp>
      <p:sp>
        <p:nvSpPr>
          <p:cNvPr id="20" name="Rectangle: Top Corners Snipped 19">
            <a:extLst>
              <a:ext uri="{FF2B5EF4-FFF2-40B4-BE49-F238E27FC236}">
                <a16:creationId xmlns:a16="http://schemas.microsoft.com/office/drawing/2014/main" id="{429AECEC-4A5D-4C21-800B-D19263BC3328}"/>
              </a:ext>
            </a:extLst>
          </p:cNvPr>
          <p:cNvSpPr/>
          <p:nvPr/>
        </p:nvSpPr>
        <p:spPr>
          <a:xfrm>
            <a:off x="1738207" y="3980842"/>
            <a:ext cx="374108" cy="134599"/>
          </a:xfrm>
          <a:prstGeom prst="snip2SameRect">
            <a:avLst/>
          </a:prstGeom>
          <a:solidFill>
            <a:srgbClr val="E9C56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cxnSp>
        <p:nvCxnSpPr>
          <p:cNvPr id="399" name="Straight Connector 398">
            <a:extLst>
              <a:ext uri="{FF2B5EF4-FFF2-40B4-BE49-F238E27FC236}">
                <a16:creationId xmlns:a16="http://schemas.microsoft.com/office/drawing/2014/main" id="{06B567AF-9D23-4CF3-8E82-984DFCD70860}"/>
              </a:ext>
            </a:extLst>
          </p:cNvPr>
          <p:cNvCxnSpPr>
            <a:cxnSpLocks/>
            <a:endCxn id="20" idx="3"/>
          </p:cNvCxnSpPr>
          <p:nvPr/>
        </p:nvCxnSpPr>
        <p:spPr>
          <a:xfrm flipH="1">
            <a:off x="1925261" y="3921682"/>
            <a:ext cx="27782" cy="59160"/>
          </a:xfrm>
          <a:prstGeom prst="line">
            <a:avLst/>
          </a:prstGeom>
          <a:ln w="6350">
            <a:solidFill>
              <a:srgbClr val="1F202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5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61CA814-DA36-4123-8D46-5903AA373B5C}"/>
              </a:ext>
            </a:extLst>
          </p:cNvPr>
          <p:cNvGraphicFramePr>
            <a:graphicFrameLocks noChangeAspect="1"/>
          </p:cNvGraphicFramePr>
          <p:nvPr>
            <p:custDataLst>
              <p:tags r:id="rId1"/>
            </p:custDataLst>
            <p:extLst>
              <p:ext uri="{D42A27DB-BD31-4B8C-83A1-F6EECF244321}">
                <p14:modId xmlns:p14="http://schemas.microsoft.com/office/powerpoint/2010/main" val="154392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F61CA814-DA36-4123-8D46-5903AA373B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66696E9-8FCD-4535-8424-E485B5867ABA}"/>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4800" b="1" noProof="0" err="1">
              <a:solidFill>
                <a:srgbClr val="2F363B"/>
              </a:solidFill>
              <a:latin typeface="Impact" panose="020B0806030902050204" pitchFamily="34" charset="0"/>
              <a:ea typeface="+mj-ea"/>
              <a:cs typeface="+mj-cs"/>
              <a:sym typeface="Impact" panose="020B0806030902050204" pitchFamily="34" charset="0"/>
            </a:endParaRPr>
          </a:p>
        </p:txBody>
      </p:sp>
      <p:sp>
        <p:nvSpPr>
          <p:cNvPr id="2" name="Title 1">
            <a:extLst>
              <a:ext uri="{FF2B5EF4-FFF2-40B4-BE49-F238E27FC236}">
                <a16:creationId xmlns:a16="http://schemas.microsoft.com/office/drawing/2014/main" id="{A9C3449A-81A9-4FC5-A9FD-6F120F29BEDC}"/>
              </a:ext>
            </a:extLst>
          </p:cNvPr>
          <p:cNvSpPr>
            <a:spLocks noGrp="1"/>
          </p:cNvSpPr>
          <p:nvPr>
            <p:ph type="title"/>
          </p:nvPr>
        </p:nvSpPr>
        <p:spPr>
          <a:xfrm>
            <a:off x="1097850" y="2228850"/>
            <a:ext cx="6744111" cy="2823894"/>
          </a:xfrm>
        </p:spPr>
        <p:txBody>
          <a:bodyPr/>
          <a:lstStyle/>
          <a:p>
            <a:r>
              <a:rPr lang="da-DK" sz="4800" b="1"/>
              <a:t>Effektiviseringsbidraget fra de forbrugerejede vandværker</a:t>
            </a:r>
          </a:p>
        </p:txBody>
      </p:sp>
      <p:sp>
        <p:nvSpPr>
          <p:cNvPr id="5" name="Date Placeholder 4">
            <a:extLst>
              <a:ext uri="{FF2B5EF4-FFF2-40B4-BE49-F238E27FC236}">
                <a16:creationId xmlns:a16="http://schemas.microsoft.com/office/drawing/2014/main" id="{C81E9E8E-7949-472C-8F58-F16816C444C2}"/>
              </a:ext>
            </a:extLst>
          </p:cNvPr>
          <p:cNvSpPr>
            <a:spLocks noGrp="1"/>
          </p:cNvSpPr>
          <p:nvPr>
            <p:ph type="dt" sz="half" idx="10"/>
          </p:nvPr>
        </p:nvSpPr>
        <p:spPr/>
        <p:txBody>
          <a:bodyPr/>
          <a:lstStyle/>
          <a:p>
            <a:fld id="{0836F4EA-1874-46CF-A822-D9B1CF47F1A5}" type="datetime1">
              <a:rPr lang="da-DK" smtClean="0"/>
              <a:t>26-09-2025</a:t>
            </a:fld>
            <a:endParaRPr lang="da-DK"/>
          </a:p>
        </p:txBody>
      </p:sp>
      <p:sp>
        <p:nvSpPr>
          <p:cNvPr id="9" name="Text Placeholder 8">
            <a:extLst>
              <a:ext uri="{FF2B5EF4-FFF2-40B4-BE49-F238E27FC236}">
                <a16:creationId xmlns:a16="http://schemas.microsoft.com/office/drawing/2014/main" id="{561B92E9-BED7-4BE2-AE67-BC4F35A51077}"/>
              </a:ext>
            </a:extLst>
          </p:cNvPr>
          <p:cNvSpPr>
            <a:spLocks noGrp="1"/>
          </p:cNvSpPr>
          <p:nvPr>
            <p:ph type="body" sz="quarter" idx="13"/>
          </p:nvPr>
        </p:nvSpPr>
        <p:spPr/>
        <p:txBody>
          <a:bodyPr/>
          <a:lstStyle/>
          <a:p>
            <a:endParaRPr lang="da-DK"/>
          </a:p>
        </p:txBody>
      </p:sp>
      <p:sp>
        <p:nvSpPr>
          <p:cNvPr id="10" name="Text Placeholder 9">
            <a:extLst>
              <a:ext uri="{FF2B5EF4-FFF2-40B4-BE49-F238E27FC236}">
                <a16:creationId xmlns:a16="http://schemas.microsoft.com/office/drawing/2014/main" id="{A0B615E4-C5BA-4D3E-8C22-FEB760AE532E}"/>
              </a:ext>
            </a:extLst>
          </p:cNvPr>
          <p:cNvSpPr>
            <a:spLocks noGrp="1"/>
          </p:cNvSpPr>
          <p:nvPr>
            <p:ph type="body" sz="quarter" idx="14"/>
          </p:nvPr>
        </p:nvSpPr>
        <p:spPr/>
        <p:txBody>
          <a:bodyPr/>
          <a:lstStyle/>
          <a:p>
            <a:endParaRPr lang="da-DK"/>
          </a:p>
        </p:txBody>
      </p:sp>
      <p:sp>
        <p:nvSpPr>
          <p:cNvPr id="6" name="Slide Number Placeholder 5">
            <a:extLst>
              <a:ext uri="{FF2B5EF4-FFF2-40B4-BE49-F238E27FC236}">
                <a16:creationId xmlns:a16="http://schemas.microsoft.com/office/drawing/2014/main" id="{ACC3F029-0CB2-4601-92C7-F5D0ED5374B5}"/>
              </a:ext>
            </a:extLst>
          </p:cNvPr>
          <p:cNvSpPr>
            <a:spLocks noGrp="1"/>
          </p:cNvSpPr>
          <p:nvPr>
            <p:ph type="sldNum" sz="quarter" idx="16"/>
          </p:nvPr>
        </p:nvSpPr>
        <p:spPr/>
        <p:txBody>
          <a:bodyPr/>
          <a:lstStyle/>
          <a:p>
            <a:fld id="{24C8C45C-947F-4981-8B3F-4F32E973C901}" type="slidenum">
              <a:rPr lang="da-DK" smtClean="0"/>
              <a:pPr/>
              <a:t>15</a:t>
            </a:fld>
            <a:endParaRPr lang="da-DK"/>
          </a:p>
        </p:txBody>
      </p:sp>
    </p:spTree>
    <p:extLst>
      <p:ext uri="{BB962C8B-B14F-4D97-AF65-F5344CB8AC3E}">
        <p14:creationId xmlns:p14="http://schemas.microsoft.com/office/powerpoint/2010/main" val="257734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BC40D5-FF12-4B79-9D25-79C900F3853F}"/>
              </a:ext>
            </a:extLst>
          </p:cNvPr>
          <p:cNvGraphicFramePr>
            <a:graphicFrameLocks noChangeAspect="1"/>
          </p:cNvGraphicFramePr>
          <p:nvPr>
            <p:custDataLst>
              <p:tags r:id="rId1"/>
            </p:custDataLst>
            <p:extLst>
              <p:ext uri="{D42A27DB-BD31-4B8C-83A1-F6EECF244321}">
                <p14:modId xmlns:p14="http://schemas.microsoft.com/office/powerpoint/2010/main" val="2093948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73" imgH="476" progId="TCLayout.ActiveDocument.1">
                  <p:embed/>
                </p:oleObj>
              </mc:Choice>
              <mc:Fallback>
                <p:oleObj name="think-cell Slide" r:id="rId23" imgW="473" imgH="476" progId="TCLayout.ActiveDocument.1">
                  <p:embed/>
                  <p:pic>
                    <p:nvPicPr>
                      <p:cNvPr id="9" name="Object 8" hidden="1">
                        <a:extLst>
                          <a:ext uri="{FF2B5EF4-FFF2-40B4-BE49-F238E27FC236}">
                            <a16:creationId xmlns:a16="http://schemas.microsoft.com/office/drawing/2014/main" id="{4CBC40D5-FF12-4B79-9D25-79C900F3853F}"/>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B1AA05-4FFD-4EF8-AF3B-3FBE39263CCB}"/>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a:solidFill>
                <a:srgbClr val="2F363B"/>
              </a:solidFill>
              <a:latin typeface="Arial" panose="020B0604020202020204" pitchFamily="34" charset="0"/>
              <a:ea typeface="+mj-ea"/>
              <a:cs typeface="+mj-cs"/>
              <a:sym typeface="Arial" panose="020B0604020202020204" pitchFamily="34" charset="0"/>
            </a:endParaRPr>
          </a:p>
        </p:txBody>
      </p:sp>
      <p:sp>
        <p:nvSpPr>
          <p:cNvPr id="3" name="Text Placeholder 2">
            <a:extLst>
              <a:ext uri="{FF2B5EF4-FFF2-40B4-BE49-F238E27FC236}">
                <a16:creationId xmlns:a16="http://schemas.microsoft.com/office/drawing/2014/main" id="{76A3ACD5-D697-4083-8C1A-5B4C7A287024}"/>
              </a:ext>
            </a:extLst>
          </p:cNvPr>
          <p:cNvSpPr>
            <a:spLocks noGrp="1"/>
          </p:cNvSpPr>
          <p:nvPr>
            <p:ph type="body" sz="quarter" idx="13"/>
          </p:nvPr>
        </p:nvSpPr>
        <p:spPr>
          <a:xfrm>
            <a:off x="268287" y="6314209"/>
            <a:ext cx="6744111" cy="355605"/>
          </a:xfrm>
        </p:spPr>
        <p:txBody>
          <a:bodyPr/>
          <a:lstStyle/>
          <a:p>
            <a:r>
              <a:rPr lang="da-DK"/>
              <a:t>Kilde: Danske Vandværkers database. Bilag 5 – </a:t>
            </a:r>
            <a:r>
              <a:rPr lang="da-DK" err="1"/>
              <a:t>costdrivere</a:t>
            </a:r>
            <a:r>
              <a:rPr lang="da-DK"/>
              <a:t> og </a:t>
            </a:r>
            <a:r>
              <a:rPr lang="da-DK" err="1"/>
              <a:t>netvolumenmål</a:t>
            </a:r>
            <a:r>
              <a:rPr lang="da-DK"/>
              <a:t> for drikkevandsselskaber </a:t>
            </a:r>
            <a:r>
              <a:rPr lang="da-DK">
                <a:hlinkClick r:id="rId25"/>
              </a:rPr>
              <a:t>https://www.kfst.dk/vandtilsyn/benchmarking/okonomiske-rammer-modelbeskrivelse-og-resultater/benchmarking-2019/</a:t>
            </a:r>
            <a:endParaRPr lang="da-DK"/>
          </a:p>
          <a:p>
            <a:r>
              <a:rPr lang="da-DK"/>
              <a:t>Note: Takster er inkl. fast bidrag. Vandværkerne Vandfællesskabet Nordvestsjælland, Hørsholm Vand </a:t>
            </a:r>
            <a:r>
              <a:rPr lang="da-DK" err="1"/>
              <a:t>Aps</a:t>
            </a:r>
            <a:r>
              <a:rPr lang="da-DK"/>
              <a:t>, Sjælsø Vand A/s og Kalundborg Overfladevand A/S er ikke med i sammenligningen af effektiviseringspotentiale, grundet </a:t>
            </a:r>
            <a:r>
              <a:rPr lang="da-DK" err="1"/>
              <a:t>outlier</a:t>
            </a:r>
            <a:r>
              <a:rPr lang="da-DK"/>
              <a:t> observationer eller usikkerhed om vandværket er forbrugerejet. </a:t>
            </a:r>
          </a:p>
        </p:txBody>
      </p:sp>
      <p:sp>
        <p:nvSpPr>
          <p:cNvPr id="4" name="Title 3">
            <a:extLst>
              <a:ext uri="{FF2B5EF4-FFF2-40B4-BE49-F238E27FC236}">
                <a16:creationId xmlns:a16="http://schemas.microsoft.com/office/drawing/2014/main" id="{968D6773-6291-4CA8-A0E8-91269A8D5ACA}"/>
              </a:ext>
            </a:extLst>
          </p:cNvPr>
          <p:cNvSpPr>
            <a:spLocks noGrp="1"/>
          </p:cNvSpPr>
          <p:nvPr>
            <p:ph type="title"/>
          </p:nvPr>
        </p:nvSpPr>
        <p:spPr>
          <a:xfrm>
            <a:off x="269874" y="272257"/>
            <a:ext cx="8240140" cy="692336"/>
          </a:xfrm>
        </p:spPr>
        <p:txBody>
          <a:bodyPr/>
          <a:lstStyle/>
          <a:p>
            <a:r>
              <a:rPr lang="da-DK"/>
              <a:t>De forbrugerejede selskabers takster er 15 procent lavere end de kommunale selskabers</a:t>
            </a:r>
          </a:p>
        </p:txBody>
      </p:sp>
      <p:sp>
        <p:nvSpPr>
          <p:cNvPr id="5" name="Text Placeholder 4">
            <a:extLst>
              <a:ext uri="{FF2B5EF4-FFF2-40B4-BE49-F238E27FC236}">
                <a16:creationId xmlns:a16="http://schemas.microsoft.com/office/drawing/2014/main" id="{1AF85D65-158E-429F-8779-B6FCEB6A8AF0}"/>
              </a:ext>
            </a:extLst>
          </p:cNvPr>
          <p:cNvSpPr>
            <a:spLocks noGrp="1"/>
          </p:cNvSpPr>
          <p:nvPr>
            <p:ph type="body" sz="quarter" idx="14"/>
          </p:nvPr>
        </p:nvSpPr>
        <p:spPr/>
        <p:txBody>
          <a:bodyPr/>
          <a:lstStyle/>
          <a:p>
            <a:endParaRPr lang="da-DK"/>
          </a:p>
        </p:txBody>
      </p:sp>
      <p:sp>
        <p:nvSpPr>
          <p:cNvPr id="6" name="Date Placeholder 5">
            <a:extLst>
              <a:ext uri="{FF2B5EF4-FFF2-40B4-BE49-F238E27FC236}">
                <a16:creationId xmlns:a16="http://schemas.microsoft.com/office/drawing/2014/main" id="{3B6BED7F-9877-4539-BD37-442524CAC951}"/>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ED5672D7-24E4-45E5-8C5C-A5652879B8F1}"/>
              </a:ext>
            </a:extLst>
          </p:cNvPr>
          <p:cNvSpPr>
            <a:spLocks noGrp="1"/>
          </p:cNvSpPr>
          <p:nvPr>
            <p:ph type="sldNum" sz="quarter" idx="16"/>
          </p:nvPr>
        </p:nvSpPr>
        <p:spPr/>
        <p:txBody>
          <a:bodyPr/>
          <a:lstStyle/>
          <a:p>
            <a:fld id="{24C8C45C-947F-4981-8B3F-4F32E973C901}" type="slidenum">
              <a:rPr lang="da-DK" smtClean="0"/>
              <a:pPr/>
              <a:t>16</a:t>
            </a:fld>
            <a:endParaRPr lang="da-DK"/>
          </a:p>
        </p:txBody>
      </p:sp>
      <p:sp>
        <p:nvSpPr>
          <p:cNvPr id="15" name="Rectangle 14">
            <a:extLst>
              <a:ext uri="{FF2B5EF4-FFF2-40B4-BE49-F238E27FC236}">
                <a16:creationId xmlns:a16="http://schemas.microsoft.com/office/drawing/2014/main" id="{2C1887CE-C349-4052-BB6D-B11D5970EAEB}"/>
              </a:ext>
            </a:extLst>
          </p:cNvPr>
          <p:cNvSpPr/>
          <p:nvPr/>
        </p:nvSpPr>
        <p:spPr>
          <a:xfrm>
            <a:off x="268287" y="1452880"/>
            <a:ext cx="4541789" cy="4733316"/>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16" name="TextBox 15">
            <a:extLst>
              <a:ext uri="{FF2B5EF4-FFF2-40B4-BE49-F238E27FC236}">
                <a16:creationId xmlns:a16="http://schemas.microsoft.com/office/drawing/2014/main" id="{62F7F9A2-9860-40B8-9C47-A3C5CB77499D}"/>
              </a:ext>
            </a:extLst>
          </p:cNvPr>
          <p:cNvSpPr txBox="1"/>
          <p:nvPr/>
        </p:nvSpPr>
        <p:spPr>
          <a:xfrm>
            <a:off x="430846" y="1564178"/>
            <a:ext cx="4379230" cy="222243"/>
          </a:xfrm>
          <a:prstGeom prst="rect">
            <a:avLst/>
          </a:prstGeom>
          <a:noFill/>
          <a:ln w="6350">
            <a:noFill/>
            <a:prstDash val="sysDash"/>
          </a:ln>
        </p:spPr>
        <p:txBody>
          <a:bodyPr wrap="square" lIns="0" tIns="0" rIns="0" bIns="0" rtlCol="0" anchor="t" anchorCtr="0">
            <a:noAutofit/>
          </a:bodyPr>
          <a:lstStyle/>
          <a:p>
            <a:pPr lvl="5"/>
            <a:r>
              <a:rPr lang="da-DK" sz="1100" cap="none"/>
              <a:t>Gennemsnit af årlig takst inkl. fast bidrag for kommunale og forbrugerejede selskaber</a:t>
            </a:r>
          </a:p>
        </p:txBody>
      </p:sp>
      <p:cxnSp>
        <p:nvCxnSpPr>
          <p:cNvPr id="17" name="Straight Connector 16">
            <a:extLst>
              <a:ext uri="{FF2B5EF4-FFF2-40B4-BE49-F238E27FC236}">
                <a16:creationId xmlns:a16="http://schemas.microsoft.com/office/drawing/2014/main" id="{7813F6D6-6AEB-45F0-B247-8D6A7C61C39A}"/>
              </a:ext>
            </a:extLst>
          </p:cNvPr>
          <p:cNvCxnSpPr>
            <a:cxnSpLocks/>
          </p:cNvCxnSpPr>
          <p:nvPr/>
        </p:nvCxnSpPr>
        <p:spPr>
          <a:xfrm>
            <a:off x="394338" y="1924737"/>
            <a:ext cx="4104000"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CB500A-8869-43C5-B041-95F54423A682}"/>
              </a:ext>
            </a:extLst>
          </p:cNvPr>
          <p:cNvCxnSpPr>
            <a:cxnSpLocks/>
          </p:cNvCxnSpPr>
          <p:nvPr/>
        </p:nvCxnSpPr>
        <p:spPr>
          <a:xfrm>
            <a:off x="432434" y="4006360"/>
            <a:ext cx="4104000"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EE4D455-5120-4009-92C9-20BADF88727F}"/>
              </a:ext>
            </a:extLst>
          </p:cNvPr>
          <p:cNvSpPr txBox="1"/>
          <p:nvPr/>
        </p:nvSpPr>
        <p:spPr>
          <a:xfrm>
            <a:off x="430846" y="3812417"/>
            <a:ext cx="4104000" cy="193815"/>
          </a:xfrm>
          <a:prstGeom prst="rect">
            <a:avLst/>
          </a:prstGeom>
          <a:noFill/>
          <a:ln w="6350">
            <a:noFill/>
            <a:prstDash val="sysDash"/>
          </a:ln>
        </p:spPr>
        <p:txBody>
          <a:bodyPr wrap="square" lIns="0" tIns="0" rIns="0" bIns="0" rtlCol="0" anchor="t" anchorCtr="0">
            <a:noAutofit/>
          </a:bodyPr>
          <a:lstStyle/>
          <a:p>
            <a:pPr lvl="5"/>
            <a:r>
              <a:rPr lang="da-DK" sz="1100" cap="none" err="1">
                <a:solidFill>
                  <a:srgbClr val="30373B"/>
                </a:solidFill>
              </a:rPr>
              <a:t>Mer-prisen</a:t>
            </a:r>
            <a:r>
              <a:rPr lang="da-DK" sz="1100" cap="none">
                <a:solidFill>
                  <a:srgbClr val="30373B"/>
                </a:solidFill>
              </a:rPr>
              <a:t> for vand fra kommunale vandværker</a:t>
            </a:r>
          </a:p>
        </p:txBody>
      </p:sp>
      <p:sp>
        <p:nvSpPr>
          <p:cNvPr id="21" name="Rectangle 20">
            <a:extLst>
              <a:ext uri="{FF2B5EF4-FFF2-40B4-BE49-F238E27FC236}">
                <a16:creationId xmlns:a16="http://schemas.microsoft.com/office/drawing/2014/main" id="{7540B1C3-231A-49BE-87E0-C62150176DCF}"/>
              </a:ext>
            </a:extLst>
          </p:cNvPr>
          <p:cNvSpPr/>
          <p:nvPr/>
        </p:nvSpPr>
        <p:spPr>
          <a:xfrm>
            <a:off x="4981664" y="1452880"/>
            <a:ext cx="4652874" cy="4733316"/>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2" name="Isosceles Triangle 21">
            <a:extLst>
              <a:ext uri="{FF2B5EF4-FFF2-40B4-BE49-F238E27FC236}">
                <a16:creationId xmlns:a16="http://schemas.microsoft.com/office/drawing/2014/main" id="{D940EEDD-509F-4094-93AA-874B4592986D}"/>
              </a:ext>
            </a:extLst>
          </p:cNvPr>
          <p:cNvSpPr/>
          <p:nvPr/>
        </p:nvSpPr>
        <p:spPr>
          <a:xfrm rot="5400000">
            <a:off x="4692543" y="3509400"/>
            <a:ext cx="381000" cy="144000"/>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3" name="Isosceles Triangle 22">
            <a:extLst>
              <a:ext uri="{FF2B5EF4-FFF2-40B4-BE49-F238E27FC236}">
                <a16:creationId xmlns:a16="http://schemas.microsoft.com/office/drawing/2014/main" id="{005F73EA-9E47-4FA6-A7A8-6DABE48E9E3D}"/>
              </a:ext>
            </a:extLst>
          </p:cNvPr>
          <p:cNvSpPr/>
          <p:nvPr/>
        </p:nvSpPr>
        <p:spPr>
          <a:xfrm rot="5400000">
            <a:off x="4863164" y="3509400"/>
            <a:ext cx="381000" cy="144000"/>
          </a:xfrm>
          <a:prstGeom prs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0" name="Content Placeholder 1">
            <a:extLst>
              <a:ext uri="{FF2B5EF4-FFF2-40B4-BE49-F238E27FC236}">
                <a16:creationId xmlns:a16="http://schemas.microsoft.com/office/drawing/2014/main" id="{93CA61B1-B2D3-44DD-85C9-9808E16ED0FE}"/>
              </a:ext>
            </a:extLst>
          </p:cNvPr>
          <p:cNvSpPr>
            <a:spLocks noGrp="1"/>
          </p:cNvSpPr>
          <p:nvPr>
            <p:ph idx="1"/>
          </p:nvPr>
        </p:nvSpPr>
        <p:spPr>
          <a:xfrm>
            <a:off x="5165676" y="1628647"/>
            <a:ext cx="4368849" cy="4557550"/>
          </a:xfrm>
        </p:spPr>
        <p:txBody>
          <a:bodyPr/>
          <a:lstStyle/>
          <a:p>
            <a:pPr lvl="1">
              <a:buNone/>
            </a:pPr>
            <a:r>
              <a:rPr lang="da-DK" sz="1100" b="1" dirty="0">
                <a:sym typeface="Arial" panose="020B0604020202020204" pitchFamily="34" charset="0"/>
              </a:rPr>
              <a:t>Konklusioner</a:t>
            </a:r>
          </a:p>
          <a:p>
            <a:pPr lvl="1"/>
            <a:r>
              <a:rPr lang="da-DK" dirty="0">
                <a:sym typeface="Arial" panose="020B0604020202020204" pitchFamily="34" charset="0"/>
              </a:rPr>
              <a:t>De forbrugerejede selskabers takster er ca. 15 procent lavere end de kommunale. Takstforskellen akkumulerer sig til en samlet vandregning på 9,2 mia. kr. fra 2011 til 2019. Årsagen kan skyldes forskelle i investeringsniveau, aktivitetsniveau og naturligvis effektiviteten.</a:t>
            </a:r>
          </a:p>
          <a:p>
            <a:pPr lvl="1"/>
            <a:r>
              <a:rPr lang="da-DK" sz="1100" dirty="0">
                <a:sym typeface="Arial" panose="020B0604020202020204" pitchFamily="34" charset="0"/>
              </a:rPr>
              <a:t>Siden 2011 er taksterne for de kommunale steget med 12 procent og 18 procent for de forbrugerejede</a:t>
            </a:r>
            <a:r>
              <a:rPr lang="da-DK" dirty="0">
                <a:sym typeface="Arial" panose="020B0604020202020204" pitchFamily="34" charset="0"/>
              </a:rPr>
              <a:t>. Forskellen i taksten mellem de kommunale vandværker og de forbrugerejede er mindst i 2016, </a:t>
            </a:r>
            <a:r>
              <a:rPr lang="da-DK">
                <a:sym typeface="Arial" panose="020B0604020202020204" pitchFamily="34" charset="0"/>
              </a:rPr>
              <a:t>hvilket sandsynligvis skyldes </a:t>
            </a:r>
            <a:r>
              <a:rPr lang="da-DK" dirty="0">
                <a:sym typeface="Arial" panose="020B0604020202020204" pitchFamily="34" charset="0"/>
              </a:rPr>
              <a:t>introduktionen af vandsektorlov 2.0. Med lovrevisionen blev de kommunale selskaber omfattet af en hårdere regulering af de samlede omkostninger (TOTEX), og de forbrugerejede under 800.000 kubikmeter blev omfattet af en regnskabsmæssig kontrolramme uden omkostningsbenchmarking.</a:t>
            </a:r>
          </a:p>
          <a:p>
            <a:pPr lvl="1"/>
            <a:r>
              <a:rPr lang="da-DK" sz="1100" dirty="0">
                <a:sym typeface="Arial" panose="020B0604020202020204" pitchFamily="34" charset="0"/>
              </a:rPr>
              <a:t>Det ses af </a:t>
            </a:r>
            <a:r>
              <a:rPr lang="da-DK" dirty="0">
                <a:sym typeface="Arial" panose="020B0604020202020204" pitchFamily="34" charset="0"/>
              </a:rPr>
              <a:t>K</a:t>
            </a:r>
            <a:r>
              <a:rPr lang="da-DK" sz="1100" dirty="0">
                <a:sym typeface="Arial" panose="020B0604020202020204" pitchFamily="34" charset="0"/>
              </a:rPr>
              <a:t>onkurrence- og Forbrugerstyrelsens benchmarking fra 2019, at de forbrugerejede selskabers gennemsnitlige effektiviserings-potentiale udgør ca. 3 procent. Til sammenligning udgør d</a:t>
            </a:r>
            <a:r>
              <a:rPr lang="da-DK" dirty="0">
                <a:sym typeface="Arial" panose="020B0604020202020204" pitchFamily="34" charset="0"/>
              </a:rPr>
              <a:t>e kommunale drikkevandsselskabers gennemsnitlige effektiviseringspotentiale ca. 10 procent. </a:t>
            </a:r>
          </a:p>
          <a:p>
            <a:pPr lvl="1"/>
            <a:r>
              <a:rPr lang="da-DK" dirty="0">
                <a:sym typeface="Arial" panose="020B0604020202020204" pitchFamily="34" charset="0"/>
              </a:rPr>
              <a:t>En del af denne forskel kunne skyldes forskelle i investeringer. Der foreligger imidlertid ikke et tilgængeligt talmateriale for drikkevandsselskabernes investeringer. Det er således ikke muligt, at vurdere de forbrugerejede selskabers investeringsomfang. </a:t>
            </a:r>
          </a:p>
          <a:p>
            <a:pPr lvl="1"/>
            <a:r>
              <a:rPr lang="da-DK" dirty="0">
                <a:sym typeface="Arial" panose="020B0604020202020204" pitchFamily="34" charset="0"/>
              </a:rPr>
              <a:t>Endelig bemærker vi, at der kun er 8 forbrugerejede mod 75 kommunale selskaber i analysen. </a:t>
            </a:r>
          </a:p>
        </p:txBody>
      </p:sp>
      <p:graphicFrame>
        <p:nvGraphicFramePr>
          <p:cNvPr id="55" name="Chart 54">
            <a:extLst>
              <a:ext uri="{FF2B5EF4-FFF2-40B4-BE49-F238E27FC236}">
                <a16:creationId xmlns:a16="http://schemas.microsoft.com/office/drawing/2014/main" id="{3E668367-2BF8-4B54-B4EC-8438816D777D}"/>
              </a:ext>
            </a:extLst>
          </p:cNvPr>
          <p:cNvGraphicFramePr/>
          <p:nvPr>
            <p:custDataLst>
              <p:tags r:id="rId3"/>
            </p:custDataLst>
            <p:extLst>
              <p:ext uri="{D42A27DB-BD31-4B8C-83A1-F6EECF244321}">
                <p14:modId xmlns:p14="http://schemas.microsoft.com/office/powerpoint/2010/main" val="563255501"/>
              </p:ext>
            </p:extLst>
          </p:nvPr>
        </p:nvGraphicFramePr>
        <p:xfrm>
          <a:off x="371475" y="2109788"/>
          <a:ext cx="3470275" cy="1528762"/>
        </p:xfrm>
        <a:graphic>
          <a:graphicData uri="http://schemas.openxmlformats.org/drawingml/2006/chart">
            <c:chart xmlns:c="http://schemas.openxmlformats.org/drawingml/2006/chart" xmlns:r="http://schemas.openxmlformats.org/officeDocument/2006/relationships" r:id="rId26"/>
          </a:graphicData>
        </a:graphic>
      </p:graphicFrame>
      <p:cxnSp>
        <p:nvCxnSpPr>
          <p:cNvPr id="2" name="Straight Connector 1">
            <a:extLst>
              <a:ext uri="{FF2B5EF4-FFF2-40B4-BE49-F238E27FC236}">
                <a16:creationId xmlns:a16="http://schemas.microsoft.com/office/drawing/2014/main" id="{F71F9375-7C7A-4E51-8647-E8EF895D03E1}"/>
              </a:ext>
            </a:extLst>
          </p:cNvPr>
          <p:cNvCxnSpPr/>
          <p:nvPr>
            <p:custDataLst>
              <p:tags r:id="rId4"/>
            </p:custDataLst>
          </p:nvPr>
        </p:nvCxnSpPr>
        <p:spPr bwMode="gray">
          <a:xfrm flipV="1">
            <a:off x="3648075" y="2060575"/>
            <a:ext cx="0" cy="146050"/>
          </a:xfrm>
          <a:prstGeom prst="line">
            <a:avLst/>
          </a:prstGeom>
          <a:ln w="12700"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E4A5D8-F312-4FD2-BB1B-F99BDFE4D57D}"/>
              </a:ext>
            </a:extLst>
          </p:cNvPr>
          <p:cNvCxnSpPr/>
          <p:nvPr>
            <p:custDataLst>
              <p:tags r:id="rId5"/>
            </p:custDataLst>
          </p:nvPr>
        </p:nvCxnSpPr>
        <p:spPr bwMode="gray">
          <a:xfrm flipH="1">
            <a:off x="3525838" y="2060575"/>
            <a:ext cx="122238" cy="0"/>
          </a:xfrm>
          <a:prstGeom prst="line">
            <a:avLst/>
          </a:prstGeom>
          <a:ln w="12700" cap="flat" cmpd="sng" algn="ctr">
            <a:solidFill>
              <a:schemeClr val="accent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A5E4E8-AEC1-4A38-A92B-8CAFD57277EF}"/>
              </a:ext>
            </a:extLst>
          </p:cNvPr>
          <p:cNvCxnSpPr/>
          <p:nvPr>
            <p:custDataLst>
              <p:tags r:id="rId6"/>
            </p:custDataLst>
          </p:nvPr>
        </p:nvCxnSpPr>
        <p:spPr bwMode="gray">
          <a:xfrm>
            <a:off x="3525838" y="2060575"/>
            <a:ext cx="0" cy="330200"/>
          </a:xfrm>
          <a:prstGeom prst="line">
            <a:avLst/>
          </a:prstGeom>
          <a:ln w="12700" cap="flat" cmpd="sng" algn="ctr">
            <a:solidFill>
              <a:schemeClr val="accent6"/>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2DBBDD39-420B-4127-BCBD-11E9801C9881}"/>
              </a:ext>
            </a:extLst>
          </p:cNvPr>
          <p:cNvSpPr>
            <a:spLocks noGrp="1"/>
          </p:cNvSpPr>
          <p:nvPr>
            <p:custDataLst>
              <p:tags r:id="rId7"/>
            </p:custDataLst>
          </p:nvPr>
        </p:nvSpPr>
        <p:spPr bwMode="auto">
          <a:xfrm>
            <a:off x="719138"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C6A1A2CF-6267-4FF7-9D80-F1ECEB2ECAF7}" type="datetime'''2''''''''''''''''''''0''''''''''''''''''''''''''''''''1''1'">
              <a:rPr lang="da-DK" altLang="en-US" sz="700" smtClean="0"/>
              <a:pPr algn="ctr">
                <a:spcBef>
                  <a:spcPct val="0"/>
                </a:spcBef>
                <a:spcAft>
                  <a:spcPct val="0"/>
                </a:spcAft>
              </a:pPr>
              <a:t>2011</a:t>
            </a:fld>
            <a:endParaRPr lang="da-DK" sz="700" noProof="0">
              <a:sym typeface="+mn-lt"/>
            </a:endParaRPr>
          </a:p>
        </p:txBody>
      </p:sp>
      <p:sp>
        <p:nvSpPr>
          <p:cNvPr id="43" name="Text Placeholder 2">
            <a:extLst>
              <a:ext uri="{FF2B5EF4-FFF2-40B4-BE49-F238E27FC236}">
                <a16:creationId xmlns:a16="http://schemas.microsoft.com/office/drawing/2014/main" id="{5905E285-92C2-4429-B4AB-8DCE052EC944}"/>
              </a:ext>
            </a:extLst>
          </p:cNvPr>
          <p:cNvSpPr>
            <a:spLocks noGrp="1"/>
          </p:cNvSpPr>
          <p:nvPr>
            <p:custDataLst>
              <p:tags r:id="rId8"/>
            </p:custDataLst>
          </p:nvPr>
        </p:nvSpPr>
        <p:spPr bwMode="auto">
          <a:xfrm>
            <a:off x="1065213"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BF534E59-1727-451C-9D38-62FB6B74F680}" type="datetime'''''''''''''''''''''''''''''2''''''''''''''''''0''''12'''">
              <a:rPr lang="da-DK" altLang="en-US" sz="700" smtClean="0"/>
              <a:pPr algn="ctr">
                <a:spcBef>
                  <a:spcPct val="0"/>
                </a:spcBef>
                <a:spcAft>
                  <a:spcPct val="0"/>
                </a:spcAft>
              </a:pPr>
              <a:t>2012</a:t>
            </a:fld>
            <a:endParaRPr lang="da-DK" sz="700" noProof="0">
              <a:sym typeface="+mn-lt"/>
            </a:endParaRPr>
          </a:p>
        </p:txBody>
      </p:sp>
      <p:sp>
        <p:nvSpPr>
          <p:cNvPr id="42" name="Text Placeholder 2">
            <a:extLst>
              <a:ext uri="{FF2B5EF4-FFF2-40B4-BE49-F238E27FC236}">
                <a16:creationId xmlns:a16="http://schemas.microsoft.com/office/drawing/2014/main" id="{7BE9D72D-0B51-4499-A4DD-D56CC75AAD4C}"/>
              </a:ext>
            </a:extLst>
          </p:cNvPr>
          <p:cNvSpPr>
            <a:spLocks noGrp="1"/>
          </p:cNvSpPr>
          <p:nvPr>
            <p:custDataLst>
              <p:tags r:id="rId9"/>
            </p:custDataLst>
          </p:nvPr>
        </p:nvSpPr>
        <p:spPr bwMode="auto">
          <a:xfrm>
            <a:off x="2790825"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C43D88BF-4962-40DE-89AB-DD42E475FCF2}" type="datetime'''''''''''''''''2''''''''''''''''0''''1''''''''''''7'''''">
              <a:rPr lang="da-DK" altLang="en-US" sz="700" smtClean="0"/>
              <a:pPr algn="ctr">
                <a:spcBef>
                  <a:spcPct val="0"/>
                </a:spcBef>
                <a:spcAft>
                  <a:spcPct val="0"/>
                </a:spcAft>
              </a:pPr>
              <a:t>2017</a:t>
            </a:fld>
            <a:endParaRPr lang="da-DK" sz="700" noProof="0">
              <a:sym typeface="+mn-lt"/>
            </a:endParaRPr>
          </a:p>
        </p:txBody>
      </p:sp>
      <p:sp>
        <p:nvSpPr>
          <p:cNvPr id="39" name="Text Placeholder 2">
            <a:extLst>
              <a:ext uri="{FF2B5EF4-FFF2-40B4-BE49-F238E27FC236}">
                <a16:creationId xmlns:a16="http://schemas.microsoft.com/office/drawing/2014/main" id="{3F75A428-7E90-48BC-BE36-76638480AFB6}"/>
              </a:ext>
            </a:extLst>
          </p:cNvPr>
          <p:cNvSpPr>
            <a:spLocks noGrp="1"/>
          </p:cNvSpPr>
          <p:nvPr>
            <p:custDataLst>
              <p:tags r:id="rId10"/>
            </p:custDataLst>
          </p:nvPr>
        </p:nvSpPr>
        <p:spPr bwMode="auto">
          <a:xfrm>
            <a:off x="1409700"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72A2C8E8-9613-442F-9B99-9858B9760BBC}" type="datetime'''''''''''''''''''2''''''''''''''''0''1''''''3'''''''''">
              <a:rPr lang="da-DK" altLang="en-US" sz="700" smtClean="0"/>
              <a:pPr algn="ctr">
                <a:spcBef>
                  <a:spcPct val="0"/>
                </a:spcBef>
                <a:spcAft>
                  <a:spcPct val="0"/>
                </a:spcAft>
              </a:pPr>
              <a:t>2013</a:t>
            </a:fld>
            <a:endParaRPr lang="da-DK" sz="700" noProof="0">
              <a:sym typeface="+mn-lt"/>
            </a:endParaRPr>
          </a:p>
        </p:txBody>
      </p:sp>
      <p:sp>
        <p:nvSpPr>
          <p:cNvPr id="40" name="Text Placeholder 2">
            <a:extLst>
              <a:ext uri="{FF2B5EF4-FFF2-40B4-BE49-F238E27FC236}">
                <a16:creationId xmlns:a16="http://schemas.microsoft.com/office/drawing/2014/main" id="{249F962D-8AD6-40AA-A6BC-8136447BA545}"/>
              </a:ext>
            </a:extLst>
          </p:cNvPr>
          <p:cNvSpPr>
            <a:spLocks noGrp="1"/>
          </p:cNvSpPr>
          <p:nvPr>
            <p:custDataLst>
              <p:tags r:id="rId11"/>
            </p:custDataLst>
          </p:nvPr>
        </p:nvSpPr>
        <p:spPr bwMode="auto">
          <a:xfrm>
            <a:off x="2100263"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CD883329-CF0E-43C3-B28F-B4EF48CDC1C6}" type="datetime'''''''''''2''''''''0''''''''''''''1''''''''''''5'''''''''''">
              <a:rPr lang="da-DK" altLang="en-US" sz="700" smtClean="0"/>
              <a:pPr algn="ctr">
                <a:spcBef>
                  <a:spcPct val="0"/>
                </a:spcBef>
                <a:spcAft>
                  <a:spcPct val="0"/>
                </a:spcAft>
              </a:pPr>
              <a:t>2015</a:t>
            </a:fld>
            <a:endParaRPr lang="da-DK" sz="700" noProof="0">
              <a:sym typeface="+mn-lt"/>
            </a:endParaRPr>
          </a:p>
        </p:txBody>
      </p:sp>
      <p:sp>
        <p:nvSpPr>
          <p:cNvPr id="45" name="Text Placeholder 2">
            <a:extLst>
              <a:ext uri="{FF2B5EF4-FFF2-40B4-BE49-F238E27FC236}">
                <a16:creationId xmlns:a16="http://schemas.microsoft.com/office/drawing/2014/main" id="{DEA5D764-F385-426B-8D0D-5BDE56AC0957}"/>
              </a:ext>
            </a:extLst>
          </p:cNvPr>
          <p:cNvSpPr>
            <a:spLocks noGrp="1"/>
          </p:cNvSpPr>
          <p:nvPr>
            <p:custDataLst>
              <p:tags r:id="rId12"/>
            </p:custDataLst>
          </p:nvPr>
        </p:nvSpPr>
        <p:spPr bwMode="auto">
          <a:xfrm>
            <a:off x="1755775"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23D5FEB4-149A-4D38-AA6A-36AFF2753D1A}" type="datetime'2''0''''''''''''''''''''''''1''''''4'''''''''''''''''''''''">
              <a:rPr lang="da-DK" altLang="en-US" sz="700" smtClean="0"/>
              <a:pPr algn="ctr">
                <a:spcBef>
                  <a:spcPct val="0"/>
                </a:spcBef>
                <a:spcAft>
                  <a:spcPct val="0"/>
                </a:spcAft>
              </a:pPr>
              <a:t>2014</a:t>
            </a:fld>
            <a:endParaRPr lang="da-DK" sz="700" noProof="0">
              <a:sym typeface="+mn-lt"/>
            </a:endParaRPr>
          </a:p>
        </p:txBody>
      </p:sp>
      <p:sp>
        <p:nvSpPr>
          <p:cNvPr id="46" name="Text Placeholder 2">
            <a:extLst>
              <a:ext uri="{FF2B5EF4-FFF2-40B4-BE49-F238E27FC236}">
                <a16:creationId xmlns:a16="http://schemas.microsoft.com/office/drawing/2014/main" id="{A876228A-4608-4BAB-8AD5-4B266BF2BF25}"/>
              </a:ext>
            </a:extLst>
          </p:cNvPr>
          <p:cNvSpPr>
            <a:spLocks noGrp="1"/>
          </p:cNvSpPr>
          <p:nvPr>
            <p:custDataLst>
              <p:tags r:id="rId13"/>
            </p:custDataLst>
          </p:nvPr>
        </p:nvSpPr>
        <p:spPr bwMode="auto">
          <a:xfrm>
            <a:off x="2446338"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04DC2E04-B7A4-481F-BEA2-94BEB57EFBC9}" type="datetime'2''''''''''''''''0''''''''''''''''1''''''''''''6'''''''">
              <a:rPr lang="da-DK" altLang="en-US" sz="700" smtClean="0"/>
              <a:pPr algn="ctr">
                <a:spcBef>
                  <a:spcPct val="0"/>
                </a:spcBef>
                <a:spcAft>
                  <a:spcPct val="0"/>
                </a:spcAft>
              </a:pPr>
              <a:t>2016</a:t>
            </a:fld>
            <a:endParaRPr lang="da-DK" sz="700" noProof="0">
              <a:sym typeface="+mn-lt"/>
            </a:endParaRPr>
          </a:p>
        </p:txBody>
      </p:sp>
      <p:sp>
        <p:nvSpPr>
          <p:cNvPr id="44" name="Text Placeholder 2">
            <a:extLst>
              <a:ext uri="{FF2B5EF4-FFF2-40B4-BE49-F238E27FC236}">
                <a16:creationId xmlns:a16="http://schemas.microsoft.com/office/drawing/2014/main" id="{BFAAEBE1-AC01-4D48-9971-96EB09264D2A}"/>
              </a:ext>
            </a:extLst>
          </p:cNvPr>
          <p:cNvSpPr>
            <a:spLocks noGrp="1"/>
          </p:cNvSpPr>
          <p:nvPr>
            <p:custDataLst>
              <p:tags r:id="rId14"/>
            </p:custDataLst>
          </p:nvPr>
        </p:nvSpPr>
        <p:spPr bwMode="auto">
          <a:xfrm>
            <a:off x="3136900"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861B3DCE-79C6-4AA1-9476-803865B157C0}" type="datetime'''''''''''''2''''''''''''0''1''''''''''''''''''''8'''''''''''">
              <a:rPr lang="da-DK" altLang="en-US" sz="700" smtClean="0"/>
              <a:pPr algn="ctr">
                <a:spcBef>
                  <a:spcPct val="0"/>
                </a:spcBef>
                <a:spcAft>
                  <a:spcPct val="0"/>
                </a:spcAft>
              </a:pPr>
              <a:t>2018</a:t>
            </a:fld>
            <a:endParaRPr lang="da-DK" sz="700" noProof="0">
              <a:sym typeface="+mn-lt"/>
            </a:endParaRPr>
          </a:p>
        </p:txBody>
      </p:sp>
      <p:sp>
        <p:nvSpPr>
          <p:cNvPr id="47" name="Text Placeholder 2">
            <a:extLst>
              <a:ext uri="{FF2B5EF4-FFF2-40B4-BE49-F238E27FC236}">
                <a16:creationId xmlns:a16="http://schemas.microsoft.com/office/drawing/2014/main" id="{222D582F-BF2D-440C-ADC8-3661DE34BBCE}"/>
              </a:ext>
            </a:extLst>
          </p:cNvPr>
          <p:cNvSpPr>
            <a:spLocks noGrp="1"/>
          </p:cNvSpPr>
          <p:nvPr>
            <p:custDataLst>
              <p:tags r:id="rId15"/>
            </p:custDataLst>
          </p:nvPr>
        </p:nvSpPr>
        <p:spPr bwMode="auto">
          <a:xfrm>
            <a:off x="3481388" y="3586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BE1965B7-868E-4A09-865F-D2F0F0CD3B8F}" type="datetime'''2''''''''''''''''''0''''1''''''''''''''''''''''''9'''''''''">
              <a:rPr lang="da-DK" altLang="en-US" sz="700" smtClean="0"/>
              <a:pPr algn="ctr">
                <a:spcBef>
                  <a:spcPct val="0"/>
                </a:spcBef>
                <a:spcAft>
                  <a:spcPct val="0"/>
                </a:spcAft>
              </a:pPr>
              <a:t>2019</a:t>
            </a:fld>
            <a:endParaRPr lang="da-DK" sz="700" noProof="0">
              <a:sym typeface="+mn-lt"/>
            </a:endParaRPr>
          </a:p>
        </p:txBody>
      </p:sp>
      <p:sp>
        <p:nvSpPr>
          <p:cNvPr id="54" name="Text Placeholder 2">
            <a:extLst>
              <a:ext uri="{FF2B5EF4-FFF2-40B4-BE49-F238E27FC236}">
                <a16:creationId xmlns:a16="http://schemas.microsoft.com/office/drawing/2014/main" id="{437C5433-6009-485A-8E3F-60F1A15E1A93}"/>
              </a:ext>
            </a:extLst>
          </p:cNvPr>
          <p:cNvSpPr>
            <a:spLocks noGrp="1"/>
          </p:cNvSpPr>
          <p:nvPr>
            <p:custDataLst>
              <p:tags r:id="rId16"/>
            </p:custDataLst>
          </p:nvPr>
        </p:nvSpPr>
        <p:spPr bwMode="auto">
          <a:xfrm>
            <a:off x="3438525" y="1990725"/>
            <a:ext cx="295275" cy="139700"/>
          </a:xfrm>
          <a:prstGeom prst="ellipse">
            <a:avLst/>
          </a:prstGeom>
          <a:solidFill>
            <a:schemeClr val="bg1"/>
          </a:solidFill>
          <a:ln w="9525" algn="ctr">
            <a:solidFill>
              <a:schemeClr val="accent6"/>
            </a:solidFill>
          </a:ln>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E69F7F4B-0011-45F1-A927-2BE336F6BF2D}" type="datetime'-''''''''''''1''''''''''''''''''5''''''''''''''%'''''''">
              <a:rPr lang="da-DK" altLang="en-US" sz="700" b="1" smtClean="0">
                <a:effectLst/>
              </a:rPr>
              <a:pPr algn="ctr">
                <a:spcBef>
                  <a:spcPct val="0"/>
                </a:spcBef>
                <a:spcAft>
                  <a:spcPct val="0"/>
                </a:spcAft>
              </a:pPr>
              <a:t>-15%</a:t>
            </a:fld>
            <a:endParaRPr lang="da-DK" sz="700" b="1" noProof="0">
              <a:sym typeface="+mn-lt"/>
            </a:endParaRPr>
          </a:p>
        </p:txBody>
      </p:sp>
      <p:sp>
        <p:nvSpPr>
          <p:cNvPr id="51" name="Rectangle 50">
            <a:extLst>
              <a:ext uri="{FF2B5EF4-FFF2-40B4-BE49-F238E27FC236}">
                <a16:creationId xmlns:a16="http://schemas.microsoft.com/office/drawing/2014/main" id="{7A7128DB-1CDB-4C08-AEB5-E03F8933EA23}"/>
              </a:ext>
            </a:extLst>
          </p:cNvPr>
          <p:cNvSpPr/>
          <p:nvPr>
            <p:custDataLst>
              <p:tags r:id="rId17"/>
            </p:custDataLst>
          </p:nvPr>
        </p:nvSpPr>
        <p:spPr bwMode="auto">
          <a:xfrm>
            <a:off x="3927475" y="3216275"/>
            <a:ext cx="125413" cy="93663"/>
          </a:xfrm>
          <a:prstGeom prst="rect">
            <a:avLst/>
          </a:prstGeom>
          <a:solidFill>
            <a:srgbClr val="70817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50" name="Rectangle 49">
            <a:extLst>
              <a:ext uri="{FF2B5EF4-FFF2-40B4-BE49-F238E27FC236}">
                <a16:creationId xmlns:a16="http://schemas.microsoft.com/office/drawing/2014/main" id="{11E049DB-05F6-4C3F-B151-976CEFD72603}"/>
              </a:ext>
            </a:extLst>
          </p:cNvPr>
          <p:cNvSpPr/>
          <p:nvPr>
            <p:custDataLst>
              <p:tags r:id="rId18"/>
            </p:custDataLst>
          </p:nvPr>
        </p:nvSpPr>
        <p:spPr bwMode="auto">
          <a:xfrm>
            <a:off x="3927475" y="3365500"/>
            <a:ext cx="125413" cy="93663"/>
          </a:xfrm>
          <a:prstGeom prst="rect">
            <a:avLst/>
          </a:prstGeom>
          <a:solidFill>
            <a:srgbClr val="C3CFC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52" name="Text Placeholder 2">
            <a:extLst>
              <a:ext uri="{FF2B5EF4-FFF2-40B4-BE49-F238E27FC236}">
                <a16:creationId xmlns:a16="http://schemas.microsoft.com/office/drawing/2014/main" id="{FFAA9210-3C69-40C6-9A19-8876B29B71DF}"/>
              </a:ext>
            </a:extLst>
          </p:cNvPr>
          <p:cNvSpPr>
            <a:spLocks noGrp="1"/>
          </p:cNvSpPr>
          <p:nvPr>
            <p:custDataLst>
              <p:tags r:id="rId19"/>
            </p:custDataLst>
          </p:nvPr>
        </p:nvSpPr>
        <p:spPr bwMode="auto">
          <a:xfrm>
            <a:off x="4103688" y="3213100"/>
            <a:ext cx="5334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B622879B-D001-4FD5-8A37-A052C3699CAE}" type="datetime'''''F''''''or''''b''r''''''''''u''''g''e''''''''re''j''et'''">
              <a:rPr lang="da-DK" altLang="en-US" sz="700" smtClean="0"/>
              <a:pPr>
                <a:spcBef>
                  <a:spcPct val="0"/>
                </a:spcBef>
                <a:spcAft>
                  <a:spcPct val="0"/>
                </a:spcAft>
              </a:pPr>
              <a:t>Forbrugerejet</a:t>
            </a:fld>
            <a:endParaRPr lang="da-DK" sz="700" noProof="0">
              <a:sym typeface="+mn-lt"/>
            </a:endParaRPr>
          </a:p>
        </p:txBody>
      </p:sp>
      <p:sp>
        <p:nvSpPr>
          <p:cNvPr id="53" name="Text Placeholder 2">
            <a:extLst>
              <a:ext uri="{FF2B5EF4-FFF2-40B4-BE49-F238E27FC236}">
                <a16:creationId xmlns:a16="http://schemas.microsoft.com/office/drawing/2014/main" id="{EACB8A4A-5DFF-44C4-AC27-2E4A01079987}"/>
              </a:ext>
            </a:extLst>
          </p:cNvPr>
          <p:cNvSpPr>
            <a:spLocks noGrp="1"/>
          </p:cNvSpPr>
          <p:nvPr>
            <p:custDataLst>
              <p:tags r:id="rId20"/>
            </p:custDataLst>
          </p:nvPr>
        </p:nvSpPr>
        <p:spPr bwMode="auto">
          <a:xfrm>
            <a:off x="4103688" y="3362325"/>
            <a:ext cx="4730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r>
              <a:rPr lang="da-DK" altLang="en-US" sz="700"/>
              <a:t>Kommunale</a:t>
            </a:r>
            <a:endParaRPr lang="da-DK" sz="700" noProof="0">
              <a:sym typeface="+mn-lt"/>
            </a:endParaRPr>
          </a:p>
        </p:txBody>
      </p:sp>
      <p:graphicFrame>
        <p:nvGraphicFramePr>
          <p:cNvPr id="48" name="Chart 47">
            <a:extLst>
              <a:ext uri="{FF2B5EF4-FFF2-40B4-BE49-F238E27FC236}">
                <a16:creationId xmlns:a16="http://schemas.microsoft.com/office/drawing/2014/main" id="{34C585AB-A606-4AF2-A26E-70E36641A553}"/>
              </a:ext>
            </a:extLst>
          </p:cNvPr>
          <p:cNvGraphicFramePr/>
          <p:nvPr>
            <p:custDataLst>
              <p:tags r:id="rId21"/>
            </p:custDataLst>
            <p:extLst>
              <p:ext uri="{D42A27DB-BD31-4B8C-83A1-F6EECF244321}">
                <p14:modId xmlns:p14="http://schemas.microsoft.com/office/powerpoint/2010/main" val="1708382139"/>
              </p:ext>
            </p:extLst>
          </p:nvPr>
        </p:nvGraphicFramePr>
        <p:xfrm>
          <a:off x="420688" y="4327525"/>
          <a:ext cx="3543300" cy="1736725"/>
        </p:xfrm>
        <a:graphic>
          <a:graphicData uri="http://schemas.openxmlformats.org/drawingml/2006/chart">
            <c:chart xmlns:c="http://schemas.openxmlformats.org/drawingml/2006/chart" xmlns:r="http://schemas.openxmlformats.org/officeDocument/2006/relationships" r:id="rId27"/>
          </a:graphicData>
        </a:graphic>
      </p:graphicFrame>
      <p:sp>
        <p:nvSpPr>
          <p:cNvPr id="14" name="TextBox 13">
            <a:extLst>
              <a:ext uri="{FF2B5EF4-FFF2-40B4-BE49-F238E27FC236}">
                <a16:creationId xmlns:a16="http://schemas.microsoft.com/office/drawing/2014/main" id="{E8EBB7C8-EF26-4D1B-BE02-3ACF3CDCFB9B}"/>
              </a:ext>
            </a:extLst>
          </p:cNvPr>
          <p:cNvSpPr txBox="1"/>
          <p:nvPr/>
        </p:nvSpPr>
        <p:spPr>
          <a:xfrm>
            <a:off x="514825" y="4133462"/>
            <a:ext cx="2739392" cy="193808"/>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kr. pr m3</a:t>
            </a:r>
            <a:br>
              <a:rPr lang="da-DK">
                <a:sym typeface="Arial" panose="020B0604020202020204" pitchFamily="34" charset="0"/>
              </a:rPr>
            </a:br>
            <a:r>
              <a:rPr lang="da-DK" sz="700">
                <a:sym typeface="Arial" panose="020B0604020202020204" pitchFamily="34" charset="0"/>
              </a:rPr>
              <a:t>(kommunal takst – forbrugerejet takst)</a:t>
            </a:r>
            <a:endParaRPr lang="da-DK">
              <a:sym typeface="Arial" panose="020B0604020202020204" pitchFamily="34" charset="0"/>
            </a:endParaRPr>
          </a:p>
        </p:txBody>
      </p:sp>
      <p:sp>
        <p:nvSpPr>
          <p:cNvPr id="56" name="TextBox 55">
            <a:extLst>
              <a:ext uri="{FF2B5EF4-FFF2-40B4-BE49-F238E27FC236}">
                <a16:creationId xmlns:a16="http://schemas.microsoft.com/office/drawing/2014/main" id="{9EA2E611-E13A-43F9-80E5-200337A5A7B9}"/>
              </a:ext>
            </a:extLst>
          </p:cNvPr>
          <p:cNvSpPr txBox="1"/>
          <p:nvPr/>
        </p:nvSpPr>
        <p:spPr>
          <a:xfrm>
            <a:off x="430846" y="1990725"/>
            <a:ext cx="2739392" cy="139700"/>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kr. pr m3</a:t>
            </a:r>
            <a:endParaRPr lang="da-DK">
              <a:sym typeface="Arial" panose="020B0604020202020204" pitchFamily="34" charset="0"/>
            </a:endParaRPr>
          </a:p>
        </p:txBody>
      </p:sp>
    </p:spTree>
    <p:extLst>
      <p:ext uri="{BB962C8B-B14F-4D97-AF65-F5344CB8AC3E}">
        <p14:creationId xmlns:p14="http://schemas.microsoft.com/office/powerpoint/2010/main" val="33942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B107D03-51C4-47BE-ABF5-63D4EC623069}"/>
              </a:ext>
            </a:extLst>
          </p:cNvPr>
          <p:cNvGraphicFramePr>
            <a:graphicFrameLocks noChangeAspect="1"/>
          </p:cNvGraphicFramePr>
          <p:nvPr>
            <p:custDataLst>
              <p:tags r:id="rId1"/>
            </p:custDataLst>
            <p:extLst>
              <p:ext uri="{D42A27DB-BD31-4B8C-83A1-F6EECF244321}">
                <p14:modId xmlns:p14="http://schemas.microsoft.com/office/powerpoint/2010/main" val="381160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4B107D03-51C4-47BE-ABF5-63D4EC623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F44A46D-7941-4622-9916-F2DEEDBBB908}"/>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4800" b="1" noProof="0" err="1">
              <a:solidFill>
                <a:srgbClr val="2F363B"/>
              </a:solidFill>
              <a:latin typeface="Impact" panose="020B0806030902050204" pitchFamily="34" charset="0"/>
              <a:ea typeface="+mj-ea"/>
              <a:cs typeface="+mj-cs"/>
              <a:sym typeface="Impact" panose="020B0806030902050204" pitchFamily="34" charset="0"/>
            </a:endParaRPr>
          </a:p>
        </p:txBody>
      </p:sp>
      <p:sp>
        <p:nvSpPr>
          <p:cNvPr id="2" name="Title 1">
            <a:extLst>
              <a:ext uri="{FF2B5EF4-FFF2-40B4-BE49-F238E27FC236}">
                <a16:creationId xmlns:a16="http://schemas.microsoft.com/office/drawing/2014/main" id="{A9C3449A-81A9-4FC5-A9FD-6F120F29BEDC}"/>
              </a:ext>
            </a:extLst>
          </p:cNvPr>
          <p:cNvSpPr>
            <a:spLocks noGrp="1"/>
          </p:cNvSpPr>
          <p:nvPr>
            <p:ph type="title"/>
          </p:nvPr>
        </p:nvSpPr>
        <p:spPr/>
        <p:txBody>
          <a:bodyPr/>
          <a:lstStyle/>
          <a:p>
            <a:r>
              <a:rPr lang="da-DK" sz="4800" b="1" err="1"/>
              <a:t>Forbrugereje</a:t>
            </a:r>
            <a:r>
              <a:rPr lang="da-DK" sz="4800" b="1"/>
              <a:t> som styrings- og incitamentsmodel</a:t>
            </a:r>
          </a:p>
        </p:txBody>
      </p:sp>
      <p:sp>
        <p:nvSpPr>
          <p:cNvPr id="5" name="Date Placeholder 4">
            <a:extLst>
              <a:ext uri="{FF2B5EF4-FFF2-40B4-BE49-F238E27FC236}">
                <a16:creationId xmlns:a16="http://schemas.microsoft.com/office/drawing/2014/main" id="{C81E9E8E-7949-472C-8F58-F16816C444C2}"/>
              </a:ext>
            </a:extLst>
          </p:cNvPr>
          <p:cNvSpPr>
            <a:spLocks noGrp="1"/>
          </p:cNvSpPr>
          <p:nvPr>
            <p:ph type="dt" sz="half" idx="10"/>
          </p:nvPr>
        </p:nvSpPr>
        <p:spPr/>
        <p:txBody>
          <a:bodyPr/>
          <a:lstStyle/>
          <a:p>
            <a:fld id="{0836F4EA-1874-46CF-A822-D9B1CF47F1A5}" type="datetime1">
              <a:rPr lang="da-DK" smtClean="0"/>
              <a:t>26-09-2025</a:t>
            </a:fld>
            <a:endParaRPr lang="da-DK"/>
          </a:p>
        </p:txBody>
      </p:sp>
      <p:sp>
        <p:nvSpPr>
          <p:cNvPr id="9" name="Text Placeholder 8">
            <a:extLst>
              <a:ext uri="{FF2B5EF4-FFF2-40B4-BE49-F238E27FC236}">
                <a16:creationId xmlns:a16="http://schemas.microsoft.com/office/drawing/2014/main" id="{081F829E-2FDF-4420-8594-B22B6BFF0809}"/>
              </a:ext>
            </a:extLst>
          </p:cNvPr>
          <p:cNvSpPr>
            <a:spLocks noGrp="1"/>
          </p:cNvSpPr>
          <p:nvPr>
            <p:ph type="body" sz="quarter" idx="13"/>
          </p:nvPr>
        </p:nvSpPr>
        <p:spPr/>
        <p:txBody>
          <a:bodyPr/>
          <a:lstStyle/>
          <a:p>
            <a:endParaRPr lang="da-DK"/>
          </a:p>
        </p:txBody>
      </p:sp>
      <p:sp>
        <p:nvSpPr>
          <p:cNvPr id="10" name="Text Placeholder 9">
            <a:extLst>
              <a:ext uri="{FF2B5EF4-FFF2-40B4-BE49-F238E27FC236}">
                <a16:creationId xmlns:a16="http://schemas.microsoft.com/office/drawing/2014/main" id="{51C11EFF-4B51-4056-87FA-D0DEE752E51D}"/>
              </a:ext>
            </a:extLst>
          </p:cNvPr>
          <p:cNvSpPr>
            <a:spLocks noGrp="1"/>
          </p:cNvSpPr>
          <p:nvPr>
            <p:ph type="body" sz="quarter" idx="14"/>
          </p:nvPr>
        </p:nvSpPr>
        <p:spPr/>
        <p:txBody>
          <a:bodyPr/>
          <a:lstStyle/>
          <a:p>
            <a:endParaRPr lang="da-DK"/>
          </a:p>
        </p:txBody>
      </p:sp>
      <p:sp>
        <p:nvSpPr>
          <p:cNvPr id="6" name="Slide Number Placeholder 5">
            <a:extLst>
              <a:ext uri="{FF2B5EF4-FFF2-40B4-BE49-F238E27FC236}">
                <a16:creationId xmlns:a16="http://schemas.microsoft.com/office/drawing/2014/main" id="{ACC3F029-0CB2-4601-92C7-F5D0ED5374B5}"/>
              </a:ext>
            </a:extLst>
          </p:cNvPr>
          <p:cNvSpPr>
            <a:spLocks noGrp="1"/>
          </p:cNvSpPr>
          <p:nvPr>
            <p:ph type="sldNum" sz="quarter" idx="16"/>
          </p:nvPr>
        </p:nvSpPr>
        <p:spPr/>
        <p:txBody>
          <a:bodyPr/>
          <a:lstStyle/>
          <a:p>
            <a:fld id="{24C8C45C-947F-4981-8B3F-4F32E973C901}" type="slidenum">
              <a:rPr lang="da-DK" smtClean="0"/>
              <a:pPr/>
              <a:t>17</a:t>
            </a:fld>
            <a:endParaRPr lang="da-DK"/>
          </a:p>
        </p:txBody>
      </p:sp>
    </p:spTree>
    <p:extLst>
      <p:ext uri="{BB962C8B-B14F-4D97-AF65-F5344CB8AC3E}">
        <p14:creationId xmlns:p14="http://schemas.microsoft.com/office/powerpoint/2010/main" val="404889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80AD577-AF05-478F-8D68-FBCE650B29FB}"/>
              </a:ext>
            </a:extLst>
          </p:cNvPr>
          <p:cNvGraphicFramePr>
            <a:graphicFrameLocks noChangeAspect="1"/>
          </p:cNvGraphicFramePr>
          <p:nvPr>
            <p:custDataLst>
              <p:tags r:id="rId1"/>
            </p:custDataLst>
            <p:extLst>
              <p:ext uri="{D42A27DB-BD31-4B8C-83A1-F6EECF244321}">
                <p14:modId xmlns:p14="http://schemas.microsoft.com/office/powerpoint/2010/main" val="2222297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9" name="Object 8" hidden="1">
                        <a:extLst>
                          <a:ext uri="{FF2B5EF4-FFF2-40B4-BE49-F238E27FC236}">
                            <a16:creationId xmlns:a16="http://schemas.microsoft.com/office/drawing/2014/main" id="{680AD577-AF05-478F-8D68-FBCE650B29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B3B504D-DE1C-4784-A88C-C54D494520F6}"/>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a:solidFill>
                <a:srgbClr val="2F363B"/>
              </a:solidFill>
              <a:latin typeface="Arial" panose="020B0604020202020204" pitchFamily="34" charset="0"/>
              <a:ea typeface="+mj-ea"/>
              <a:cs typeface="+mj-cs"/>
              <a:sym typeface="Arial" panose="020B0604020202020204" pitchFamily="34" charset="0"/>
            </a:endParaRPr>
          </a:p>
        </p:txBody>
      </p:sp>
      <p:sp>
        <p:nvSpPr>
          <p:cNvPr id="44" name="TextBox 43">
            <a:extLst>
              <a:ext uri="{FF2B5EF4-FFF2-40B4-BE49-F238E27FC236}">
                <a16:creationId xmlns:a16="http://schemas.microsoft.com/office/drawing/2014/main" id="{C0536B98-A546-46D1-9A24-600FE4F699F4}"/>
              </a:ext>
            </a:extLst>
          </p:cNvPr>
          <p:cNvSpPr txBox="1"/>
          <p:nvPr/>
        </p:nvSpPr>
        <p:spPr>
          <a:xfrm>
            <a:off x="269873" y="4043055"/>
            <a:ext cx="9279479" cy="1487506"/>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sp>
        <p:nvSpPr>
          <p:cNvPr id="45" name="Isosceles Triangle 44">
            <a:extLst>
              <a:ext uri="{FF2B5EF4-FFF2-40B4-BE49-F238E27FC236}">
                <a16:creationId xmlns:a16="http://schemas.microsoft.com/office/drawing/2014/main" id="{98178962-18D2-47DE-967D-38481335E7EA}"/>
              </a:ext>
            </a:extLst>
          </p:cNvPr>
          <p:cNvSpPr/>
          <p:nvPr/>
        </p:nvSpPr>
        <p:spPr>
          <a:xfrm rot="10800000">
            <a:off x="2382398" y="5525104"/>
            <a:ext cx="2564091" cy="123088"/>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46" name="Isosceles Triangle 45">
            <a:extLst>
              <a:ext uri="{FF2B5EF4-FFF2-40B4-BE49-F238E27FC236}">
                <a16:creationId xmlns:a16="http://schemas.microsoft.com/office/drawing/2014/main" id="{7FD034CE-4DF6-46B0-867B-1D0E61FADDF3}"/>
              </a:ext>
            </a:extLst>
          </p:cNvPr>
          <p:cNvSpPr/>
          <p:nvPr/>
        </p:nvSpPr>
        <p:spPr>
          <a:xfrm rot="10800000">
            <a:off x="6178398" y="5530562"/>
            <a:ext cx="2564091" cy="123088"/>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0" name="TextBox 29">
            <a:extLst>
              <a:ext uri="{FF2B5EF4-FFF2-40B4-BE49-F238E27FC236}">
                <a16:creationId xmlns:a16="http://schemas.microsoft.com/office/drawing/2014/main" id="{551AB71B-C281-4A36-8618-55CE17A02410}"/>
              </a:ext>
            </a:extLst>
          </p:cNvPr>
          <p:cNvSpPr txBox="1"/>
          <p:nvPr/>
        </p:nvSpPr>
        <p:spPr>
          <a:xfrm>
            <a:off x="269874" y="964593"/>
            <a:ext cx="9279479" cy="307523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sp>
        <p:nvSpPr>
          <p:cNvPr id="33" name="TextBox 32">
            <a:extLst>
              <a:ext uri="{FF2B5EF4-FFF2-40B4-BE49-F238E27FC236}">
                <a16:creationId xmlns:a16="http://schemas.microsoft.com/office/drawing/2014/main" id="{2A7A9363-A36B-4EBF-919F-D03AA9B8BB8E}"/>
              </a:ext>
            </a:extLst>
          </p:cNvPr>
          <p:cNvSpPr txBox="1"/>
          <p:nvPr/>
        </p:nvSpPr>
        <p:spPr>
          <a:xfrm>
            <a:off x="5825681" y="1385741"/>
            <a:ext cx="3495413" cy="256759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sp>
        <p:nvSpPr>
          <p:cNvPr id="32" name="TextBox 31">
            <a:extLst>
              <a:ext uri="{FF2B5EF4-FFF2-40B4-BE49-F238E27FC236}">
                <a16:creationId xmlns:a16="http://schemas.microsoft.com/office/drawing/2014/main" id="{F178D019-8A84-46D6-8526-E028BDB30209}"/>
              </a:ext>
            </a:extLst>
          </p:cNvPr>
          <p:cNvSpPr txBox="1"/>
          <p:nvPr/>
        </p:nvSpPr>
        <p:spPr>
          <a:xfrm>
            <a:off x="2121031" y="1385741"/>
            <a:ext cx="3544478" cy="256759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sp>
        <p:nvSpPr>
          <p:cNvPr id="3" name="Text Placeholder 2">
            <a:extLst>
              <a:ext uri="{FF2B5EF4-FFF2-40B4-BE49-F238E27FC236}">
                <a16:creationId xmlns:a16="http://schemas.microsoft.com/office/drawing/2014/main" id="{DA074D46-7B33-4DF9-AEF7-8976BA97B971}"/>
              </a:ext>
            </a:extLst>
          </p:cNvPr>
          <p:cNvSpPr>
            <a:spLocks noGrp="1"/>
          </p:cNvSpPr>
          <p:nvPr>
            <p:ph type="body" sz="quarter" idx="13"/>
          </p:nvPr>
        </p:nvSpPr>
        <p:spPr/>
        <p:txBody>
          <a:bodyPr/>
          <a:lstStyle/>
          <a:p>
            <a:r>
              <a:rPr lang="da-DK" sz="700"/>
              <a:t>Note; 1) en undersøgelse foretaget for Energistyrelsen har vist at lønniveauet er højere i forsyningssektoren set i forhold til andre sammenlignelige brancher, se </a:t>
            </a:r>
            <a:r>
              <a:rPr lang="da-DK" sz="700">
                <a:hlinkClick r:id="rId6"/>
              </a:rPr>
              <a:t>https://ens.dk/sites/ens.dk/files/Forsyning/loenniveau_i_forsyningssektoren_version_2.pdf</a:t>
            </a:r>
            <a:endParaRPr lang="da-DK" sz="700"/>
          </a:p>
        </p:txBody>
      </p:sp>
      <p:sp>
        <p:nvSpPr>
          <p:cNvPr id="4" name="Title 3">
            <a:extLst>
              <a:ext uri="{FF2B5EF4-FFF2-40B4-BE49-F238E27FC236}">
                <a16:creationId xmlns:a16="http://schemas.microsoft.com/office/drawing/2014/main" id="{A4B796E1-1928-4127-ADD1-0109170A604E}"/>
              </a:ext>
            </a:extLst>
          </p:cNvPr>
          <p:cNvSpPr>
            <a:spLocks noGrp="1"/>
          </p:cNvSpPr>
          <p:nvPr>
            <p:ph type="title"/>
          </p:nvPr>
        </p:nvSpPr>
        <p:spPr/>
        <p:txBody>
          <a:bodyPr/>
          <a:lstStyle/>
          <a:p>
            <a:r>
              <a:rPr lang="da-DK" err="1"/>
              <a:t>Forbrugereje</a:t>
            </a:r>
            <a:r>
              <a:rPr lang="da-DK"/>
              <a:t> som styrings- og incitamentsmodel: Ejere, bestyrelse og forbrugere har sammenfaldne interesser i forbrugerejet struktur</a:t>
            </a:r>
          </a:p>
        </p:txBody>
      </p:sp>
      <p:sp>
        <p:nvSpPr>
          <p:cNvPr id="5" name="Text Placeholder 4">
            <a:extLst>
              <a:ext uri="{FF2B5EF4-FFF2-40B4-BE49-F238E27FC236}">
                <a16:creationId xmlns:a16="http://schemas.microsoft.com/office/drawing/2014/main" id="{5C90E2C5-2AA7-4BA3-8472-042BC35CD263}"/>
              </a:ext>
            </a:extLst>
          </p:cNvPr>
          <p:cNvSpPr>
            <a:spLocks noGrp="1"/>
          </p:cNvSpPr>
          <p:nvPr>
            <p:ph type="body" sz="quarter" idx="14"/>
          </p:nvPr>
        </p:nvSpPr>
        <p:spPr/>
        <p:txBody>
          <a:bodyPr/>
          <a:lstStyle/>
          <a:p>
            <a:endParaRPr lang="da-DK"/>
          </a:p>
        </p:txBody>
      </p:sp>
      <p:sp>
        <p:nvSpPr>
          <p:cNvPr id="6" name="Date Placeholder 5">
            <a:extLst>
              <a:ext uri="{FF2B5EF4-FFF2-40B4-BE49-F238E27FC236}">
                <a16:creationId xmlns:a16="http://schemas.microsoft.com/office/drawing/2014/main" id="{96ED7B8E-A369-4C98-B9E5-F1D82EE58CC8}"/>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9DBDCE02-D5DE-43EE-9135-C85AD91E715D}"/>
              </a:ext>
            </a:extLst>
          </p:cNvPr>
          <p:cNvSpPr>
            <a:spLocks noGrp="1"/>
          </p:cNvSpPr>
          <p:nvPr>
            <p:ph type="sldNum" sz="quarter" idx="16"/>
          </p:nvPr>
        </p:nvSpPr>
        <p:spPr/>
        <p:txBody>
          <a:bodyPr/>
          <a:lstStyle/>
          <a:p>
            <a:fld id="{24C8C45C-947F-4981-8B3F-4F32E973C901}" type="slidenum">
              <a:rPr lang="da-DK" smtClean="0"/>
              <a:pPr/>
              <a:t>18</a:t>
            </a:fld>
            <a:endParaRPr lang="da-DK"/>
          </a:p>
        </p:txBody>
      </p:sp>
      <p:sp>
        <p:nvSpPr>
          <p:cNvPr id="14" name="TextBox 13">
            <a:extLst>
              <a:ext uri="{FF2B5EF4-FFF2-40B4-BE49-F238E27FC236}">
                <a16:creationId xmlns:a16="http://schemas.microsoft.com/office/drawing/2014/main" id="{DD2A7192-468F-4D56-A24D-C3F3F2199F15}"/>
              </a:ext>
            </a:extLst>
          </p:cNvPr>
          <p:cNvSpPr txBox="1"/>
          <p:nvPr/>
        </p:nvSpPr>
        <p:spPr>
          <a:xfrm>
            <a:off x="2218481" y="1093009"/>
            <a:ext cx="970961" cy="176688"/>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b="1" err="1">
                <a:sym typeface="Arial" panose="020B0604020202020204" pitchFamily="34" charset="0"/>
              </a:rPr>
              <a:t>Forbrugereje</a:t>
            </a:r>
            <a:endParaRPr lang="da-DK" b="1">
              <a:sym typeface="Arial" panose="020B0604020202020204" pitchFamily="34" charset="0"/>
            </a:endParaRPr>
          </a:p>
        </p:txBody>
      </p:sp>
      <p:sp>
        <p:nvSpPr>
          <p:cNvPr id="15" name="TextBox 14">
            <a:extLst>
              <a:ext uri="{FF2B5EF4-FFF2-40B4-BE49-F238E27FC236}">
                <a16:creationId xmlns:a16="http://schemas.microsoft.com/office/drawing/2014/main" id="{98BF17B2-6324-40AE-9E81-B0B7156F54E4}"/>
              </a:ext>
            </a:extLst>
          </p:cNvPr>
          <p:cNvSpPr txBox="1"/>
          <p:nvPr/>
        </p:nvSpPr>
        <p:spPr>
          <a:xfrm>
            <a:off x="5964003" y="1093009"/>
            <a:ext cx="970961" cy="176688"/>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b="1">
                <a:sym typeface="Arial" panose="020B0604020202020204" pitchFamily="34" charset="0"/>
              </a:rPr>
              <a:t>Kommunalt</a:t>
            </a:r>
          </a:p>
        </p:txBody>
      </p:sp>
      <p:sp>
        <p:nvSpPr>
          <p:cNvPr id="17" name="TextBox 16">
            <a:extLst>
              <a:ext uri="{FF2B5EF4-FFF2-40B4-BE49-F238E27FC236}">
                <a16:creationId xmlns:a16="http://schemas.microsoft.com/office/drawing/2014/main" id="{A6815E8A-3BD1-4CDA-B917-E289629C39B2}"/>
              </a:ext>
            </a:extLst>
          </p:cNvPr>
          <p:cNvSpPr txBox="1"/>
          <p:nvPr/>
        </p:nvSpPr>
        <p:spPr>
          <a:xfrm>
            <a:off x="584462" y="1508828"/>
            <a:ext cx="1300899" cy="348792"/>
          </a:xfrm>
          <a:prstGeom prst="rect">
            <a:avLst/>
          </a:prstGeom>
          <a:solidFill>
            <a:srgbClr val="66817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lgn="ctr">
              <a:buNone/>
            </a:pPr>
            <a:r>
              <a:rPr lang="da-DK" sz="1050">
                <a:solidFill>
                  <a:schemeClr val="bg2"/>
                </a:solidFill>
                <a:sym typeface="Arial" panose="020B0604020202020204" pitchFamily="34" charset="0"/>
              </a:rPr>
              <a:t>EJER</a:t>
            </a:r>
          </a:p>
        </p:txBody>
      </p:sp>
      <p:sp>
        <p:nvSpPr>
          <p:cNvPr id="18" name="TextBox 17">
            <a:extLst>
              <a:ext uri="{FF2B5EF4-FFF2-40B4-BE49-F238E27FC236}">
                <a16:creationId xmlns:a16="http://schemas.microsoft.com/office/drawing/2014/main" id="{A87A2760-1C8D-4140-B612-400F81455908}"/>
              </a:ext>
            </a:extLst>
          </p:cNvPr>
          <p:cNvSpPr txBox="1"/>
          <p:nvPr/>
        </p:nvSpPr>
        <p:spPr>
          <a:xfrm>
            <a:off x="584906" y="2166767"/>
            <a:ext cx="1300899" cy="348792"/>
          </a:xfrm>
          <a:prstGeom prst="rect">
            <a:avLst/>
          </a:prstGeom>
          <a:solidFill>
            <a:srgbClr val="66817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lgn="ctr">
              <a:buNone/>
            </a:pPr>
            <a:r>
              <a:rPr lang="da-DK" sz="1050">
                <a:solidFill>
                  <a:schemeClr val="bg2"/>
                </a:solidFill>
                <a:sym typeface="Arial" panose="020B0604020202020204" pitchFamily="34" charset="0"/>
              </a:rPr>
              <a:t>BESTYRELSE</a:t>
            </a:r>
          </a:p>
        </p:txBody>
      </p:sp>
      <p:sp>
        <p:nvSpPr>
          <p:cNvPr id="19" name="TextBox 18">
            <a:extLst>
              <a:ext uri="{FF2B5EF4-FFF2-40B4-BE49-F238E27FC236}">
                <a16:creationId xmlns:a16="http://schemas.microsoft.com/office/drawing/2014/main" id="{B127D308-939F-4082-97F5-E1482C0BA6A2}"/>
              </a:ext>
            </a:extLst>
          </p:cNvPr>
          <p:cNvSpPr txBox="1"/>
          <p:nvPr/>
        </p:nvSpPr>
        <p:spPr>
          <a:xfrm>
            <a:off x="584462" y="3268112"/>
            <a:ext cx="1300899" cy="348792"/>
          </a:xfrm>
          <a:prstGeom prst="rect">
            <a:avLst/>
          </a:prstGeom>
          <a:solidFill>
            <a:srgbClr val="66817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lgn="ctr">
              <a:buNone/>
            </a:pPr>
            <a:r>
              <a:rPr lang="da-DK" sz="1050">
                <a:solidFill>
                  <a:schemeClr val="bg2"/>
                </a:solidFill>
                <a:sym typeface="Arial" panose="020B0604020202020204" pitchFamily="34" charset="0"/>
              </a:rPr>
              <a:t>LEDELSE/DRIFT</a:t>
            </a:r>
          </a:p>
        </p:txBody>
      </p:sp>
      <p:sp>
        <p:nvSpPr>
          <p:cNvPr id="20" name="Arrow: Down 19">
            <a:extLst>
              <a:ext uri="{FF2B5EF4-FFF2-40B4-BE49-F238E27FC236}">
                <a16:creationId xmlns:a16="http://schemas.microsoft.com/office/drawing/2014/main" id="{77153802-F6E4-4B36-8779-419F72221253}"/>
              </a:ext>
            </a:extLst>
          </p:cNvPr>
          <p:cNvSpPr/>
          <p:nvPr/>
        </p:nvSpPr>
        <p:spPr>
          <a:xfrm>
            <a:off x="1098223" y="1855962"/>
            <a:ext cx="273378" cy="195606"/>
          </a:xfrm>
          <a:prstGeom prst="downArrow">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1" name="Arrow: Down 20">
            <a:extLst>
              <a:ext uri="{FF2B5EF4-FFF2-40B4-BE49-F238E27FC236}">
                <a16:creationId xmlns:a16="http://schemas.microsoft.com/office/drawing/2014/main" id="{0868B946-F3F9-49F7-9738-19A54799F595}"/>
              </a:ext>
            </a:extLst>
          </p:cNvPr>
          <p:cNvSpPr/>
          <p:nvPr/>
        </p:nvSpPr>
        <p:spPr>
          <a:xfrm>
            <a:off x="1098223" y="2515559"/>
            <a:ext cx="273378" cy="195606"/>
          </a:xfrm>
          <a:prstGeom prst="downArrow">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3" name="TextBox 22">
            <a:extLst>
              <a:ext uri="{FF2B5EF4-FFF2-40B4-BE49-F238E27FC236}">
                <a16:creationId xmlns:a16="http://schemas.microsoft.com/office/drawing/2014/main" id="{C363A37F-384E-4E3D-A47A-DBAE5767910B}"/>
              </a:ext>
            </a:extLst>
          </p:cNvPr>
          <p:cNvSpPr txBox="1"/>
          <p:nvPr/>
        </p:nvSpPr>
        <p:spPr>
          <a:xfrm>
            <a:off x="2218481" y="1508828"/>
            <a:ext cx="3447028" cy="548112"/>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a:latin typeface="+mn-lt"/>
                <a:sym typeface="Arial" panose="020B0604020202020204" pitchFamily="34" charset="0"/>
              </a:rPr>
              <a:t>Ejes direkte af forbrugerne</a:t>
            </a:r>
          </a:p>
          <a:p>
            <a:pPr marL="171450" lvl="1" indent="-171450">
              <a:buFont typeface="Arial" panose="020B0604020202020204" pitchFamily="34" charset="0"/>
              <a:buChar char="•"/>
            </a:pPr>
            <a:r>
              <a:rPr lang="da-DK">
                <a:latin typeface="+mn-lt"/>
                <a:sym typeface="Arial" panose="020B0604020202020204" pitchFamily="34" charset="0"/>
              </a:rPr>
              <a:t>1-1 sammenfald mellem ejere og forbrugere</a:t>
            </a:r>
          </a:p>
          <a:p>
            <a:pPr marL="171450" lvl="1" indent="-171450">
              <a:buFont typeface="Arial" panose="020B0604020202020204" pitchFamily="34" charset="0"/>
              <a:buChar char="•"/>
            </a:pPr>
            <a:endParaRPr lang="da-DK">
              <a:latin typeface="+mn-lt"/>
              <a:sym typeface="Arial" panose="020B0604020202020204" pitchFamily="34" charset="0"/>
            </a:endParaRPr>
          </a:p>
        </p:txBody>
      </p:sp>
      <p:sp>
        <p:nvSpPr>
          <p:cNvPr id="24" name="TextBox 23">
            <a:extLst>
              <a:ext uri="{FF2B5EF4-FFF2-40B4-BE49-F238E27FC236}">
                <a16:creationId xmlns:a16="http://schemas.microsoft.com/office/drawing/2014/main" id="{5419E4A5-DDF8-4000-B1DE-3728D650FB5E}"/>
              </a:ext>
            </a:extLst>
          </p:cNvPr>
          <p:cNvSpPr txBox="1"/>
          <p:nvPr/>
        </p:nvSpPr>
        <p:spPr>
          <a:xfrm>
            <a:off x="5964003" y="1508828"/>
            <a:ext cx="3447028" cy="548112"/>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a:latin typeface="+mn-lt"/>
                <a:sym typeface="Arial" panose="020B0604020202020204" pitchFamily="34" charset="0"/>
              </a:rPr>
              <a:t>Kommunalt selskab ejet af kommunen</a:t>
            </a:r>
          </a:p>
          <a:p>
            <a:pPr marL="171450" lvl="1" indent="-171450">
              <a:buFont typeface="Arial" panose="020B0604020202020204" pitchFamily="34" charset="0"/>
              <a:buChar char="•"/>
            </a:pPr>
            <a:r>
              <a:rPr lang="da-DK">
                <a:latin typeface="+mn-lt"/>
                <a:sym typeface="Arial" panose="020B0604020202020204" pitchFamily="34" charset="0"/>
              </a:rPr>
              <a:t>Indirekte ejerskab til vandselskabet</a:t>
            </a:r>
          </a:p>
          <a:p>
            <a:pPr marL="171450" lvl="1" indent="-171450">
              <a:buFont typeface="Arial" panose="020B0604020202020204" pitchFamily="34" charset="0"/>
              <a:buChar char="•"/>
            </a:pPr>
            <a:endParaRPr lang="da-DK">
              <a:latin typeface="+mn-lt"/>
              <a:sym typeface="Arial" panose="020B0604020202020204" pitchFamily="34" charset="0"/>
            </a:endParaRPr>
          </a:p>
        </p:txBody>
      </p:sp>
      <p:sp>
        <p:nvSpPr>
          <p:cNvPr id="25" name="TextBox 24">
            <a:extLst>
              <a:ext uri="{FF2B5EF4-FFF2-40B4-BE49-F238E27FC236}">
                <a16:creationId xmlns:a16="http://schemas.microsoft.com/office/drawing/2014/main" id="{94208D88-4A00-4B12-8108-510B37F8FBFA}"/>
              </a:ext>
            </a:extLst>
          </p:cNvPr>
          <p:cNvSpPr txBox="1"/>
          <p:nvPr/>
        </p:nvSpPr>
        <p:spPr>
          <a:xfrm>
            <a:off x="2218481" y="2010314"/>
            <a:ext cx="3447028" cy="548112"/>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dirty="0">
                <a:latin typeface="+mn-lt"/>
                <a:sym typeface="Arial" panose="020B0604020202020204" pitchFamily="34" charset="0"/>
              </a:rPr>
              <a:t>Vælges ved direkte demokrati på generalforsamling</a:t>
            </a:r>
          </a:p>
          <a:p>
            <a:pPr marL="171450" lvl="1" indent="-171450">
              <a:buFont typeface="Arial" panose="020B0604020202020204" pitchFamily="34" charset="0"/>
              <a:buChar char="•"/>
            </a:pPr>
            <a:r>
              <a:rPr lang="da-DK" b="0" i="0" dirty="0">
                <a:solidFill>
                  <a:srgbClr val="000000"/>
                </a:solidFill>
                <a:effectLst/>
                <a:latin typeface="+mn-lt"/>
              </a:rPr>
              <a:t>Medlemmerne skal som oftest være ejere af ejendomme (parcelhus, virksomhed, landbrug mv.) i vandværkets forsyningsområde. </a:t>
            </a:r>
            <a:r>
              <a:rPr lang="da-DK" dirty="0">
                <a:latin typeface="+mn-lt"/>
                <a:sym typeface="Arial" panose="020B0604020202020204" pitchFamily="34" charset="0"/>
              </a:rPr>
              <a:t>Forbrugere har direkte adgang til valg og kan opstille til bestyrelsen.</a:t>
            </a:r>
          </a:p>
          <a:p>
            <a:pPr marL="171450" lvl="1" indent="-171450">
              <a:buFont typeface="Arial" panose="020B0604020202020204" pitchFamily="34" charset="0"/>
              <a:buChar char="•"/>
            </a:pPr>
            <a:endParaRPr lang="da-DK" dirty="0">
              <a:latin typeface="+mn-lt"/>
              <a:sym typeface="Arial" panose="020B0604020202020204" pitchFamily="34" charset="0"/>
            </a:endParaRPr>
          </a:p>
        </p:txBody>
      </p:sp>
      <p:sp>
        <p:nvSpPr>
          <p:cNvPr id="26" name="TextBox 25">
            <a:extLst>
              <a:ext uri="{FF2B5EF4-FFF2-40B4-BE49-F238E27FC236}">
                <a16:creationId xmlns:a16="http://schemas.microsoft.com/office/drawing/2014/main" id="{C0918D8D-80F4-4981-B759-A8BF2C11CF77}"/>
              </a:ext>
            </a:extLst>
          </p:cNvPr>
          <p:cNvSpPr txBox="1"/>
          <p:nvPr/>
        </p:nvSpPr>
        <p:spPr>
          <a:xfrm>
            <a:off x="5964002" y="2013790"/>
            <a:ext cx="3447028" cy="548112"/>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dirty="0">
                <a:latin typeface="+mn-lt"/>
                <a:sym typeface="Arial" panose="020B0604020202020204" pitchFamily="34" charset="0"/>
              </a:rPr>
              <a:t>Flertal udpeges af byrådet blandt politikere i kommunen, og er dermed indirekte valgt (bestyrelsesmedlemmer er ikke nødvendigvis forbrugere i vandselskabet)</a:t>
            </a:r>
          </a:p>
          <a:p>
            <a:pPr marL="171450" lvl="1" indent="-171450">
              <a:buFont typeface="Arial" panose="020B0604020202020204" pitchFamily="34" charset="0"/>
              <a:buChar char="•"/>
            </a:pPr>
            <a:r>
              <a:rPr lang="da-DK" dirty="0">
                <a:latin typeface="+mn-lt"/>
                <a:sym typeface="Arial" panose="020B0604020202020204" pitchFamily="34" charset="0"/>
              </a:rPr>
              <a:t>Forbrugervalgte repræsentanter er typisk et mindretal</a:t>
            </a:r>
          </a:p>
        </p:txBody>
      </p:sp>
      <p:sp>
        <p:nvSpPr>
          <p:cNvPr id="27" name="TextBox 26">
            <a:extLst>
              <a:ext uri="{FF2B5EF4-FFF2-40B4-BE49-F238E27FC236}">
                <a16:creationId xmlns:a16="http://schemas.microsoft.com/office/drawing/2014/main" id="{38350792-D262-4404-8729-A3DC6E59B45A}"/>
              </a:ext>
            </a:extLst>
          </p:cNvPr>
          <p:cNvSpPr txBox="1"/>
          <p:nvPr/>
        </p:nvSpPr>
        <p:spPr>
          <a:xfrm>
            <a:off x="2218481" y="3006661"/>
            <a:ext cx="3447028" cy="548112"/>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a:latin typeface="+mn-lt"/>
                <a:sym typeface="Arial" panose="020B0604020202020204" pitchFamily="34" charset="0"/>
              </a:rPr>
              <a:t>Afhængig af størrelse kan der være ansatte. Typisk en driftsleder og nogle få ansatte.</a:t>
            </a:r>
          </a:p>
          <a:p>
            <a:pPr marL="171450" lvl="1" indent="-171450">
              <a:buFont typeface="Arial" panose="020B0604020202020204" pitchFamily="34" charset="0"/>
              <a:buChar char="•"/>
            </a:pPr>
            <a:r>
              <a:rPr lang="da-DK">
                <a:latin typeface="+mn-lt"/>
                <a:sym typeface="Arial" panose="020B0604020202020204" pitchFamily="34" charset="0"/>
              </a:rPr>
              <a:t>I mindre værker varetages drift af bestyrelse, deling af medarbejder i samarbejde med flere vandværker eller ved eksterne fx lokal tekniker/håndværker</a:t>
            </a:r>
          </a:p>
        </p:txBody>
      </p:sp>
      <p:sp>
        <p:nvSpPr>
          <p:cNvPr id="28" name="TextBox 27">
            <a:extLst>
              <a:ext uri="{FF2B5EF4-FFF2-40B4-BE49-F238E27FC236}">
                <a16:creationId xmlns:a16="http://schemas.microsoft.com/office/drawing/2014/main" id="{C964340C-3959-401D-B2C7-4E6F9FA681EE}"/>
              </a:ext>
            </a:extLst>
          </p:cNvPr>
          <p:cNvSpPr txBox="1"/>
          <p:nvPr/>
        </p:nvSpPr>
        <p:spPr>
          <a:xfrm>
            <a:off x="5964001" y="3066864"/>
            <a:ext cx="3224242" cy="710970"/>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dirty="0">
                <a:latin typeface="+mn-lt"/>
                <a:sym typeface="Arial" panose="020B0604020202020204" pitchFamily="34" charset="0"/>
              </a:rPr>
              <a:t>Større organisation med flere ledelseslag og funktionsopdelt drift – ofte i et samlet forsyningsselskab med flere forsyninger i samme selskab – ofte med høje lønninger.</a:t>
            </a:r>
            <a:r>
              <a:rPr lang="da-DK" baseline="30000" dirty="0">
                <a:latin typeface="+mn-lt"/>
                <a:sym typeface="Arial" panose="020B0604020202020204" pitchFamily="34" charset="0"/>
              </a:rPr>
              <a:t>1</a:t>
            </a:r>
          </a:p>
        </p:txBody>
      </p:sp>
      <p:sp>
        <p:nvSpPr>
          <p:cNvPr id="34" name="Isosceles Triangle 33">
            <a:extLst>
              <a:ext uri="{FF2B5EF4-FFF2-40B4-BE49-F238E27FC236}">
                <a16:creationId xmlns:a16="http://schemas.microsoft.com/office/drawing/2014/main" id="{C248EEE8-ADEA-4D87-9EB9-88290351808D}"/>
              </a:ext>
            </a:extLst>
          </p:cNvPr>
          <p:cNvSpPr/>
          <p:nvPr/>
        </p:nvSpPr>
        <p:spPr>
          <a:xfrm rot="10800000">
            <a:off x="2592371" y="4023958"/>
            <a:ext cx="2564091" cy="123088"/>
          </a:xfrm>
          <a:prstGeom prst="triangle">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5" name="Isosceles Triangle 34">
            <a:extLst>
              <a:ext uri="{FF2B5EF4-FFF2-40B4-BE49-F238E27FC236}">
                <a16:creationId xmlns:a16="http://schemas.microsoft.com/office/drawing/2014/main" id="{7C3B4787-9F7C-4F9D-AB2E-E153EB5EB825}"/>
              </a:ext>
            </a:extLst>
          </p:cNvPr>
          <p:cNvSpPr/>
          <p:nvPr/>
        </p:nvSpPr>
        <p:spPr>
          <a:xfrm rot="10800000">
            <a:off x="6386618" y="4023958"/>
            <a:ext cx="2564091" cy="123088"/>
          </a:xfrm>
          <a:prstGeom prst="triangle">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7" name="TextBox 36">
            <a:extLst>
              <a:ext uri="{FF2B5EF4-FFF2-40B4-BE49-F238E27FC236}">
                <a16:creationId xmlns:a16="http://schemas.microsoft.com/office/drawing/2014/main" id="{5ED31F4A-FD45-4F2C-A19B-27DD556D6BE0}"/>
              </a:ext>
            </a:extLst>
          </p:cNvPr>
          <p:cNvSpPr txBox="1"/>
          <p:nvPr/>
        </p:nvSpPr>
        <p:spPr>
          <a:xfrm>
            <a:off x="471340" y="1093009"/>
            <a:ext cx="1294976" cy="292731"/>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i="1">
                <a:sym typeface="Arial" panose="020B0604020202020204" pitchFamily="34" charset="0"/>
              </a:rPr>
              <a:t>Styringsmodel</a:t>
            </a:r>
          </a:p>
        </p:txBody>
      </p:sp>
      <p:sp>
        <p:nvSpPr>
          <p:cNvPr id="38" name="TextBox 37">
            <a:extLst>
              <a:ext uri="{FF2B5EF4-FFF2-40B4-BE49-F238E27FC236}">
                <a16:creationId xmlns:a16="http://schemas.microsoft.com/office/drawing/2014/main" id="{4B70341E-5573-4619-AB03-5F976A58478E}"/>
              </a:ext>
            </a:extLst>
          </p:cNvPr>
          <p:cNvSpPr txBox="1"/>
          <p:nvPr/>
        </p:nvSpPr>
        <p:spPr>
          <a:xfrm>
            <a:off x="471339" y="4197127"/>
            <a:ext cx="1294976" cy="292731"/>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i="1">
                <a:sym typeface="Arial" panose="020B0604020202020204" pitchFamily="34" charset="0"/>
              </a:rPr>
              <a:t>Incitamentsvirkning</a:t>
            </a:r>
          </a:p>
        </p:txBody>
      </p:sp>
      <p:sp>
        <p:nvSpPr>
          <p:cNvPr id="39" name="TextBox 38">
            <a:extLst>
              <a:ext uri="{FF2B5EF4-FFF2-40B4-BE49-F238E27FC236}">
                <a16:creationId xmlns:a16="http://schemas.microsoft.com/office/drawing/2014/main" id="{D8EF09CC-2849-4CCB-AF4C-45249FEA2863}"/>
              </a:ext>
            </a:extLst>
          </p:cNvPr>
          <p:cNvSpPr txBox="1"/>
          <p:nvPr/>
        </p:nvSpPr>
        <p:spPr>
          <a:xfrm>
            <a:off x="2169754" y="4181954"/>
            <a:ext cx="3447028" cy="1151654"/>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dirty="0">
                <a:latin typeface="+mn-lt"/>
                <a:sym typeface="Arial" panose="020B0604020202020204" pitchFamily="34" charset="0"/>
              </a:rPr>
              <a:t>Bestyrelsen vælges direkte af beboere i lokalområdet og er oftest selv både medejere og forbrugere</a:t>
            </a:r>
          </a:p>
          <a:p>
            <a:pPr marL="171450" lvl="1" indent="-171450">
              <a:buFont typeface="Arial" panose="020B0604020202020204" pitchFamily="34" charset="0"/>
              <a:buChar char="•"/>
            </a:pPr>
            <a:r>
              <a:rPr lang="da-DK" dirty="0">
                <a:latin typeface="+mn-lt"/>
                <a:sym typeface="Arial" panose="020B0604020202020204" pitchFamily="34" charset="0"/>
              </a:rPr>
              <a:t>Giver fokus på enkelt formål om at levere vand til lavest mulig pris</a:t>
            </a:r>
          </a:p>
          <a:p>
            <a:pPr marL="171450" lvl="1" indent="-171450">
              <a:buFont typeface="Arial" panose="020B0604020202020204" pitchFamily="34" charset="0"/>
              <a:buChar char="•"/>
            </a:pPr>
            <a:r>
              <a:rPr lang="da-DK" dirty="0">
                <a:latin typeface="+mn-lt"/>
                <a:sym typeface="Arial" panose="020B0604020202020204" pitchFamily="34" charset="0"/>
              </a:rPr>
              <a:t>Drevet af anerkendelse i lokalområdet – og især mindre områder under 2000 forbrugere</a:t>
            </a:r>
          </a:p>
        </p:txBody>
      </p:sp>
      <p:sp>
        <p:nvSpPr>
          <p:cNvPr id="40" name="TextBox 39">
            <a:extLst>
              <a:ext uri="{FF2B5EF4-FFF2-40B4-BE49-F238E27FC236}">
                <a16:creationId xmlns:a16="http://schemas.microsoft.com/office/drawing/2014/main" id="{DD6E024F-51E5-48D0-9687-4CECB5A73464}"/>
              </a:ext>
            </a:extLst>
          </p:cNvPr>
          <p:cNvSpPr txBox="1"/>
          <p:nvPr/>
        </p:nvSpPr>
        <p:spPr>
          <a:xfrm>
            <a:off x="5964001" y="4163973"/>
            <a:ext cx="3447028" cy="1323779"/>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dirty="0">
                <a:latin typeface="+mn-lt"/>
                <a:sym typeface="Arial" panose="020B0604020202020204" pitchFamily="34" charset="0"/>
              </a:rPr>
              <a:t>Bestyrelsen vælges indirekte og er ikke direkte medejere og ikke nødvendigvis forbrugere</a:t>
            </a:r>
          </a:p>
          <a:p>
            <a:pPr marL="171450" lvl="1" indent="-171450">
              <a:buFont typeface="Arial" panose="020B0604020202020204" pitchFamily="34" charset="0"/>
              <a:buChar char="•"/>
            </a:pPr>
            <a:r>
              <a:rPr lang="da-DK" dirty="0">
                <a:latin typeface="+mn-lt"/>
                <a:sym typeface="Arial" panose="020B0604020202020204" pitchFamily="34" charset="0"/>
              </a:rPr>
              <a:t>Kan give incitament til bredere fokus og ønske om at opfylde flere formål samtidig</a:t>
            </a:r>
          </a:p>
          <a:p>
            <a:pPr marL="171450" lvl="1" indent="-171450">
              <a:buFont typeface="Arial" panose="020B0604020202020204" pitchFamily="34" charset="0"/>
              <a:buChar char="•"/>
            </a:pPr>
            <a:r>
              <a:rPr lang="da-DK" dirty="0">
                <a:latin typeface="+mn-lt"/>
                <a:sym typeface="Arial" panose="020B0604020202020204" pitchFamily="34" charset="0"/>
              </a:rPr>
              <a:t>Drevet af politiske ønsker som ejer</a:t>
            </a:r>
            <a:endParaRPr lang="da-DK" strike="sngStrike" dirty="0">
              <a:latin typeface="+mn-lt"/>
              <a:sym typeface="Arial" panose="020B0604020202020204" pitchFamily="34" charset="0"/>
            </a:endParaRPr>
          </a:p>
          <a:p>
            <a:pPr marL="171450" lvl="1" indent="-171450">
              <a:buFont typeface="Arial" panose="020B0604020202020204" pitchFamily="34" charset="0"/>
              <a:buChar char="•"/>
            </a:pPr>
            <a:r>
              <a:rPr lang="da-DK" dirty="0">
                <a:latin typeface="+mn-lt"/>
                <a:sym typeface="Arial" panose="020B0604020202020204" pitchFamily="34" charset="0"/>
              </a:rPr>
              <a:t>Bestyrelseshonorar og politisk karriere kan også være bevæggrund</a:t>
            </a:r>
          </a:p>
        </p:txBody>
      </p:sp>
      <p:sp>
        <p:nvSpPr>
          <p:cNvPr id="41" name="TextBox 40">
            <a:extLst>
              <a:ext uri="{FF2B5EF4-FFF2-40B4-BE49-F238E27FC236}">
                <a16:creationId xmlns:a16="http://schemas.microsoft.com/office/drawing/2014/main" id="{D6C897E6-4550-4920-9B67-1C76766D4A6A}"/>
              </a:ext>
            </a:extLst>
          </p:cNvPr>
          <p:cNvSpPr txBox="1"/>
          <p:nvPr/>
        </p:nvSpPr>
        <p:spPr>
          <a:xfrm>
            <a:off x="471340" y="5600415"/>
            <a:ext cx="1294976" cy="292731"/>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i="1">
                <a:sym typeface="Arial" panose="020B0604020202020204" pitchFamily="34" charset="0"/>
              </a:rPr>
              <a:t>Dette kan medføre</a:t>
            </a:r>
          </a:p>
        </p:txBody>
      </p:sp>
      <p:sp>
        <p:nvSpPr>
          <p:cNvPr id="42" name="TextBox 41">
            <a:extLst>
              <a:ext uri="{FF2B5EF4-FFF2-40B4-BE49-F238E27FC236}">
                <a16:creationId xmlns:a16="http://schemas.microsoft.com/office/drawing/2014/main" id="{280AE7D2-EF79-411E-981E-1499DF92F1C9}"/>
              </a:ext>
            </a:extLst>
          </p:cNvPr>
          <p:cNvSpPr txBox="1"/>
          <p:nvPr/>
        </p:nvSpPr>
        <p:spPr>
          <a:xfrm>
            <a:off x="2169754" y="5671630"/>
            <a:ext cx="3447028" cy="801259"/>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a:latin typeface="+mn-lt"/>
                <a:sym typeface="Arial" panose="020B0604020202020204" pitchFamily="34" charset="0"/>
              </a:rPr>
              <a:t>Højt omkostningsfokus og sparsommelighed </a:t>
            </a:r>
          </a:p>
          <a:p>
            <a:pPr marL="171450" lvl="1" indent="-171450">
              <a:buFont typeface="Arial" panose="020B0604020202020204" pitchFamily="34" charset="0"/>
              <a:buChar char="•"/>
            </a:pPr>
            <a:r>
              <a:rPr lang="da-DK">
                <a:latin typeface="+mn-lt"/>
                <a:sym typeface="Arial" panose="020B0604020202020204" pitchFamily="34" charset="0"/>
              </a:rPr>
              <a:t>Fokus på at levere god vandkvalitet til lav pris</a:t>
            </a:r>
          </a:p>
          <a:p>
            <a:pPr marL="171450" lvl="1" indent="-171450">
              <a:buFont typeface="Arial" panose="020B0604020202020204" pitchFamily="34" charset="0"/>
              <a:buChar char="•"/>
            </a:pPr>
            <a:r>
              <a:rPr lang="da-DK">
                <a:latin typeface="+mn-lt"/>
                <a:sym typeface="Arial" panose="020B0604020202020204" pitchFamily="34" charset="0"/>
              </a:rPr>
              <a:t>Tilbageholdenhed med nye investeringer og udskiftninger som kan føre til underinvesteringer</a:t>
            </a:r>
          </a:p>
        </p:txBody>
      </p:sp>
      <p:sp>
        <p:nvSpPr>
          <p:cNvPr id="43" name="TextBox 42">
            <a:extLst>
              <a:ext uri="{FF2B5EF4-FFF2-40B4-BE49-F238E27FC236}">
                <a16:creationId xmlns:a16="http://schemas.microsoft.com/office/drawing/2014/main" id="{5A4A9E86-6A6D-4A38-800D-5F8DE060CA04}"/>
              </a:ext>
            </a:extLst>
          </p:cNvPr>
          <p:cNvSpPr txBox="1"/>
          <p:nvPr/>
        </p:nvSpPr>
        <p:spPr>
          <a:xfrm>
            <a:off x="5964001" y="5653650"/>
            <a:ext cx="3447028" cy="734471"/>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a:latin typeface="+mn-lt"/>
                <a:sym typeface="Arial" panose="020B0604020202020204" pitchFamily="34" charset="0"/>
              </a:rPr>
              <a:t>Høje omkostninger til lønninger, bureaukrati og ekstra-opgaver uden direkte værdi for vandforbrugere</a:t>
            </a:r>
          </a:p>
          <a:p>
            <a:pPr marL="171450" lvl="1" indent="-171450">
              <a:buFont typeface="Arial" panose="020B0604020202020204" pitchFamily="34" charset="0"/>
              <a:buChar char="•"/>
            </a:pPr>
            <a:r>
              <a:rPr lang="da-DK">
                <a:latin typeface="+mn-lt"/>
                <a:sym typeface="Arial" panose="020B0604020202020204" pitchFamily="34" charset="0"/>
              </a:rPr>
              <a:t>Brede politiske ønsker kan give overinvesteringer </a:t>
            </a:r>
          </a:p>
        </p:txBody>
      </p:sp>
    </p:spTree>
    <p:extLst>
      <p:ext uri="{BB962C8B-B14F-4D97-AF65-F5344CB8AC3E}">
        <p14:creationId xmlns:p14="http://schemas.microsoft.com/office/powerpoint/2010/main" val="387006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375355-7D60-4459-BC20-E417F1647437}"/>
              </a:ext>
            </a:extLst>
          </p:cNvPr>
          <p:cNvGraphicFramePr>
            <a:graphicFrameLocks noChangeAspect="1"/>
          </p:cNvGraphicFramePr>
          <p:nvPr>
            <p:custDataLst>
              <p:tags r:id="rId1"/>
            </p:custDataLst>
            <p:extLst>
              <p:ext uri="{D42A27DB-BD31-4B8C-83A1-F6EECF244321}">
                <p14:modId xmlns:p14="http://schemas.microsoft.com/office/powerpoint/2010/main" val="4080866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82375355-7D60-4459-BC20-E417F16474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0A87402-189A-4D57-BC53-7010921AAD0A}"/>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4800" b="1" noProof="0" err="1">
              <a:solidFill>
                <a:srgbClr val="2F363B"/>
              </a:solidFill>
              <a:latin typeface="Impact" panose="020B0806030902050204" pitchFamily="34" charset="0"/>
              <a:ea typeface="+mj-ea"/>
              <a:cs typeface="+mj-cs"/>
              <a:sym typeface="Impact" panose="020B0806030902050204" pitchFamily="34" charset="0"/>
            </a:endParaRPr>
          </a:p>
        </p:txBody>
      </p:sp>
      <p:sp>
        <p:nvSpPr>
          <p:cNvPr id="2" name="Title 1">
            <a:extLst>
              <a:ext uri="{FF2B5EF4-FFF2-40B4-BE49-F238E27FC236}">
                <a16:creationId xmlns:a16="http://schemas.microsoft.com/office/drawing/2014/main" id="{A9C3449A-81A9-4FC5-A9FD-6F120F29BEDC}"/>
              </a:ext>
            </a:extLst>
          </p:cNvPr>
          <p:cNvSpPr>
            <a:spLocks noGrp="1"/>
          </p:cNvSpPr>
          <p:nvPr>
            <p:ph type="title"/>
          </p:nvPr>
        </p:nvSpPr>
        <p:spPr/>
        <p:txBody>
          <a:bodyPr/>
          <a:lstStyle/>
          <a:p>
            <a:r>
              <a:rPr lang="da-DK" sz="4800" b="1"/>
              <a:t>scenarier for de forbrugerejede vandværker</a:t>
            </a:r>
            <a:endParaRPr lang="da-DK" sz="4400"/>
          </a:p>
        </p:txBody>
      </p:sp>
      <p:sp>
        <p:nvSpPr>
          <p:cNvPr id="5" name="Date Placeholder 4">
            <a:extLst>
              <a:ext uri="{FF2B5EF4-FFF2-40B4-BE49-F238E27FC236}">
                <a16:creationId xmlns:a16="http://schemas.microsoft.com/office/drawing/2014/main" id="{C81E9E8E-7949-472C-8F58-F16816C444C2}"/>
              </a:ext>
            </a:extLst>
          </p:cNvPr>
          <p:cNvSpPr>
            <a:spLocks noGrp="1"/>
          </p:cNvSpPr>
          <p:nvPr>
            <p:ph type="dt" sz="half" idx="10"/>
          </p:nvPr>
        </p:nvSpPr>
        <p:spPr/>
        <p:txBody>
          <a:bodyPr/>
          <a:lstStyle/>
          <a:p>
            <a:fld id="{0836F4EA-1874-46CF-A822-D9B1CF47F1A5}" type="datetime1">
              <a:rPr lang="da-DK" smtClean="0"/>
              <a:t>26-09-2025</a:t>
            </a:fld>
            <a:endParaRPr lang="da-DK"/>
          </a:p>
        </p:txBody>
      </p:sp>
      <p:sp>
        <p:nvSpPr>
          <p:cNvPr id="9" name="Text Placeholder 8">
            <a:extLst>
              <a:ext uri="{FF2B5EF4-FFF2-40B4-BE49-F238E27FC236}">
                <a16:creationId xmlns:a16="http://schemas.microsoft.com/office/drawing/2014/main" id="{8651A3DF-5405-4B73-856C-11248596F730}"/>
              </a:ext>
            </a:extLst>
          </p:cNvPr>
          <p:cNvSpPr>
            <a:spLocks noGrp="1"/>
          </p:cNvSpPr>
          <p:nvPr>
            <p:ph type="body" sz="quarter" idx="13"/>
          </p:nvPr>
        </p:nvSpPr>
        <p:spPr/>
        <p:txBody>
          <a:bodyPr/>
          <a:lstStyle/>
          <a:p>
            <a:endParaRPr lang="da-DK"/>
          </a:p>
        </p:txBody>
      </p:sp>
      <p:sp>
        <p:nvSpPr>
          <p:cNvPr id="10" name="Text Placeholder 9">
            <a:extLst>
              <a:ext uri="{FF2B5EF4-FFF2-40B4-BE49-F238E27FC236}">
                <a16:creationId xmlns:a16="http://schemas.microsoft.com/office/drawing/2014/main" id="{3890D039-51C6-4692-92E2-7D1AB5B265C2}"/>
              </a:ext>
            </a:extLst>
          </p:cNvPr>
          <p:cNvSpPr>
            <a:spLocks noGrp="1"/>
          </p:cNvSpPr>
          <p:nvPr>
            <p:ph type="body" sz="quarter" idx="14"/>
          </p:nvPr>
        </p:nvSpPr>
        <p:spPr/>
        <p:txBody>
          <a:bodyPr/>
          <a:lstStyle/>
          <a:p>
            <a:endParaRPr lang="da-DK"/>
          </a:p>
        </p:txBody>
      </p:sp>
      <p:sp>
        <p:nvSpPr>
          <p:cNvPr id="6" name="Slide Number Placeholder 5">
            <a:extLst>
              <a:ext uri="{FF2B5EF4-FFF2-40B4-BE49-F238E27FC236}">
                <a16:creationId xmlns:a16="http://schemas.microsoft.com/office/drawing/2014/main" id="{ACC3F029-0CB2-4601-92C7-F5D0ED5374B5}"/>
              </a:ext>
            </a:extLst>
          </p:cNvPr>
          <p:cNvSpPr>
            <a:spLocks noGrp="1"/>
          </p:cNvSpPr>
          <p:nvPr>
            <p:ph type="sldNum" sz="quarter" idx="16"/>
          </p:nvPr>
        </p:nvSpPr>
        <p:spPr/>
        <p:txBody>
          <a:bodyPr/>
          <a:lstStyle/>
          <a:p>
            <a:fld id="{24C8C45C-947F-4981-8B3F-4F32E973C901}" type="slidenum">
              <a:rPr lang="da-DK" smtClean="0"/>
              <a:pPr/>
              <a:t>19</a:t>
            </a:fld>
            <a:endParaRPr lang="da-DK"/>
          </a:p>
        </p:txBody>
      </p:sp>
    </p:spTree>
    <p:extLst>
      <p:ext uri="{BB962C8B-B14F-4D97-AF65-F5344CB8AC3E}">
        <p14:creationId xmlns:p14="http://schemas.microsoft.com/office/powerpoint/2010/main" val="27723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369265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9459" name="Rectangle 2"/>
          <p:cNvSpPr>
            <a:spLocks noGrp="1" noChangeArrowheads="1"/>
          </p:cNvSpPr>
          <p:nvPr>
            <p:ph type="ctrTitle"/>
          </p:nvPr>
        </p:nvSpPr>
        <p:spPr>
          <a:xfrm>
            <a:off x="280276" y="338010"/>
            <a:ext cx="5841813" cy="543681"/>
          </a:xfrm>
        </p:spPr>
        <p:txBody>
          <a:bodyPr/>
          <a:lstStyle/>
          <a:p>
            <a:r>
              <a:rPr lang="en-GB" sz="4400">
                <a:sym typeface="Arial" charset="0"/>
              </a:rPr>
              <a:t>indholdsfortegnelse </a:t>
            </a:r>
          </a:p>
        </p:txBody>
      </p:sp>
      <p:sp>
        <p:nvSpPr>
          <p:cNvPr id="18" name="Content Placeholder 7"/>
          <p:cNvSpPr txBox="1">
            <a:spLocks/>
          </p:cNvSpPr>
          <p:nvPr/>
        </p:nvSpPr>
        <p:spPr>
          <a:xfrm>
            <a:off x="1372658" y="2072991"/>
            <a:ext cx="6336134" cy="460383"/>
          </a:xfrm>
          <a:prstGeom prst="rect">
            <a:avLst/>
          </a:prstGeom>
          <a:no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en-GB" sz="1400" err="1"/>
              <a:t>Introduktion</a:t>
            </a:r>
            <a:r>
              <a:rPr lang="en-GB" sz="1400"/>
              <a:t> </a:t>
            </a:r>
            <a:r>
              <a:rPr lang="en-GB" sz="1400" err="1"/>
              <a:t>og</a:t>
            </a:r>
            <a:r>
              <a:rPr lang="en-GB" sz="1400"/>
              <a:t> </a:t>
            </a:r>
            <a:r>
              <a:rPr lang="en-GB" sz="1400" err="1"/>
              <a:t>baggrund</a:t>
            </a:r>
            <a:endParaRPr lang="en-GB" sz="1400"/>
          </a:p>
        </p:txBody>
      </p:sp>
      <p:sp>
        <p:nvSpPr>
          <p:cNvPr id="19" name="Content Placeholder 7"/>
          <p:cNvSpPr txBox="1">
            <a:spLocks/>
          </p:cNvSpPr>
          <p:nvPr/>
        </p:nvSpPr>
        <p:spPr>
          <a:xfrm>
            <a:off x="658284" y="2048366"/>
            <a:ext cx="424391" cy="498598"/>
          </a:xfrm>
          <a:prstGeom prst="rect">
            <a:avLst/>
          </a:prstGeom>
          <a:noFill/>
        </p:spPr>
        <p:txBody>
          <a:bodyPr vert="horz" wrap="squar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en-GB" sz="3600">
                <a:solidFill>
                  <a:srgbClr val="30373B"/>
                </a:solidFill>
                <a:latin typeface="Impact" panose="020B0806030902050204" pitchFamily="34" charset="0"/>
              </a:rPr>
              <a:t>3 </a:t>
            </a:r>
          </a:p>
        </p:txBody>
      </p:sp>
      <p:sp>
        <p:nvSpPr>
          <p:cNvPr id="21" name="Content Placeholder 7"/>
          <p:cNvSpPr txBox="1">
            <a:spLocks/>
          </p:cNvSpPr>
          <p:nvPr/>
        </p:nvSpPr>
        <p:spPr>
          <a:xfrm>
            <a:off x="1372658" y="2720328"/>
            <a:ext cx="4896167" cy="460383"/>
          </a:xfrm>
          <a:prstGeom prst="rect">
            <a:avLst/>
          </a:prstGeom>
          <a:no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en-GB" sz="1400" err="1"/>
              <a:t>Klimabidraget</a:t>
            </a:r>
            <a:r>
              <a:rPr lang="en-GB" sz="1400"/>
              <a:t> </a:t>
            </a:r>
            <a:r>
              <a:rPr lang="en-GB" sz="1400" err="1"/>
              <a:t>fra</a:t>
            </a:r>
            <a:r>
              <a:rPr lang="en-GB" sz="1400"/>
              <a:t> de </a:t>
            </a:r>
            <a:r>
              <a:rPr lang="en-GB" sz="1400" err="1"/>
              <a:t>forbrugerejede</a:t>
            </a:r>
            <a:r>
              <a:rPr lang="en-GB" sz="1400"/>
              <a:t> </a:t>
            </a:r>
            <a:r>
              <a:rPr lang="en-GB" sz="1400" err="1"/>
              <a:t>vandværker</a:t>
            </a:r>
            <a:endParaRPr lang="en-GB" sz="1400"/>
          </a:p>
        </p:txBody>
      </p:sp>
      <p:sp>
        <p:nvSpPr>
          <p:cNvPr id="28" name="Content Placeholder 7"/>
          <p:cNvSpPr txBox="1">
            <a:spLocks/>
          </p:cNvSpPr>
          <p:nvPr/>
        </p:nvSpPr>
        <p:spPr>
          <a:xfrm>
            <a:off x="658284" y="2727658"/>
            <a:ext cx="282620" cy="498598"/>
          </a:xfrm>
          <a:prstGeom prst="rect">
            <a:avLst/>
          </a:prstGeom>
          <a:noFill/>
        </p:spPr>
        <p:txBody>
          <a:bodyPr vert="horz" wrap="squar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en-GB" sz="3600">
                <a:solidFill>
                  <a:srgbClr val="30373B"/>
                </a:solidFill>
                <a:latin typeface="Impact" panose="020B0806030902050204" pitchFamily="34" charset="0"/>
              </a:rPr>
              <a:t>6</a:t>
            </a:r>
          </a:p>
        </p:txBody>
      </p:sp>
      <p:sp>
        <p:nvSpPr>
          <p:cNvPr id="31" name="Content Placeholder 7"/>
          <p:cNvSpPr txBox="1">
            <a:spLocks/>
          </p:cNvSpPr>
          <p:nvPr/>
        </p:nvSpPr>
        <p:spPr>
          <a:xfrm>
            <a:off x="1372658" y="3393791"/>
            <a:ext cx="6336134" cy="460383"/>
          </a:xfrm>
          <a:prstGeom prst="rect">
            <a:avLst/>
          </a:prstGeom>
          <a:no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en-GB" sz="1400" err="1"/>
              <a:t>Effektiviseringsbidraget</a:t>
            </a:r>
            <a:r>
              <a:rPr lang="en-GB" sz="1400"/>
              <a:t> </a:t>
            </a:r>
            <a:r>
              <a:rPr lang="en-GB" sz="1400" err="1"/>
              <a:t>fra</a:t>
            </a:r>
            <a:r>
              <a:rPr lang="en-GB" sz="1400"/>
              <a:t> de </a:t>
            </a:r>
            <a:r>
              <a:rPr lang="en-GB" sz="1400" err="1"/>
              <a:t>forbrugerejede</a:t>
            </a:r>
            <a:r>
              <a:rPr lang="en-GB" sz="1400"/>
              <a:t> </a:t>
            </a:r>
            <a:r>
              <a:rPr lang="en-GB" sz="1400" err="1"/>
              <a:t>vandværker</a:t>
            </a:r>
            <a:endParaRPr lang="en-GB" sz="1400"/>
          </a:p>
        </p:txBody>
      </p:sp>
      <p:sp>
        <p:nvSpPr>
          <p:cNvPr id="32" name="Content Placeholder 7"/>
          <p:cNvSpPr txBox="1">
            <a:spLocks/>
          </p:cNvSpPr>
          <p:nvPr/>
        </p:nvSpPr>
        <p:spPr>
          <a:xfrm>
            <a:off x="658284" y="3406950"/>
            <a:ext cx="492336" cy="498598"/>
          </a:xfrm>
          <a:prstGeom prst="rect">
            <a:avLst/>
          </a:prstGeom>
          <a:noFill/>
        </p:spPr>
        <p:txBody>
          <a:bodyPr vert="horz" wrap="squar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en-GB" sz="3600">
                <a:solidFill>
                  <a:srgbClr val="30373B"/>
                </a:solidFill>
                <a:latin typeface="Impact" panose="020B0806030902050204" pitchFamily="34" charset="0"/>
              </a:rPr>
              <a:t>14 </a:t>
            </a:r>
          </a:p>
        </p:txBody>
      </p:sp>
      <p:sp>
        <p:nvSpPr>
          <p:cNvPr id="34" name="Content Placeholder 7"/>
          <p:cNvSpPr txBox="1">
            <a:spLocks/>
          </p:cNvSpPr>
          <p:nvPr/>
        </p:nvSpPr>
        <p:spPr>
          <a:xfrm>
            <a:off x="1372658" y="4105349"/>
            <a:ext cx="6336134" cy="460383"/>
          </a:xfrm>
          <a:prstGeom prst="rect">
            <a:avLst/>
          </a:prstGeom>
          <a:no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da-DK" sz="1400" err="1"/>
              <a:t>Forbrugereje</a:t>
            </a:r>
            <a:r>
              <a:rPr lang="da-DK" sz="1400"/>
              <a:t> som styrings- og incitamentsmodel</a:t>
            </a:r>
            <a:endParaRPr lang="en-GB" sz="1400"/>
          </a:p>
        </p:txBody>
      </p:sp>
      <p:sp>
        <p:nvSpPr>
          <p:cNvPr id="35" name="Content Placeholder 7"/>
          <p:cNvSpPr txBox="1">
            <a:spLocks/>
          </p:cNvSpPr>
          <p:nvPr/>
        </p:nvSpPr>
        <p:spPr>
          <a:xfrm>
            <a:off x="658284" y="4086242"/>
            <a:ext cx="424391" cy="498598"/>
          </a:xfrm>
          <a:prstGeom prst="rect">
            <a:avLst/>
          </a:prstGeom>
          <a:noFill/>
        </p:spPr>
        <p:txBody>
          <a:bodyPr vert="horz" wrap="squar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en-GB" sz="3600">
                <a:solidFill>
                  <a:srgbClr val="30373B"/>
                </a:solidFill>
                <a:latin typeface="Impact" panose="020B0806030902050204" pitchFamily="34" charset="0"/>
              </a:rPr>
              <a:t>16 </a:t>
            </a:r>
          </a:p>
        </p:txBody>
      </p:sp>
      <p:sp>
        <p:nvSpPr>
          <p:cNvPr id="37" name="Content Placeholder 7"/>
          <p:cNvSpPr txBox="1">
            <a:spLocks/>
          </p:cNvSpPr>
          <p:nvPr/>
        </p:nvSpPr>
        <p:spPr>
          <a:xfrm>
            <a:off x="1372658" y="4781824"/>
            <a:ext cx="6336134" cy="460383"/>
          </a:xfrm>
          <a:prstGeom prst="rect">
            <a:avLst/>
          </a:prstGeom>
          <a:no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da-DK" sz="1400"/>
              <a:t>Scenarier for de forbrugerejede vandværker</a:t>
            </a:r>
            <a:endParaRPr lang="en-GB" sz="1400"/>
          </a:p>
        </p:txBody>
      </p:sp>
      <p:sp>
        <p:nvSpPr>
          <p:cNvPr id="38" name="Content Placeholder 7"/>
          <p:cNvSpPr txBox="1">
            <a:spLocks/>
          </p:cNvSpPr>
          <p:nvPr/>
        </p:nvSpPr>
        <p:spPr>
          <a:xfrm>
            <a:off x="658284" y="4765534"/>
            <a:ext cx="492336" cy="498598"/>
          </a:xfrm>
          <a:prstGeom prst="rect">
            <a:avLst/>
          </a:prstGeom>
          <a:noFill/>
        </p:spPr>
        <p:txBody>
          <a:bodyPr vert="horz" wrap="squar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305300" algn="l"/>
              </a:tabLst>
            </a:pPr>
            <a:r>
              <a:rPr lang="en-GB" sz="3600">
                <a:solidFill>
                  <a:srgbClr val="30373B"/>
                </a:solidFill>
                <a:latin typeface="Impact" panose="020B0806030902050204" pitchFamily="34" charset="0"/>
              </a:rPr>
              <a:t>18</a:t>
            </a:r>
          </a:p>
        </p:txBody>
      </p:sp>
      <p:grpSp>
        <p:nvGrpSpPr>
          <p:cNvPr id="43" name="Group 42">
            <a:extLst>
              <a:ext uri="{FF2B5EF4-FFF2-40B4-BE49-F238E27FC236}">
                <a16:creationId xmlns:a16="http://schemas.microsoft.com/office/drawing/2014/main" id="{3FB0BC0D-5729-435C-AACC-1263F6C74F4B}"/>
              </a:ext>
            </a:extLst>
          </p:cNvPr>
          <p:cNvGrpSpPr/>
          <p:nvPr/>
        </p:nvGrpSpPr>
        <p:grpSpPr>
          <a:xfrm>
            <a:off x="269877" y="2155267"/>
            <a:ext cx="212393" cy="295833"/>
            <a:chOff x="6256338" y="1466850"/>
            <a:chExt cx="400050" cy="557213"/>
          </a:xfrm>
        </p:grpSpPr>
        <p:sp>
          <p:nvSpPr>
            <p:cNvPr id="44" name="Freeform 107">
              <a:extLst>
                <a:ext uri="{FF2B5EF4-FFF2-40B4-BE49-F238E27FC236}">
                  <a16:creationId xmlns:a16="http://schemas.microsoft.com/office/drawing/2014/main" id="{1A1F6832-10CE-452E-A201-802AC16D0903}"/>
                </a:ext>
              </a:extLst>
            </p:cNvPr>
            <p:cNvSpPr>
              <a:spLocks/>
            </p:cNvSpPr>
            <p:nvPr/>
          </p:nvSpPr>
          <p:spPr bwMode="auto">
            <a:xfrm>
              <a:off x="6256338" y="1466850"/>
              <a:ext cx="400050" cy="557213"/>
            </a:xfrm>
            <a:custGeom>
              <a:avLst/>
              <a:gdLst>
                <a:gd name="T0" fmla="*/ 15 w 89"/>
                <a:gd name="T1" fmla="*/ 119 h 124"/>
                <a:gd name="T2" fmla="*/ 85 w 89"/>
                <a:gd name="T3" fmla="*/ 68 h 124"/>
                <a:gd name="T4" fmla="*/ 85 w 89"/>
                <a:gd name="T5" fmla="*/ 56 h 124"/>
                <a:gd name="T6" fmla="*/ 15 w 89"/>
                <a:gd name="T7" fmla="*/ 4 h 124"/>
                <a:gd name="T8" fmla="*/ 0 w 89"/>
                <a:gd name="T9" fmla="*/ 12 h 124"/>
                <a:gd name="T10" fmla="*/ 0 w 89"/>
                <a:gd name="T11" fmla="*/ 112 h 124"/>
                <a:gd name="T12" fmla="*/ 15 w 89"/>
                <a:gd name="T13" fmla="*/ 119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15" y="119"/>
                  </a:moveTo>
                  <a:cubicBezTo>
                    <a:pt x="85" y="68"/>
                    <a:pt x="85" y="68"/>
                    <a:pt x="85" y="68"/>
                  </a:cubicBezTo>
                  <a:cubicBezTo>
                    <a:pt x="89" y="65"/>
                    <a:pt x="89" y="59"/>
                    <a:pt x="85" y="56"/>
                  </a:cubicBezTo>
                  <a:cubicBezTo>
                    <a:pt x="15" y="4"/>
                    <a:pt x="15" y="4"/>
                    <a:pt x="15" y="4"/>
                  </a:cubicBezTo>
                  <a:cubicBezTo>
                    <a:pt x="9" y="0"/>
                    <a:pt x="0" y="4"/>
                    <a:pt x="0" y="12"/>
                  </a:cubicBezTo>
                  <a:cubicBezTo>
                    <a:pt x="0" y="112"/>
                    <a:pt x="0" y="112"/>
                    <a:pt x="0" y="112"/>
                  </a:cubicBezTo>
                  <a:cubicBezTo>
                    <a:pt x="0" y="119"/>
                    <a:pt x="9" y="124"/>
                    <a:pt x="15" y="119"/>
                  </a:cubicBezTo>
                  <a:close/>
                </a:path>
              </a:pathLst>
            </a:custGeom>
            <a:solidFill>
              <a:srgbClr val="A1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108">
              <a:extLst>
                <a:ext uri="{FF2B5EF4-FFF2-40B4-BE49-F238E27FC236}">
                  <a16:creationId xmlns:a16="http://schemas.microsoft.com/office/drawing/2014/main" id="{A72CD4DF-55C8-4B50-B7CF-E2EA867DCAEE}"/>
                </a:ext>
              </a:extLst>
            </p:cNvPr>
            <p:cNvSpPr>
              <a:spLocks/>
            </p:cNvSpPr>
            <p:nvPr/>
          </p:nvSpPr>
          <p:spPr bwMode="auto">
            <a:xfrm>
              <a:off x="6376988" y="1574800"/>
              <a:ext cx="238125" cy="346075"/>
            </a:xfrm>
            <a:custGeom>
              <a:avLst/>
              <a:gdLst>
                <a:gd name="T0" fmla="*/ 0 w 150"/>
                <a:gd name="T1" fmla="*/ 218 h 218"/>
                <a:gd name="T2" fmla="*/ 150 w 150"/>
                <a:gd name="T3" fmla="*/ 110 h 218"/>
                <a:gd name="T4" fmla="*/ 0 w 150"/>
                <a:gd name="T5" fmla="*/ 0 h 218"/>
              </a:gdLst>
              <a:ahLst/>
              <a:cxnLst>
                <a:cxn ang="0">
                  <a:pos x="T0" y="T1"/>
                </a:cxn>
                <a:cxn ang="0">
                  <a:pos x="T2" y="T3"/>
                </a:cxn>
                <a:cxn ang="0">
                  <a:pos x="T4" y="T5"/>
                </a:cxn>
              </a:cxnLst>
              <a:rect l="0" t="0" r="r" b="b"/>
              <a:pathLst>
                <a:path w="150" h="218">
                  <a:moveTo>
                    <a:pt x="0" y="218"/>
                  </a:moveTo>
                  <a:lnTo>
                    <a:pt x="150" y="110"/>
                  </a:lnTo>
                  <a:lnTo>
                    <a:pt x="0"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55" name="Group 54">
            <a:extLst>
              <a:ext uri="{FF2B5EF4-FFF2-40B4-BE49-F238E27FC236}">
                <a16:creationId xmlns:a16="http://schemas.microsoft.com/office/drawing/2014/main" id="{36EBDE27-A1BB-4DDB-9938-81FB18685048}"/>
              </a:ext>
            </a:extLst>
          </p:cNvPr>
          <p:cNvGrpSpPr/>
          <p:nvPr/>
        </p:nvGrpSpPr>
        <p:grpSpPr>
          <a:xfrm>
            <a:off x="269877" y="2802967"/>
            <a:ext cx="212393" cy="295833"/>
            <a:chOff x="6256338" y="1466850"/>
            <a:chExt cx="400050" cy="557213"/>
          </a:xfrm>
        </p:grpSpPr>
        <p:sp>
          <p:nvSpPr>
            <p:cNvPr id="56" name="Freeform 107">
              <a:extLst>
                <a:ext uri="{FF2B5EF4-FFF2-40B4-BE49-F238E27FC236}">
                  <a16:creationId xmlns:a16="http://schemas.microsoft.com/office/drawing/2014/main" id="{73A433ED-ACA6-42AF-B0D1-8950788B1429}"/>
                </a:ext>
              </a:extLst>
            </p:cNvPr>
            <p:cNvSpPr>
              <a:spLocks/>
            </p:cNvSpPr>
            <p:nvPr/>
          </p:nvSpPr>
          <p:spPr bwMode="auto">
            <a:xfrm>
              <a:off x="6256338" y="1466850"/>
              <a:ext cx="400050" cy="557213"/>
            </a:xfrm>
            <a:custGeom>
              <a:avLst/>
              <a:gdLst>
                <a:gd name="T0" fmla="*/ 15 w 89"/>
                <a:gd name="T1" fmla="*/ 119 h 124"/>
                <a:gd name="T2" fmla="*/ 85 w 89"/>
                <a:gd name="T3" fmla="*/ 68 h 124"/>
                <a:gd name="T4" fmla="*/ 85 w 89"/>
                <a:gd name="T5" fmla="*/ 56 h 124"/>
                <a:gd name="T6" fmla="*/ 15 w 89"/>
                <a:gd name="T7" fmla="*/ 4 h 124"/>
                <a:gd name="T8" fmla="*/ 0 w 89"/>
                <a:gd name="T9" fmla="*/ 12 h 124"/>
                <a:gd name="T10" fmla="*/ 0 w 89"/>
                <a:gd name="T11" fmla="*/ 112 h 124"/>
                <a:gd name="T12" fmla="*/ 15 w 89"/>
                <a:gd name="T13" fmla="*/ 119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15" y="119"/>
                  </a:moveTo>
                  <a:cubicBezTo>
                    <a:pt x="85" y="68"/>
                    <a:pt x="85" y="68"/>
                    <a:pt x="85" y="68"/>
                  </a:cubicBezTo>
                  <a:cubicBezTo>
                    <a:pt x="89" y="65"/>
                    <a:pt x="89" y="59"/>
                    <a:pt x="85" y="56"/>
                  </a:cubicBezTo>
                  <a:cubicBezTo>
                    <a:pt x="15" y="4"/>
                    <a:pt x="15" y="4"/>
                    <a:pt x="15" y="4"/>
                  </a:cubicBezTo>
                  <a:cubicBezTo>
                    <a:pt x="9" y="0"/>
                    <a:pt x="0" y="4"/>
                    <a:pt x="0" y="12"/>
                  </a:cubicBezTo>
                  <a:cubicBezTo>
                    <a:pt x="0" y="112"/>
                    <a:pt x="0" y="112"/>
                    <a:pt x="0" y="112"/>
                  </a:cubicBezTo>
                  <a:cubicBezTo>
                    <a:pt x="0" y="119"/>
                    <a:pt x="9" y="124"/>
                    <a:pt x="15" y="119"/>
                  </a:cubicBezTo>
                  <a:close/>
                </a:path>
              </a:pathLst>
            </a:custGeom>
            <a:solidFill>
              <a:srgbClr val="A1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108">
              <a:extLst>
                <a:ext uri="{FF2B5EF4-FFF2-40B4-BE49-F238E27FC236}">
                  <a16:creationId xmlns:a16="http://schemas.microsoft.com/office/drawing/2014/main" id="{BF578CA9-9E69-4A44-89B7-2572D7A0D2E8}"/>
                </a:ext>
              </a:extLst>
            </p:cNvPr>
            <p:cNvSpPr>
              <a:spLocks/>
            </p:cNvSpPr>
            <p:nvPr/>
          </p:nvSpPr>
          <p:spPr bwMode="auto">
            <a:xfrm>
              <a:off x="6376988" y="1574800"/>
              <a:ext cx="238125" cy="346075"/>
            </a:xfrm>
            <a:custGeom>
              <a:avLst/>
              <a:gdLst>
                <a:gd name="T0" fmla="*/ 0 w 150"/>
                <a:gd name="T1" fmla="*/ 218 h 218"/>
                <a:gd name="T2" fmla="*/ 150 w 150"/>
                <a:gd name="T3" fmla="*/ 110 h 218"/>
                <a:gd name="T4" fmla="*/ 0 w 150"/>
                <a:gd name="T5" fmla="*/ 0 h 218"/>
              </a:gdLst>
              <a:ahLst/>
              <a:cxnLst>
                <a:cxn ang="0">
                  <a:pos x="T0" y="T1"/>
                </a:cxn>
                <a:cxn ang="0">
                  <a:pos x="T2" y="T3"/>
                </a:cxn>
                <a:cxn ang="0">
                  <a:pos x="T4" y="T5"/>
                </a:cxn>
              </a:cxnLst>
              <a:rect l="0" t="0" r="r" b="b"/>
              <a:pathLst>
                <a:path w="150" h="218">
                  <a:moveTo>
                    <a:pt x="0" y="218"/>
                  </a:moveTo>
                  <a:lnTo>
                    <a:pt x="150" y="110"/>
                  </a:lnTo>
                  <a:lnTo>
                    <a:pt x="0"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58" name="Group 57">
            <a:extLst>
              <a:ext uri="{FF2B5EF4-FFF2-40B4-BE49-F238E27FC236}">
                <a16:creationId xmlns:a16="http://schemas.microsoft.com/office/drawing/2014/main" id="{48FBC272-7565-4D57-9771-448FC768F837}"/>
              </a:ext>
            </a:extLst>
          </p:cNvPr>
          <p:cNvGrpSpPr/>
          <p:nvPr/>
        </p:nvGrpSpPr>
        <p:grpSpPr>
          <a:xfrm>
            <a:off x="269877" y="3476067"/>
            <a:ext cx="212393" cy="295833"/>
            <a:chOff x="6256338" y="1466850"/>
            <a:chExt cx="400050" cy="557213"/>
          </a:xfrm>
        </p:grpSpPr>
        <p:sp>
          <p:nvSpPr>
            <p:cNvPr id="59" name="Freeform 107">
              <a:extLst>
                <a:ext uri="{FF2B5EF4-FFF2-40B4-BE49-F238E27FC236}">
                  <a16:creationId xmlns:a16="http://schemas.microsoft.com/office/drawing/2014/main" id="{28A65520-A792-4364-A56E-27C4FB1070C8}"/>
                </a:ext>
              </a:extLst>
            </p:cNvPr>
            <p:cNvSpPr>
              <a:spLocks/>
            </p:cNvSpPr>
            <p:nvPr/>
          </p:nvSpPr>
          <p:spPr bwMode="auto">
            <a:xfrm>
              <a:off x="6256338" y="1466850"/>
              <a:ext cx="400050" cy="557213"/>
            </a:xfrm>
            <a:custGeom>
              <a:avLst/>
              <a:gdLst>
                <a:gd name="T0" fmla="*/ 15 w 89"/>
                <a:gd name="T1" fmla="*/ 119 h 124"/>
                <a:gd name="T2" fmla="*/ 85 w 89"/>
                <a:gd name="T3" fmla="*/ 68 h 124"/>
                <a:gd name="T4" fmla="*/ 85 w 89"/>
                <a:gd name="T5" fmla="*/ 56 h 124"/>
                <a:gd name="T6" fmla="*/ 15 w 89"/>
                <a:gd name="T7" fmla="*/ 4 h 124"/>
                <a:gd name="T8" fmla="*/ 0 w 89"/>
                <a:gd name="T9" fmla="*/ 12 h 124"/>
                <a:gd name="T10" fmla="*/ 0 w 89"/>
                <a:gd name="T11" fmla="*/ 112 h 124"/>
                <a:gd name="T12" fmla="*/ 15 w 89"/>
                <a:gd name="T13" fmla="*/ 119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15" y="119"/>
                  </a:moveTo>
                  <a:cubicBezTo>
                    <a:pt x="85" y="68"/>
                    <a:pt x="85" y="68"/>
                    <a:pt x="85" y="68"/>
                  </a:cubicBezTo>
                  <a:cubicBezTo>
                    <a:pt x="89" y="65"/>
                    <a:pt x="89" y="59"/>
                    <a:pt x="85" y="56"/>
                  </a:cubicBezTo>
                  <a:cubicBezTo>
                    <a:pt x="15" y="4"/>
                    <a:pt x="15" y="4"/>
                    <a:pt x="15" y="4"/>
                  </a:cubicBezTo>
                  <a:cubicBezTo>
                    <a:pt x="9" y="0"/>
                    <a:pt x="0" y="4"/>
                    <a:pt x="0" y="12"/>
                  </a:cubicBezTo>
                  <a:cubicBezTo>
                    <a:pt x="0" y="112"/>
                    <a:pt x="0" y="112"/>
                    <a:pt x="0" y="112"/>
                  </a:cubicBezTo>
                  <a:cubicBezTo>
                    <a:pt x="0" y="119"/>
                    <a:pt x="9" y="124"/>
                    <a:pt x="15" y="119"/>
                  </a:cubicBezTo>
                  <a:close/>
                </a:path>
              </a:pathLst>
            </a:custGeom>
            <a:solidFill>
              <a:srgbClr val="A1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108">
              <a:extLst>
                <a:ext uri="{FF2B5EF4-FFF2-40B4-BE49-F238E27FC236}">
                  <a16:creationId xmlns:a16="http://schemas.microsoft.com/office/drawing/2014/main" id="{E1EB4844-87F4-47BE-85FB-8BA4E6A8CF7F}"/>
                </a:ext>
              </a:extLst>
            </p:cNvPr>
            <p:cNvSpPr>
              <a:spLocks/>
            </p:cNvSpPr>
            <p:nvPr/>
          </p:nvSpPr>
          <p:spPr bwMode="auto">
            <a:xfrm>
              <a:off x="6376988" y="1574800"/>
              <a:ext cx="238125" cy="346075"/>
            </a:xfrm>
            <a:custGeom>
              <a:avLst/>
              <a:gdLst>
                <a:gd name="T0" fmla="*/ 0 w 150"/>
                <a:gd name="T1" fmla="*/ 218 h 218"/>
                <a:gd name="T2" fmla="*/ 150 w 150"/>
                <a:gd name="T3" fmla="*/ 110 h 218"/>
                <a:gd name="T4" fmla="*/ 0 w 150"/>
                <a:gd name="T5" fmla="*/ 0 h 218"/>
              </a:gdLst>
              <a:ahLst/>
              <a:cxnLst>
                <a:cxn ang="0">
                  <a:pos x="T0" y="T1"/>
                </a:cxn>
                <a:cxn ang="0">
                  <a:pos x="T2" y="T3"/>
                </a:cxn>
                <a:cxn ang="0">
                  <a:pos x="T4" y="T5"/>
                </a:cxn>
              </a:cxnLst>
              <a:rect l="0" t="0" r="r" b="b"/>
              <a:pathLst>
                <a:path w="150" h="218">
                  <a:moveTo>
                    <a:pt x="0" y="218"/>
                  </a:moveTo>
                  <a:lnTo>
                    <a:pt x="150" y="110"/>
                  </a:lnTo>
                  <a:lnTo>
                    <a:pt x="0"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61" name="Group 60">
            <a:extLst>
              <a:ext uri="{FF2B5EF4-FFF2-40B4-BE49-F238E27FC236}">
                <a16:creationId xmlns:a16="http://schemas.microsoft.com/office/drawing/2014/main" id="{324FB828-8BAA-4FEE-BFFA-8ABADEF6B792}"/>
              </a:ext>
            </a:extLst>
          </p:cNvPr>
          <p:cNvGrpSpPr/>
          <p:nvPr/>
        </p:nvGrpSpPr>
        <p:grpSpPr>
          <a:xfrm>
            <a:off x="269877" y="4165600"/>
            <a:ext cx="212393" cy="295833"/>
            <a:chOff x="6256338" y="1466850"/>
            <a:chExt cx="400050" cy="557213"/>
          </a:xfrm>
        </p:grpSpPr>
        <p:sp>
          <p:nvSpPr>
            <p:cNvPr id="62" name="Freeform 107">
              <a:extLst>
                <a:ext uri="{FF2B5EF4-FFF2-40B4-BE49-F238E27FC236}">
                  <a16:creationId xmlns:a16="http://schemas.microsoft.com/office/drawing/2014/main" id="{2D847B11-0738-4B4E-8494-EE966896265F}"/>
                </a:ext>
              </a:extLst>
            </p:cNvPr>
            <p:cNvSpPr>
              <a:spLocks/>
            </p:cNvSpPr>
            <p:nvPr/>
          </p:nvSpPr>
          <p:spPr bwMode="auto">
            <a:xfrm>
              <a:off x="6256338" y="1466850"/>
              <a:ext cx="400050" cy="557213"/>
            </a:xfrm>
            <a:custGeom>
              <a:avLst/>
              <a:gdLst>
                <a:gd name="T0" fmla="*/ 15 w 89"/>
                <a:gd name="T1" fmla="*/ 119 h 124"/>
                <a:gd name="T2" fmla="*/ 85 w 89"/>
                <a:gd name="T3" fmla="*/ 68 h 124"/>
                <a:gd name="T4" fmla="*/ 85 w 89"/>
                <a:gd name="T5" fmla="*/ 56 h 124"/>
                <a:gd name="T6" fmla="*/ 15 w 89"/>
                <a:gd name="T7" fmla="*/ 4 h 124"/>
                <a:gd name="T8" fmla="*/ 0 w 89"/>
                <a:gd name="T9" fmla="*/ 12 h 124"/>
                <a:gd name="T10" fmla="*/ 0 w 89"/>
                <a:gd name="T11" fmla="*/ 112 h 124"/>
                <a:gd name="T12" fmla="*/ 15 w 89"/>
                <a:gd name="T13" fmla="*/ 119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15" y="119"/>
                  </a:moveTo>
                  <a:cubicBezTo>
                    <a:pt x="85" y="68"/>
                    <a:pt x="85" y="68"/>
                    <a:pt x="85" y="68"/>
                  </a:cubicBezTo>
                  <a:cubicBezTo>
                    <a:pt x="89" y="65"/>
                    <a:pt x="89" y="59"/>
                    <a:pt x="85" y="56"/>
                  </a:cubicBezTo>
                  <a:cubicBezTo>
                    <a:pt x="15" y="4"/>
                    <a:pt x="15" y="4"/>
                    <a:pt x="15" y="4"/>
                  </a:cubicBezTo>
                  <a:cubicBezTo>
                    <a:pt x="9" y="0"/>
                    <a:pt x="0" y="4"/>
                    <a:pt x="0" y="12"/>
                  </a:cubicBezTo>
                  <a:cubicBezTo>
                    <a:pt x="0" y="112"/>
                    <a:pt x="0" y="112"/>
                    <a:pt x="0" y="112"/>
                  </a:cubicBezTo>
                  <a:cubicBezTo>
                    <a:pt x="0" y="119"/>
                    <a:pt x="9" y="124"/>
                    <a:pt x="15" y="119"/>
                  </a:cubicBezTo>
                  <a:close/>
                </a:path>
              </a:pathLst>
            </a:custGeom>
            <a:solidFill>
              <a:srgbClr val="A1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108">
              <a:extLst>
                <a:ext uri="{FF2B5EF4-FFF2-40B4-BE49-F238E27FC236}">
                  <a16:creationId xmlns:a16="http://schemas.microsoft.com/office/drawing/2014/main" id="{2983FD0C-5920-4C23-B0D7-AECC45F3FB82}"/>
                </a:ext>
              </a:extLst>
            </p:cNvPr>
            <p:cNvSpPr>
              <a:spLocks/>
            </p:cNvSpPr>
            <p:nvPr/>
          </p:nvSpPr>
          <p:spPr bwMode="auto">
            <a:xfrm>
              <a:off x="6376988" y="1574800"/>
              <a:ext cx="238125" cy="346075"/>
            </a:xfrm>
            <a:custGeom>
              <a:avLst/>
              <a:gdLst>
                <a:gd name="T0" fmla="*/ 0 w 150"/>
                <a:gd name="T1" fmla="*/ 218 h 218"/>
                <a:gd name="T2" fmla="*/ 150 w 150"/>
                <a:gd name="T3" fmla="*/ 110 h 218"/>
                <a:gd name="T4" fmla="*/ 0 w 150"/>
                <a:gd name="T5" fmla="*/ 0 h 218"/>
              </a:gdLst>
              <a:ahLst/>
              <a:cxnLst>
                <a:cxn ang="0">
                  <a:pos x="T0" y="T1"/>
                </a:cxn>
                <a:cxn ang="0">
                  <a:pos x="T2" y="T3"/>
                </a:cxn>
                <a:cxn ang="0">
                  <a:pos x="T4" y="T5"/>
                </a:cxn>
              </a:cxnLst>
              <a:rect l="0" t="0" r="r" b="b"/>
              <a:pathLst>
                <a:path w="150" h="218">
                  <a:moveTo>
                    <a:pt x="0" y="218"/>
                  </a:moveTo>
                  <a:lnTo>
                    <a:pt x="150" y="110"/>
                  </a:lnTo>
                  <a:lnTo>
                    <a:pt x="0"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64" name="Group 63">
            <a:extLst>
              <a:ext uri="{FF2B5EF4-FFF2-40B4-BE49-F238E27FC236}">
                <a16:creationId xmlns:a16="http://schemas.microsoft.com/office/drawing/2014/main" id="{7F10A9AD-D332-49C3-B2D8-C56E89791993}"/>
              </a:ext>
            </a:extLst>
          </p:cNvPr>
          <p:cNvGrpSpPr/>
          <p:nvPr/>
        </p:nvGrpSpPr>
        <p:grpSpPr>
          <a:xfrm>
            <a:off x="269877" y="4864100"/>
            <a:ext cx="212393" cy="295833"/>
            <a:chOff x="6256338" y="1466850"/>
            <a:chExt cx="400050" cy="557213"/>
          </a:xfrm>
        </p:grpSpPr>
        <p:sp>
          <p:nvSpPr>
            <p:cNvPr id="65" name="Freeform 107">
              <a:extLst>
                <a:ext uri="{FF2B5EF4-FFF2-40B4-BE49-F238E27FC236}">
                  <a16:creationId xmlns:a16="http://schemas.microsoft.com/office/drawing/2014/main" id="{17F19DCB-C017-424D-B631-AB80012186EC}"/>
                </a:ext>
              </a:extLst>
            </p:cNvPr>
            <p:cNvSpPr>
              <a:spLocks/>
            </p:cNvSpPr>
            <p:nvPr/>
          </p:nvSpPr>
          <p:spPr bwMode="auto">
            <a:xfrm>
              <a:off x="6256338" y="1466850"/>
              <a:ext cx="400050" cy="557213"/>
            </a:xfrm>
            <a:custGeom>
              <a:avLst/>
              <a:gdLst>
                <a:gd name="T0" fmla="*/ 15 w 89"/>
                <a:gd name="T1" fmla="*/ 119 h 124"/>
                <a:gd name="T2" fmla="*/ 85 w 89"/>
                <a:gd name="T3" fmla="*/ 68 h 124"/>
                <a:gd name="T4" fmla="*/ 85 w 89"/>
                <a:gd name="T5" fmla="*/ 56 h 124"/>
                <a:gd name="T6" fmla="*/ 15 w 89"/>
                <a:gd name="T7" fmla="*/ 4 h 124"/>
                <a:gd name="T8" fmla="*/ 0 w 89"/>
                <a:gd name="T9" fmla="*/ 12 h 124"/>
                <a:gd name="T10" fmla="*/ 0 w 89"/>
                <a:gd name="T11" fmla="*/ 112 h 124"/>
                <a:gd name="T12" fmla="*/ 15 w 89"/>
                <a:gd name="T13" fmla="*/ 119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15" y="119"/>
                  </a:moveTo>
                  <a:cubicBezTo>
                    <a:pt x="85" y="68"/>
                    <a:pt x="85" y="68"/>
                    <a:pt x="85" y="68"/>
                  </a:cubicBezTo>
                  <a:cubicBezTo>
                    <a:pt x="89" y="65"/>
                    <a:pt x="89" y="59"/>
                    <a:pt x="85" y="56"/>
                  </a:cubicBezTo>
                  <a:cubicBezTo>
                    <a:pt x="15" y="4"/>
                    <a:pt x="15" y="4"/>
                    <a:pt x="15" y="4"/>
                  </a:cubicBezTo>
                  <a:cubicBezTo>
                    <a:pt x="9" y="0"/>
                    <a:pt x="0" y="4"/>
                    <a:pt x="0" y="12"/>
                  </a:cubicBezTo>
                  <a:cubicBezTo>
                    <a:pt x="0" y="112"/>
                    <a:pt x="0" y="112"/>
                    <a:pt x="0" y="112"/>
                  </a:cubicBezTo>
                  <a:cubicBezTo>
                    <a:pt x="0" y="119"/>
                    <a:pt x="9" y="124"/>
                    <a:pt x="15" y="119"/>
                  </a:cubicBezTo>
                  <a:close/>
                </a:path>
              </a:pathLst>
            </a:custGeom>
            <a:solidFill>
              <a:srgbClr val="A1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108">
              <a:extLst>
                <a:ext uri="{FF2B5EF4-FFF2-40B4-BE49-F238E27FC236}">
                  <a16:creationId xmlns:a16="http://schemas.microsoft.com/office/drawing/2014/main" id="{DECC3A3F-097A-45F6-B1E2-9C8488E4E798}"/>
                </a:ext>
              </a:extLst>
            </p:cNvPr>
            <p:cNvSpPr>
              <a:spLocks/>
            </p:cNvSpPr>
            <p:nvPr/>
          </p:nvSpPr>
          <p:spPr bwMode="auto">
            <a:xfrm>
              <a:off x="6376988" y="1574800"/>
              <a:ext cx="238125" cy="346075"/>
            </a:xfrm>
            <a:custGeom>
              <a:avLst/>
              <a:gdLst>
                <a:gd name="T0" fmla="*/ 0 w 150"/>
                <a:gd name="T1" fmla="*/ 218 h 218"/>
                <a:gd name="T2" fmla="*/ 150 w 150"/>
                <a:gd name="T3" fmla="*/ 110 h 218"/>
                <a:gd name="T4" fmla="*/ 0 w 150"/>
                <a:gd name="T5" fmla="*/ 0 h 218"/>
              </a:gdLst>
              <a:ahLst/>
              <a:cxnLst>
                <a:cxn ang="0">
                  <a:pos x="T0" y="T1"/>
                </a:cxn>
                <a:cxn ang="0">
                  <a:pos x="T2" y="T3"/>
                </a:cxn>
                <a:cxn ang="0">
                  <a:pos x="T4" y="T5"/>
                </a:cxn>
              </a:cxnLst>
              <a:rect l="0" t="0" r="r" b="b"/>
              <a:pathLst>
                <a:path w="150" h="218">
                  <a:moveTo>
                    <a:pt x="0" y="218"/>
                  </a:moveTo>
                  <a:lnTo>
                    <a:pt x="150" y="110"/>
                  </a:lnTo>
                  <a:lnTo>
                    <a:pt x="0" y="0"/>
                  </a:lnTo>
                </a:path>
              </a:pathLst>
            </a:custGeom>
            <a:noFill/>
            <a:ln w="12700" cap="rnd">
              <a:solidFill>
                <a:srgbClr val="3037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grpSp>
        <p:nvGrpSpPr>
          <p:cNvPr id="70" name="Group 69">
            <a:extLst>
              <a:ext uri="{FF2B5EF4-FFF2-40B4-BE49-F238E27FC236}">
                <a16:creationId xmlns:a16="http://schemas.microsoft.com/office/drawing/2014/main" id="{48D32225-D6A5-48DE-895A-C9CEBE92DAC1}"/>
              </a:ext>
            </a:extLst>
          </p:cNvPr>
          <p:cNvGrpSpPr/>
          <p:nvPr/>
        </p:nvGrpSpPr>
        <p:grpSpPr>
          <a:xfrm>
            <a:off x="7405688" y="951294"/>
            <a:ext cx="1030288" cy="838291"/>
            <a:chOff x="4057650" y="3311525"/>
            <a:chExt cx="604838" cy="492125"/>
          </a:xfrm>
        </p:grpSpPr>
        <p:sp>
          <p:nvSpPr>
            <p:cNvPr id="71" name="Freeform 15">
              <a:extLst>
                <a:ext uri="{FF2B5EF4-FFF2-40B4-BE49-F238E27FC236}">
                  <a16:creationId xmlns:a16="http://schemas.microsoft.com/office/drawing/2014/main" id="{3207F214-C4B2-4225-B8A1-0C8FD9E85D91}"/>
                </a:ext>
              </a:extLst>
            </p:cNvPr>
            <p:cNvSpPr>
              <a:spLocks/>
            </p:cNvSpPr>
            <p:nvPr/>
          </p:nvSpPr>
          <p:spPr bwMode="auto">
            <a:xfrm>
              <a:off x="4057650" y="3311525"/>
              <a:ext cx="577850" cy="492125"/>
            </a:xfrm>
            <a:custGeom>
              <a:avLst/>
              <a:gdLst>
                <a:gd name="T0" fmla="*/ 120 w 129"/>
                <a:gd name="T1" fmla="*/ 110 h 110"/>
                <a:gd name="T2" fmla="*/ 9 w 129"/>
                <a:gd name="T3" fmla="*/ 110 h 110"/>
                <a:gd name="T4" fmla="*/ 0 w 129"/>
                <a:gd name="T5" fmla="*/ 101 h 110"/>
                <a:gd name="T6" fmla="*/ 0 w 129"/>
                <a:gd name="T7" fmla="*/ 10 h 110"/>
                <a:gd name="T8" fmla="*/ 9 w 129"/>
                <a:gd name="T9" fmla="*/ 0 h 110"/>
                <a:gd name="T10" fmla="*/ 120 w 129"/>
                <a:gd name="T11" fmla="*/ 0 h 110"/>
                <a:gd name="T12" fmla="*/ 129 w 129"/>
                <a:gd name="T13" fmla="*/ 10 h 110"/>
                <a:gd name="T14" fmla="*/ 129 w 129"/>
                <a:gd name="T15" fmla="*/ 101 h 110"/>
                <a:gd name="T16" fmla="*/ 120 w 129"/>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10">
                  <a:moveTo>
                    <a:pt x="120" y="110"/>
                  </a:moveTo>
                  <a:cubicBezTo>
                    <a:pt x="9" y="110"/>
                    <a:pt x="9" y="110"/>
                    <a:pt x="9" y="110"/>
                  </a:cubicBezTo>
                  <a:cubicBezTo>
                    <a:pt x="4" y="110"/>
                    <a:pt x="0" y="106"/>
                    <a:pt x="0" y="101"/>
                  </a:cubicBezTo>
                  <a:cubicBezTo>
                    <a:pt x="0" y="10"/>
                    <a:pt x="0" y="10"/>
                    <a:pt x="0" y="10"/>
                  </a:cubicBezTo>
                  <a:cubicBezTo>
                    <a:pt x="0" y="4"/>
                    <a:pt x="4" y="0"/>
                    <a:pt x="9" y="0"/>
                  </a:cubicBezTo>
                  <a:cubicBezTo>
                    <a:pt x="120" y="0"/>
                    <a:pt x="120" y="0"/>
                    <a:pt x="120" y="0"/>
                  </a:cubicBezTo>
                  <a:cubicBezTo>
                    <a:pt x="125" y="0"/>
                    <a:pt x="129" y="4"/>
                    <a:pt x="129" y="10"/>
                  </a:cubicBezTo>
                  <a:cubicBezTo>
                    <a:pt x="129" y="101"/>
                    <a:pt x="129" y="101"/>
                    <a:pt x="129" y="101"/>
                  </a:cubicBezTo>
                  <a:cubicBezTo>
                    <a:pt x="129" y="106"/>
                    <a:pt x="125" y="110"/>
                    <a:pt x="120" y="110"/>
                  </a:cubicBezTo>
                  <a:close/>
                </a:path>
              </a:pathLst>
            </a:custGeom>
            <a:solidFill>
              <a:srgbClr val="B9C7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Line 16">
              <a:extLst>
                <a:ext uri="{FF2B5EF4-FFF2-40B4-BE49-F238E27FC236}">
                  <a16:creationId xmlns:a16="http://schemas.microsoft.com/office/drawing/2014/main" id="{8F15F822-26F2-4B3F-958E-2EFABF872606}"/>
                </a:ext>
              </a:extLst>
            </p:cNvPr>
            <p:cNvSpPr>
              <a:spLocks noChangeShapeType="1"/>
            </p:cNvSpPr>
            <p:nvPr/>
          </p:nvSpPr>
          <p:spPr bwMode="auto">
            <a:xfrm>
              <a:off x="4160838" y="3360738"/>
              <a:ext cx="501650" cy="0"/>
            </a:xfrm>
            <a:prstGeom prst="line">
              <a:avLst/>
            </a:prstGeom>
            <a:noFill/>
            <a:ln w="14288"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3" name="Line 17">
              <a:extLst>
                <a:ext uri="{FF2B5EF4-FFF2-40B4-BE49-F238E27FC236}">
                  <a16:creationId xmlns:a16="http://schemas.microsoft.com/office/drawing/2014/main" id="{03E8CA18-6E3D-42CD-9EEE-F23168907CEF}"/>
                </a:ext>
              </a:extLst>
            </p:cNvPr>
            <p:cNvSpPr>
              <a:spLocks noChangeShapeType="1"/>
            </p:cNvSpPr>
            <p:nvPr/>
          </p:nvSpPr>
          <p:spPr bwMode="auto">
            <a:xfrm>
              <a:off x="4160838" y="3486150"/>
              <a:ext cx="501650" cy="0"/>
            </a:xfrm>
            <a:prstGeom prst="line">
              <a:avLst/>
            </a:prstGeom>
            <a:noFill/>
            <a:ln w="14288"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4" name="Line 18">
              <a:extLst>
                <a:ext uri="{FF2B5EF4-FFF2-40B4-BE49-F238E27FC236}">
                  <a16:creationId xmlns:a16="http://schemas.microsoft.com/office/drawing/2014/main" id="{6981BF3C-E40C-49FA-A8F2-019F34ECE7D7}"/>
                </a:ext>
              </a:extLst>
            </p:cNvPr>
            <p:cNvSpPr>
              <a:spLocks noChangeShapeType="1"/>
            </p:cNvSpPr>
            <p:nvPr/>
          </p:nvSpPr>
          <p:spPr bwMode="auto">
            <a:xfrm>
              <a:off x="4160838" y="3606800"/>
              <a:ext cx="501650" cy="0"/>
            </a:xfrm>
            <a:prstGeom prst="line">
              <a:avLst/>
            </a:prstGeom>
            <a:noFill/>
            <a:ln w="14288"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5" name="Line 19">
              <a:extLst>
                <a:ext uri="{FF2B5EF4-FFF2-40B4-BE49-F238E27FC236}">
                  <a16:creationId xmlns:a16="http://schemas.microsoft.com/office/drawing/2014/main" id="{4F5D23ED-8B12-49B5-A81D-7645802A7217}"/>
                </a:ext>
              </a:extLst>
            </p:cNvPr>
            <p:cNvSpPr>
              <a:spLocks noChangeShapeType="1"/>
            </p:cNvSpPr>
            <p:nvPr/>
          </p:nvSpPr>
          <p:spPr bwMode="auto">
            <a:xfrm>
              <a:off x="4160838" y="3732213"/>
              <a:ext cx="344488" cy="0"/>
            </a:xfrm>
            <a:prstGeom prst="line">
              <a:avLst/>
            </a:prstGeom>
            <a:noFill/>
            <a:ln w="14288" cap="rnd">
              <a:solidFill>
                <a:srgbClr val="3037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a:p>
          </p:txBody>
        </p:sp>
      </p:grpSp>
    </p:spTree>
    <p:custDataLst>
      <p:tags r:id="rId1"/>
    </p:custDataLst>
    <p:extLst>
      <p:ext uri="{BB962C8B-B14F-4D97-AF65-F5344CB8AC3E}">
        <p14:creationId xmlns:p14="http://schemas.microsoft.com/office/powerpoint/2010/main" val="308422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E64084D-E511-4F63-BC2B-6A22026B7E11}"/>
              </a:ext>
            </a:extLst>
          </p:cNvPr>
          <p:cNvGraphicFramePr>
            <a:graphicFrameLocks noChangeAspect="1"/>
          </p:cNvGraphicFramePr>
          <p:nvPr>
            <p:custDataLst>
              <p:tags r:id="rId1"/>
            </p:custDataLst>
            <p:extLst>
              <p:ext uri="{D42A27DB-BD31-4B8C-83A1-F6EECF244321}">
                <p14:modId xmlns:p14="http://schemas.microsoft.com/office/powerpoint/2010/main" val="3709973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9" name="Object 8" hidden="1">
                        <a:extLst>
                          <a:ext uri="{FF2B5EF4-FFF2-40B4-BE49-F238E27FC236}">
                            <a16:creationId xmlns:a16="http://schemas.microsoft.com/office/drawing/2014/main" id="{3E64084D-E511-4F63-BC2B-6A22026B7E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3BCDFCE-7B10-4EF9-A40A-E4028303BEF4}"/>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dirty="0">
              <a:solidFill>
                <a:srgbClr val="2F363B"/>
              </a:solidFill>
              <a:latin typeface="Arial" panose="020B0604020202020204" pitchFamily="34" charset="0"/>
              <a:ea typeface="+mj-ea"/>
              <a:cs typeface="+mj-cs"/>
              <a:sym typeface="Arial" panose="020B0604020202020204" pitchFamily="34" charset="0"/>
            </a:endParaRPr>
          </a:p>
        </p:txBody>
      </p:sp>
      <p:sp>
        <p:nvSpPr>
          <p:cNvPr id="291" name="Rectangle 290">
            <a:extLst>
              <a:ext uri="{FF2B5EF4-FFF2-40B4-BE49-F238E27FC236}">
                <a16:creationId xmlns:a16="http://schemas.microsoft.com/office/drawing/2014/main" id="{1521B79C-DCDD-4856-B9F6-D6575EE0456A}"/>
              </a:ext>
            </a:extLst>
          </p:cNvPr>
          <p:cNvSpPr/>
          <p:nvPr/>
        </p:nvSpPr>
        <p:spPr>
          <a:xfrm>
            <a:off x="239874" y="2085582"/>
            <a:ext cx="4618923" cy="499621"/>
          </a:xfrm>
          <a:prstGeom prst="rect">
            <a:avLst/>
          </a:prstGeom>
          <a:solidFill>
            <a:srgbClr val="40615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 name="Content Placeholder 1">
            <a:extLst>
              <a:ext uri="{FF2B5EF4-FFF2-40B4-BE49-F238E27FC236}">
                <a16:creationId xmlns:a16="http://schemas.microsoft.com/office/drawing/2014/main" id="{CDCEA456-205D-473C-BEEE-C7DE47F3A6C7}"/>
              </a:ext>
            </a:extLst>
          </p:cNvPr>
          <p:cNvSpPr>
            <a:spLocks noGrp="1"/>
          </p:cNvSpPr>
          <p:nvPr>
            <p:ph idx="1"/>
          </p:nvPr>
        </p:nvSpPr>
        <p:spPr>
          <a:xfrm>
            <a:off x="271334" y="1628647"/>
            <a:ext cx="9364662" cy="375842"/>
          </a:xfrm>
        </p:spPr>
        <p:txBody>
          <a:bodyPr/>
          <a:lstStyle/>
          <a:p>
            <a:pPr algn="l"/>
            <a:r>
              <a:rPr lang="da-DK" b="0" i="0" u="none" strike="noStrike" baseline="0" dirty="0">
                <a:solidFill>
                  <a:srgbClr val="000000"/>
                </a:solidFill>
                <a:latin typeface="Arial" panose="020B0604020202020204" pitchFamily="34" charset="0"/>
              </a:rPr>
              <a:t>I dette afsluttende afsnit vurderes to scenarier for de forbrugerejede vandselskaber, i forhold til hvordan de bedst understøtter den grønne omstilling og bidrager bedst til at reducere klimapåvirkningen.</a:t>
            </a:r>
          </a:p>
        </p:txBody>
      </p:sp>
      <p:sp>
        <p:nvSpPr>
          <p:cNvPr id="3" name="Text Placeholder 2">
            <a:extLst>
              <a:ext uri="{FF2B5EF4-FFF2-40B4-BE49-F238E27FC236}">
                <a16:creationId xmlns:a16="http://schemas.microsoft.com/office/drawing/2014/main" id="{C15E15F1-8872-442C-9BB6-8E7DC9E7CA91}"/>
              </a:ext>
            </a:extLst>
          </p:cNvPr>
          <p:cNvSpPr>
            <a:spLocks noGrp="1"/>
          </p:cNvSpPr>
          <p:nvPr>
            <p:ph type="body" sz="quarter" idx="13"/>
          </p:nvPr>
        </p:nvSpPr>
        <p:spPr/>
        <p:txBody>
          <a:bodyPr/>
          <a:lstStyle/>
          <a:p>
            <a:endParaRPr lang="da-DK"/>
          </a:p>
        </p:txBody>
      </p:sp>
      <p:sp>
        <p:nvSpPr>
          <p:cNvPr id="4" name="Title 3">
            <a:extLst>
              <a:ext uri="{FF2B5EF4-FFF2-40B4-BE49-F238E27FC236}">
                <a16:creationId xmlns:a16="http://schemas.microsoft.com/office/drawing/2014/main" id="{18BC36B4-672D-401F-9B1F-9DBC6201B111}"/>
              </a:ext>
            </a:extLst>
          </p:cNvPr>
          <p:cNvSpPr>
            <a:spLocks noGrp="1"/>
          </p:cNvSpPr>
          <p:nvPr>
            <p:ph type="title"/>
          </p:nvPr>
        </p:nvSpPr>
        <p:spPr/>
        <p:txBody>
          <a:bodyPr/>
          <a:lstStyle/>
          <a:p>
            <a:r>
              <a:rPr lang="da-DK"/>
              <a:t>To scenarier for de forbrugerejede vandværker</a:t>
            </a:r>
          </a:p>
        </p:txBody>
      </p:sp>
      <p:sp>
        <p:nvSpPr>
          <p:cNvPr id="5" name="Text Placeholder 4">
            <a:extLst>
              <a:ext uri="{FF2B5EF4-FFF2-40B4-BE49-F238E27FC236}">
                <a16:creationId xmlns:a16="http://schemas.microsoft.com/office/drawing/2014/main" id="{3982573D-BE5E-4F3D-B7A3-5235A7952D6C}"/>
              </a:ext>
            </a:extLst>
          </p:cNvPr>
          <p:cNvSpPr>
            <a:spLocks noGrp="1"/>
          </p:cNvSpPr>
          <p:nvPr>
            <p:ph type="body" sz="quarter" idx="14"/>
          </p:nvPr>
        </p:nvSpPr>
        <p:spPr/>
        <p:txBody>
          <a:bodyPr/>
          <a:lstStyle/>
          <a:p>
            <a:endParaRPr lang="da-DK"/>
          </a:p>
        </p:txBody>
      </p:sp>
      <p:sp>
        <p:nvSpPr>
          <p:cNvPr id="6" name="Date Placeholder 5">
            <a:extLst>
              <a:ext uri="{FF2B5EF4-FFF2-40B4-BE49-F238E27FC236}">
                <a16:creationId xmlns:a16="http://schemas.microsoft.com/office/drawing/2014/main" id="{9C4ED76C-842B-45F7-AB19-050C5F6682FB}"/>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067C3CA5-8958-475B-9637-E34B63F6775A}"/>
              </a:ext>
            </a:extLst>
          </p:cNvPr>
          <p:cNvSpPr>
            <a:spLocks noGrp="1"/>
          </p:cNvSpPr>
          <p:nvPr>
            <p:ph type="sldNum" sz="quarter" idx="16"/>
          </p:nvPr>
        </p:nvSpPr>
        <p:spPr/>
        <p:txBody>
          <a:bodyPr/>
          <a:lstStyle/>
          <a:p>
            <a:fld id="{24C8C45C-947F-4981-8B3F-4F32E973C901}" type="slidenum">
              <a:rPr lang="da-DK" smtClean="0"/>
              <a:pPr/>
              <a:t>20</a:t>
            </a:fld>
            <a:endParaRPr lang="da-DK"/>
          </a:p>
        </p:txBody>
      </p:sp>
      <p:sp>
        <p:nvSpPr>
          <p:cNvPr id="286" name="TextBox 285">
            <a:extLst>
              <a:ext uri="{FF2B5EF4-FFF2-40B4-BE49-F238E27FC236}">
                <a16:creationId xmlns:a16="http://schemas.microsoft.com/office/drawing/2014/main" id="{CA1DF779-AAB9-4389-9DE0-5E73749F0EC1}"/>
              </a:ext>
            </a:extLst>
          </p:cNvPr>
          <p:cNvSpPr txBox="1"/>
          <p:nvPr/>
        </p:nvSpPr>
        <p:spPr>
          <a:xfrm>
            <a:off x="306485" y="2150726"/>
            <a:ext cx="4552311" cy="369332"/>
          </a:xfrm>
          <a:prstGeom prst="rect">
            <a:avLst/>
          </a:prstGeom>
          <a:noFill/>
          <a:ln w="6350">
            <a:noFill/>
            <a:prstDash val="sysDash"/>
          </a:ln>
        </p:spPr>
        <p:txBody>
          <a:bodyPr wrap="square">
            <a:spAutoFit/>
          </a:bodyPr>
          <a:lstStyle/>
          <a:p>
            <a:r>
              <a:rPr lang="da-DK" b="1" i="0" u="none" strike="noStrike" baseline="0">
                <a:solidFill>
                  <a:schemeClr val="bg1"/>
                </a:solidFill>
                <a:latin typeface="Arial" panose="020B0604020202020204" pitchFamily="34" charset="0"/>
              </a:rPr>
              <a:t>A: Naturlig udvikling </a:t>
            </a:r>
            <a:r>
              <a:rPr lang="da-DK" i="0" u="none" strike="noStrike" baseline="0">
                <a:solidFill>
                  <a:schemeClr val="bg1"/>
                </a:solidFill>
                <a:latin typeface="Arial" panose="020B0604020202020204" pitchFamily="34" charset="0"/>
              </a:rPr>
              <a:t>med f</a:t>
            </a:r>
            <a:r>
              <a:rPr lang="da-DK" b="0" i="0" u="none" strike="noStrike" baseline="0">
                <a:solidFill>
                  <a:schemeClr val="bg1"/>
                </a:solidFill>
                <a:latin typeface="Arial" panose="020B0604020202020204" pitchFamily="34" charset="0"/>
              </a:rPr>
              <a:t>ortsat </a:t>
            </a:r>
            <a:r>
              <a:rPr lang="da-DK" b="0" i="0" u="none" strike="noStrike" baseline="0" err="1">
                <a:solidFill>
                  <a:schemeClr val="bg1"/>
                </a:solidFill>
                <a:latin typeface="Arial" panose="020B0604020202020204" pitchFamily="34" charset="0"/>
              </a:rPr>
              <a:t>forbrugereje</a:t>
            </a:r>
            <a:r>
              <a:rPr lang="da-DK">
                <a:solidFill>
                  <a:schemeClr val="bg1"/>
                </a:solidFill>
                <a:latin typeface="Arial" panose="020B0604020202020204" pitchFamily="34" charset="0"/>
              </a:rPr>
              <a:t>, </a:t>
            </a:r>
            <a:r>
              <a:rPr lang="da-DK" b="0" i="0" u="none" strike="noStrike" baseline="0">
                <a:solidFill>
                  <a:schemeClr val="bg1"/>
                </a:solidFill>
                <a:latin typeface="Arial" panose="020B0604020202020204" pitchFamily="34" charset="0"/>
              </a:rPr>
              <a:t>hvor samarbejder og sammenlægninger sker af egen drift</a:t>
            </a:r>
          </a:p>
        </p:txBody>
      </p:sp>
      <p:sp>
        <p:nvSpPr>
          <p:cNvPr id="288" name="Rectangle 287">
            <a:extLst>
              <a:ext uri="{FF2B5EF4-FFF2-40B4-BE49-F238E27FC236}">
                <a16:creationId xmlns:a16="http://schemas.microsoft.com/office/drawing/2014/main" id="{6D435F53-F723-406A-A3B1-BFF21AFB3F4C}"/>
              </a:ext>
            </a:extLst>
          </p:cNvPr>
          <p:cNvSpPr/>
          <p:nvPr/>
        </p:nvSpPr>
        <p:spPr>
          <a:xfrm>
            <a:off x="5015615" y="2085582"/>
            <a:ext cx="4395771" cy="499621"/>
          </a:xfrm>
          <a:prstGeom prst="rect">
            <a:avLst/>
          </a:prstGeom>
          <a:solidFill>
            <a:srgbClr val="66817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90" name="TextBox 289">
            <a:extLst>
              <a:ext uri="{FF2B5EF4-FFF2-40B4-BE49-F238E27FC236}">
                <a16:creationId xmlns:a16="http://schemas.microsoft.com/office/drawing/2014/main" id="{910102D7-290D-4E8B-8014-24810EA2EDC3}"/>
              </a:ext>
            </a:extLst>
          </p:cNvPr>
          <p:cNvSpPr txBox="1"/>
          <p:nvPr/>
        </p:nvSpPr>
        <p:spPr>
          <a:xfrm>
            <a:off x="5103918" y="2132550"/>
            <a:ext cx="4289540" cy="369332"/>
          </a:xfrm>
          <a:prstGeom prst="rect">
            <a:avLst/>
          </a:prstGeom>
          <a:noFill/>
          <a:ln w="6350">
            <a:noFill/>
            <a:prstDash val="sysDash"/>
          </a:ln>
        </p:spPr>
        <p:txBody>
          <a:bodyPr wrap="square">
            <a:spAutoFit/>
          </a:bodyPr>
          <a:lstStyle/>
          <a:p>
            <a:r>
              <a:rPr lang="da-DK" b="1" i="0" u="none" strike="noStrike" baseline="0">
                <a:solidFill>
                  <a:schemeClr val="bg1"/>
                </a:solidFill>
                <a:latin typeface="Arial" panose="020B0604020202020204" pitchFamily="34" charset="0"/>
              </a:rPr>
              <a:t>B: Central styring</a:t>
            </a:r>
            <a:r>
              <a:rPr lang="da-DK" i="0" u="none" strike="noStrike" baseline="0">
                <a:solidFill>
                  <a:schemeClr val="bg1"/>
                </a:solidFill>
                <a:latin typeface="Arial" panose="020B0604020202020204" pitchFamily="34" charset="0"/>
              </a:rPr>
              <a:t>, hvor f</a:t>
            </a:r>
            <a:r>
              <a:rPr lang="da-DK" b="0" i="0" u="none" strike="noStrike" baseline="0">
                <a:solidFill>
                  <a:schemeClr val="bg1"/>
                </a:solidFill>
                <a:latin typeface="Arial" panose="020B0604020202020204" pitchFamily="34" charset="0"/>
              </a:rPr>
              <a:t>orbrugerejede vandværker tvinges til sammenlægninger i større enheder, herunder med kommunale selskaber</a:t>
            </a:r>
          </a:p>
        </p:txBody>
      </p:sp>
      <p:sp>
        <p:nvSpPr>
          <p:cNvPr id="293" name="TextBox 292">
            <a:extLst>
              <a:ext uri="{FF2B5EF4-FFF2-40B4-BE49-F238E27FC236}">
                <a16:creationId xmlns:a16="http://schemas.microsoft.com/office/drawing/2014/main" id="{35FE56F6-60D0-4981-BF29-50792347B866}"/>
              </a:ext>
            </a:extLst>
          </p:cNvPr>
          <p:cNvSpPr txBox="1"/>
          <p:nvPr/>
        </p:nvSpPr>
        <p:spPr>
          <a:xfrm>
            <a:off x="269874" y="2696634"/>
            <a:ext cx="4618923" cy="3662541"/>
          </a:xfrm>
          <a:prstGeom prst="rect">
            <a:avLst/>
          </a:prstGeom>
          <a:noFill/>
          <a:ln w="6350">
            <a:noFill/>
            <a:prstDash val="sysDash"/>
          </a:ln>
        </p:spPr>
        <p:txBody>
          <a:bodyPr wrap="square">
            <a:spAutoFit/>
          </a:bodyPr>
          <a:lstStyle/>
          <a:p>
            <a:pPr marL="171450" indent="-171450">
              <a:buFont typeface="Arial" panose="020B0604020202020204" pitchFamily="34" charset="0"/>
              <a:buChar char="•"/>
            </a:pPr>
            <a:r>
              <a:rPr lang="da-DK" b="0" i="0" u="none" strike="noStrike" baseline="0" dirty="0">
                <a:solidFill>
                  <a:srgbClr val="000000"/>
                </a:solidFill>
                <a:latin typeface="Arial" panose="020B0604020202020204" pitchFamily="34" charset="0"/>
              </a:rPr>
              <a:t>Der sker allerede en naturlig udvikling, hvor antallet af vandforsyningsselskaber reduceres ved, at selskaber slår sig sammen.</a:t>
            </a:r>
          </a:p>
          <a:p>
            <a:pPr marL="171450" indent="-171450">
              <a:buFont typeface="Arial" panose="020B0604020202020204" pitchFamily="34" charset="0"/>
              <a:buChar char="•"/>
            </a:pPr>
            <a:r>
              <a:rPr lang="da-DK" dirty="0">
                <a:solidFill>
                  <a:srgbClr val="000000"/>
                </a:solidFill>
                <a:latin typeface="Arial" panose="020B0604020202020204" pitchFamily="34" charset="0"/>
              </a:rPr>
              <a:t>Vores analyse har vist, at forbrugerejede selskaber i gennemsnit er lige så energieffektive som de kommunale selskaber. Det kræver mere energi at forsyne forbrugere i tyndt befolkede områder, hvor der er længere mellem husene og derfor kræver mere ledning pr forbruger.</a:t>
            </a:r>
          </a:p>
          <a:p>
            <a:pPr marL="171450" indent="-171450">
              <a:buFont typeface="Arial" panose="020B0604020202020204" pitchFamily="34" charset="0"/>
              <a:buChar char="•"/>
            </a:pPr>
            <a:r>
              <a:rPr lang="da-DK" dirty="0">
                <a:solidFill>
                  <a:srgbClr val="000000"/>
                </a:solidFill>
                <a:latin typeface="Arial" panose="020B0604020202020204" pitchFamily="34" charset="0"/>
              </a:rPr>
              <a:t>To konkrete eksempler på fysiske sammenlægninger af vandværker har vist, at dette ikke giver nogen væsentlige energibesparelser når der skal transporteres ca. 3 kilometer ekstra. </a:t>
            </a:r>
          </a:p>
          <a:p>
            <a:pPr marL="171450" indent="-171450">
              <a:buFont typeface="Arial" panose="020B0604020202020204" pitchFamily="34" charset="0"/>
              <a:buChar char="•"/>
            </a:pPr>
            <a:r>
              <a:rPr lang="da-DK" dirty="0">
                <a:solidFill>
                  <a:srgbClr val="000000"/>
                </a:solidFill>
                <a:latin typeface="Arial" panose="020B0604020202020204" pitchFamily="34" charset="0"/>
              </a:rPr>
              <a:t>Omvendt har analyserne, eksemplerne og interviews med tekniske eksperter vist, at den primære kilde til energibesparelser er ved overgang til nye energirigtige pumper med moderne styringsteknik og en korrekt dimensionering af pumperne til optimale virkningsgrader (der købes ofte for store pumper) samt udskiftning af ledningsnet i takt med deres afskrivning. Altså klimabesparelser, der kan foretages på det enkelte vandværk, men som kræver investeringer og de rette kundskaber og viden</a:t>
            </a:r>
          </a:p>
          <a:p>
            <a:pPr marL="171450" indent="-171450">
              <a:buFont typeface="Arial" panose="020B0604020202020204" pitchFamily="34" charset="0"/>
              <a:buChar char="•"/>
            </a:pPr>
            <a:r>
              <a:rPr lang="da-DK" dirty="0">
                <a:solidFill>
                  <a:srgbClr val="000000"/>
                </a:solidFill>
                <a:latin typeface="Arial" panose="020B0604020202020204" pitchFamily="34" charset="0"/>
              </a:rPr>
              <a:t>Dermed bliver udfordringen i dette scenarie, med mange små forbrugerejede vandværker, at tilvejebringe økonomien og kompetencerne til at gennemføre disse besparelsestiltag.</a:t>
            </a:r>
          </a:p>
          <a:p>
            <a:pPr marL="171450" indent="-171450">
              <a:buFont typeface="Arial" panose="020B0604020202020204" pitchFamily="34" charset="0"/>
              <a:buChar char="•"/>
            </a:pPr>
            <a:r>
              <a:rPr lang="da-DK" dirty="0">
                <a:solidFill>
                  <a:srgbClr val="000000"/>
                </a:solidFill>
                <a:latin typeface="Arial" panose="020B0604020202020204" pitchFamily="34" charset="0"/>
              </a:rPr>
              <a:t>Løsningen i dette scenarie kan være øget samarbejde for at sikre den rette viden om energibesparelser og eksternt bidrag til finansiering af CO</a:t>
            </a:r>
            <a:r>
              <a:rPr lang="da-DK" baseline="-25000" dirty="0">
                <a:solidFill>
                  <a:srgbClr val="000000"/>
                </a:solidFill>
                <a:latin typeface="Arial" panose="020B0604020202020204" pitchFamily="34" charset="0"/>
              </a:rPr>
              <a:t>2</a:t>
            </a:r>
            <a:r>
              <a:rPr lang="da-DK" dirty="0">
                <a:solidFill>
                  <a:srgbClr val="000000"/>
                </a:solidFill>
                <a:latin typeface="Arial" panose="020B0604020202020204" pitchFamily="34" charset="0"/>
              </a:rPr>
              <a:t>-effektive udskiftninger af pumper, hvor dette er rentabelt ud fra et samlet klimaperspektiv</a:t>
            </a:r>
          </a:p>
        </p:txBody>
      </p:sp>
      <p:sp>
        <p:nvSpPr>
          <p:cNvPr id="73" name="TextBox 72">
            <a:extLst>
              <a:ext uri="{FF2B5EF4-FFF2-40B4-BE49-F238E27FC236}">
                <a16:creationId xmlns:a16="http://schemas.microsoft.com/office/drawing/2014/main" id="{89A17788-FC5A-43D7-95DC-2911FF3CACCE}"/>
              </a:ext>
            </a:extLst>
          </p:cNvPr>
          <p:cNvSpPr txBox="1"/>
          <p:nvPr/>
        </p:nvSpPr>
        <p:spPr>
          <a:xfrm>
            <a:off x="5045728" y="2705700"/>
            <a:ext cx="4618923" cy="3662541"/>
          </a:xfrm>
          <a:prstGeom prst="rect">
            <a:avLst/>
          </a:prstGeom>
          <a:noFill/>
          <a:ln w="6350">
            <a:noFill/>
            <a:prstDash val="sysDash"/>
          </a:ln>
        </p:spPr>
        <p:txBody>
          <a:bodyPr wrap="square">
            <a:spAutoFit/>
          </a:bodyPr>
          <a:lstStyle/>
          <a:p>
            <a:pPr marL="171450" indent="-171450">
              <a:buFont typeface="Arial" panose="020B0604020202020204" pitchFamily="34" charset="0"/>
              <a:buChar char="•"/>
            </a:pPr>
            <a:r>
              <a:rPr lang="da-DK" b="0" i="0" u="none" strike="noStrike" baseline="0" dirty="0">
                <a:solidFill>
                  <a:srgbClr val="000000"/>
                </a:solidFill>
                <a:latin typeface="Arial" panose="020B0604020202020204" pitchFamily="34" charset="0"/>
              </a:rPr>
              <a:t>I dette scenarie vil man fjerne noget af incitamentet til høj omkostningsbevidsthed, som i dag findes især i de mindre forbrugerejede vandværker i forventning om nogle potentielle stordriftsfordele</a:t>
            </a:r>
          </a:p>
          <a:p>
            <a:pPr marL="171450" indent="-171450">
              <a:buFont typeface="Arial" panose="020B0604020202020204" pitchFamily="34" charset="0"/>
              <a:buChar char="•"/>
            </a:pPr>
            <a:r>
              <a:rPr lang="da-DK" dirty="0">
                <a:solidFill>
                  <a:srgbClr val="000000"/>
                </a:solidFill>
                <a:latin typeface="Arial" panose="020B0604020202020204" pitchFamily="34" charset="0"/>
              </a:rPr>
              <a:t>Såfremt påtvungne sammenlægninger reducerer det lokale engagement og reducerer incitamentet til omkostningsfokus, så vil dette alt andet lige forringe mulighederne for at investere i nye og energieffektive pumper</a:t>
            </a:r>
          </a:p>
          <a:p>
            <a:pPr marL="171450" indent="-171450">
              <a:buFont typeface="Arial" panose="020B0604020202020204" pitchFamily="34" charset="0"/>
              <a:buChar char="•"/>
            </a:pPr>
            <a:r>
              <a:rPr lang="da-DK" dirty="0">
                <a:solidFill>
                  <a:srgbClr val="000000"/>
                </a:solidFill>
                <a:latin typeface="Arial" panose="020B0604020202020204" pitchFamily="34" charset="0"/>
              </a:rPr>
              <a:t>Fysiske sammenlægninger forventes ikke i sig selv at føre til energibesparelser, eftersom det reducerede energiforbrug ved nedlægning af pumper et sted i stor udstrækning modsvares at et øget energiforbrug til at pumpe vandet over længere afstande.</a:t>
            </a:r>
          </a:p>
          <a:p>
            <a:pPr marL="171450" indent="-171450">
              <a:buFont typeface="Arial" panose="020B0604020202020204" pitchFamily="34" charset="0"/>
              <a:buChar char="•"/>
            </a:pPr>
            <a:r>
              <a:rPr lang="da-DK" dirty="0">
                <a:solidFill>
                  <a:srgbClr val="000000"/>
                </a:solidFill>
                <a:latin typeface="Arial" panose="020B0604020202020204" pitchFamily="34" charset="0"/>
              </a:rPr>
              <a:t>Sammenlægninger vil kunne øge kompetenceniveauet </a:t>
            </a:r>
            <a:r>
              <a:rPr lang="da-DK" dirty="0" err="1">
                <a:solidFill>
                  <a:srgbClr val="000000"/>
                </a:solidFill>
                <a:latin typeface="Arial" panose="020B0604020202020204" pitchFamily="34" charset="0"/>
              </a:rPr>
              <a:t>ift</a:t>
            </a:r>
            <a:r>
              <a:rPr lang="da-DK" dirty="0">
                <a:solidFill>
                  <a:srgbClr val="000000"/>
                </a:solidFill>
                <a:latin typeface="Arial" panose="020B0604020202020204" pitchFamily="34" charset="0"/>
              </a:rPr>
              <a:t> at identificere klimabesparelser, men dette vil også kunne opnås i den nuværende struktur gennem samarbejder.</a:t>
            </a:r>
          </a:p>
          <a:p>
            <a:pPr marL="171450" indent="-171450">
              <a:buFont typeface="Arial" panose="020B0604020202020204" pitchFamily="34" charset="0"/>
              <a:buChar char="•"/>
            </a:pPr>
            <a:r>
              <a:rPr lang="da-DK" dirty="0">
                <a:solidFill>
                  <a:srgbClr val="000000"/>
                </a:solidFill>
                <a:latin typeface="Arial" panose="020B0604020202020204" pitchFamily="34" charset="0"/>
              </a:rPr>
              <a:t>Finansieringsudfordringen ved udskiftningen af pumperne vil være den samme eftersom det er de samme pumper der skal udskiftes., Der vurderes ikke at være væsentlige stordriftsfordele ved at udskifte mange pumper på samme tid.</a:t>
            </a:r>
          </a:p>
          <a:p>
            <a:pPr marL="171450" indent="-171450">
              <a:buFont typeface="Arial" panose="020B0604020202020204" pitchFamily="34" charset="0"/>
              <a:buChar char="•"/>
            </a:pPr>
            <a:r>
              <a:rPr lang="da-DK" dirty="0">
                <a:solidFill>
                  <a:srgbClr val="000000"/>
                </a:solidFill>
                <a:latin typeface="Arial" panose="020B0604020202020204" pitchFamily="34" charset="0"/>
              </a:rPr>
              <a:t>Sammenlægninger kan evt. medføre større indkøbsvolumen og bedre forhandlingssituationer overfor pumpeleverandørerne, men disse må forventes at levere til et større globalt marked, hvor det ikke spiller en større rolle, om der købes 5 eller 20 pumper på samme tid. Eventuelle indkøbsgevinster vil desuden kunne opnås via et indkøbssamarbejde uden påtvungne sammenlægninger af selskaber.</a:t>
            </a:r>
          </a:p>
        </p:txBody>
      </p:sp>
    </p:spTree>
    <p:extLst>
      <p:ext uri="{BB962C8B-B14F-4D97-AF65-F5344CB8AC3E}">
        <p14:creationId xmlns:p14="http://schemas.microsoft.com/office/powerpoint/2010/main" val="186842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47E34EC-FB63-4695-99CD-BD177C7D1B06}"/>
              </a:ext>
            </a:extLst>
          </p:cNvPr>
          <p:cNvGraphicFramePr>
            <a:graphicFrameLocks noChangeAspect="1"/>
          </p:cNvGraphicFramePr>
          <p:nvPr>
            <p:custDataLst>
              <p:tags r:id="rId1"/>
            </p:custDataLst>
            <p:extLst>
              <p:ext uri="{D42A27DB-BD31-4B8C-83A1-F6EECF244321}">
                <p14:modId xmlns:p14="http://schemas.microsoft.com/office/powerpoint/2010/main" val="2631794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647E34EC-FB63-4695-99CD-BD177C7D1B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6A730C1C-7EB3-483B-B629-9A4D9B9926CE}"/>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a:solidFill>
                <a:srgbClr val="2F363B"/>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1761E7BA-78CE-4284-92CD-3BC27B52A650}"/>
              </a:ext>
            </a:extLst>
          </p:cNvPr>
          <p:cNvSpPr/>
          <p:nvPr/>
        </p:nvSpPr>
        <p:spPr>
          <a:xfrm>
            <a:off x="269874" y="1069115"/>
            <a:ext cx="9364662" cy="5285701"/>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4" name="Title 3">
            <a:extLst>
              <a:ext uri="{FF2B5EF4-FFF2-40B4-BE49-F238E27FC236}">
                <a16:creationId xmlns:a16="http://schemas.microsoft.com/office/drawing/2014/main" id="{EDFD2D95-9445-48CE-945E-759E3AE1B3A3}"/>
              </a:ext>
            </a:extLst>
          </p:cNvPr>
          <p:cNvSpPr>
            <a:spLocks noGrp="1"/>
          </p:cNvSpPr>
          <p:nvPr>
            <p:ph type="title"/>
          </p:nvPr>
        </p:nvSpPr>
        <p:spPr/>
        <p:txBody>
          <a:bodyPr/>
          <a:lstStyle/>
          <a:p>
            <a:r>
              <a:rPr lang="da-DK"/>
              <a:t>Introduktion – de bedste rammer for den grønne omstilling</a:t>
            </a:r>
          </a:p>
        </p:txBody>
      </p:sp>
      <p:sp>
        <p:nvSpPr>
          <p:cNvPr id="5" name="Text Placeholder 4">
            <a:extLst>
              <a:ext uri="{FF2B5EF4-FFF2-40B4-BE49-F238E27FC236}">
                <a16:creationId xmlns:a16="http://schemas.microsoft.com/office/drawing/2014/main" id="{5A8EE0D4-E844-461B-B854-C435684141E4}"/>
              </a:ext>
            </a:extLst>
          </p:cNvPr>
          <p:cNvSpPr>
            <a:spLocks noGrp="1"/>
          </p:cNvSpPr>
          <p:nvPr>
            <p:ph type="body" sz="quarter" idx="14"/>
          </p:nvPr>
        </p:nvSpPr>
        <p:spPr/>
        <p:txBody>
          <a:bodyPr/>
          <a:lstStyle/>
          <a:p>
            <a:endParaRPr lang="da-DK"/>
          </a:p>
        </p:txBody>
      </p:sp>
      <p:sp>
        <p:nvSpPr>
          <p:cNvPr id="6" name="Date Placeholder 5">
            <a:extLst>
              <a:ext uri="{FF2B5EF4-FFF2-40B4-BE49-F238E27FC236}">
                <a16:creationId xmlns:a16="http://schemas.microsoft.com/office/drawing/2014/main" id="{71A888A4-0973-4A8E-92F8-E9227C040878}"/>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07A8B992-866F-4CE1-B4BC-54A116E8D457}"/>
              </a:ext>
            </a:extLst>
          </p:cNvPr>
          <p:cNvSpPr>
            <a:spLocks noGrp="1"/>
          </p:cNvSpPr>
          <p:nvPr>
            <p:ph type="sldNum" sz="quarter" idx="16"/>
          </p:nvPr>
        </p:nvSpPr>
        <p:spPr/>
        <p:txBody>
          <a:bodyPr/>
          <a:lstStyle/>
          <a:p>
            <a:fld id="{24C8C45C-947F-4981-8B3F-4F32E973C901}" type="slidenum">
              <a:rPr lang="da-DK" smtClean="0"/>
              <a:pPr/>
              <a:t>3</a:t>
            </a:fld>
            <a:endParaRPr lang="da-DK"/>
          </a:p>
        </p:txBody>
      </p:sp>
      <p:sp>
        <p:nvSpPr>
          <p:cNvPr id="9" name="Content Placeholder 1">
            <a:extLst>
              <a:ext uri="{FF2B5EF4-FFF2-40B4-BE49-F238E27FC236}">
                <a16:creationId xmlns:a16="http://schemas.microsoft.com/office/drawing/2014/main" id="{E5BB52C7-BD9D-49E1-A5B1-50292D6AB0EA}"/>
              </a:ext>
            </a:extLst>
          </p:cNvPr>
          <p:cNvSpPr txBox="1">
            <a:spLocks/>
          </p:cNvSpPr>
          <p:nvPr/>
        </p:nvSpPr>
        <p:spPr>
          <a:xfrm>
            <a:off x="373305" y="1204537"/>
            <a:ext cx="9004874" cy="5150279"/>
          </a:xfrm>
          <a:prstGeom prst="rect">
            <a:avLst/>
          </a:prstGeom>
        </p:spPr>
        <p:txBody>
          <a:bodyPr vert="horz" lIns="0" tIns="0" rIns="0" bIns="0" rtlCol="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buNone/>
            </a:pPr>
            <a:r>
              <a:rPr lang="da-DK" sz="1200" b="1" dirty="0"/>
              <a:t>Rent drikkevand fra hanen er mange gange mere klimavenligt end flaskevand. Beskyttelsen af grundvandet og en effektiv drift af vandsektoren er derfor en central del af en bæredygtig udvikling. Vandsektoren skal også bidrage til klimaindsatsen.</a:t>
            </a:r>
          </a:p>
          <a:p>
            <a:pPr marL="171450" indent="-171450">
              <a:buFont typeface="Arial" panose="020B0604020202020204" pitchFamily="34" charset="0"/>
              <a:buChar char="•"/>
            </a:pPr>
            <a:r>
              <a:rPr lang="da-DK" sz="1200" dirty="0"/>
              <a:t>Vandsektoren står i dag for 0,2 procent af Danmarks samlede klimabelastning. Vandsektorens udledning kommer hovedsageligt fra processer i spildevandstanke og en mindre del fra elforbruget på drikkevandsværkerne.</a:t>
            </a:r>
          </a:p>
          <a:p>
            <a:pPr marL="171450" indent="-171450">
              <a:buFont typeface="Arial" panose="020B0604020202020204" pitchFamily="34" charset="0"/>
              <a:buChar char="•"/>
            </a:pPr>
            <a:r>
              <a:rPr lang="da-DK" sz="1200" dirty="0"/>
              <a:t>Hver danske</a:t>
            </a:r>
            <a:r>
              <a:rPr lang="da-DK" sz="1200" dirty="0">
                <a:solidFill>
                  <a:schemeClr val="tx1"/>
                </a:solidFill>
              </a:rPr>
              <a:t>r </a:t>
            </a:r>
            <a:r>
              <a:rPr lang="da-DK" sz="1200" dirty="0"/>
              <a:t>udleder i gennemsnit 6,6 ton CO2 om året, hvoraf 13 kg kommer fra vores vandforbrug og spildevand.</a:t>
            </a:r>
          </a:p>
          <a:p>
            <a:pPr marL="171450" indent="-171450">
              <a:buFont typeface="Arial" panose="020B0604020202020204" pitchFamily="34" charset="0"/>
              <a:buChar char="•"/>
            </a:pPr>
            <a:r>
              <a:rPr lang="da-DK" sz="1200" dirty="0"/>
              <a:t>Der er omkring 2.100 forbrugerejede vandværker i Danmark. De forbrugerejede vandværker leverer drikkevand, og der er få/ingen spildevandsselskaber blandt de forbrugerejede vandværker. De forbrugerejede drikkevandsselskaber </a:t>
            </a:r>
            <a:r>
              <a:rPr lang="da-DK" sz="1200" dirty="0">
                <a:solidFill>
                  <a:schemeClr val="tx1"/>
                </a:solidFill>
              </a:rPr>
              <a:t>betjener ca. </a:t>
            </a:r>
            <a:r>
              <a:rPr lang="da-DK" sz="1200" dirty="0"/>
              <a:t>1,4 mio. husstande samt et antal virksomheder og andre kunder. De forbrugerejede vandværker står for 38-45 procent af Danmarks drikkevandsproduktion.</a:t>
            </a:r>
          </a:p>
          <a:p>
            <a:pPr marL="171450" indent="-171450">
              <a:buFont typeface="Arial" panose="020B0604020202020204" pitchFamily="34" charset="0"/>
              <a:buChar char="•"/>
            </a:pPr>
            <a:r>
              <a:rPr lang="da-DK" sz="1200" dirty="0"/>
              <a:t>De forbrugerejede vandværker udleder ca. 18.000 tons CO2 om året (2018) og disse udledninger udgør 8 procent af vandsektorens samlede klimabelastning. Den største del af vandsektorens udledninger kommer fra spildevandsselskaberne (82 procent) og fra de kommunale drikkevandsselskaber (10 procent).</a:t>
            </a:r>
          </a:p>
          <a:p>
            <a:pPr marL="171450" indent="-171450">
              <a:buFont typeface="Arial" panose="020B0604020202020204" pitchFamily="34" charset="0"/>
              <a:buChar char="•"/>
            </a:pPr>
            <a:endParaRPr lang="da-DK" sz="1200" dirty="0"/>
          </a:p>
          <a:p>
            <a:pPr>
              <a:buNone/>
            </a:pPr>
            <a:r>
              <a:rPr lang="da-DK" sz="1200" b="1" dirty="0"/>
              <a:t>Drikkevandsselskaberne kan bidrage til klimaløsninger ved at:</a:t>
            </a:r>
          </a:p>
          <a:p>
            <a:pPr lvl="1" indent="0">
              <a:buNone/>
            </a:pPr>
            <a:r>
              <a:rPr lang="da-DK" sz="1200" i="1" dirty="0"/>
              <a:t>Spare strøm og bruge grønnere strøm</a:t>
            </a:r>
          </a:p>
          <a:p>
            <a:pPr marL="429750" lvl="1" indent="-285750"/>
            <a:r>
              <a:rPr lang="da-DK" sz="1200" dirty="0"/>
              <a:t>Reducere elforbruget til pumper, </a:t>
            </a:r>
            <a:r>
              <a:rPr lang="da-DK" sz="1200" dirty="0" err="1"/>
              <a:t>trykforøgere</a:t>
            </a:r>
            <a:r>
              <a:rPr lang="da-DK" sz="1200" dirty="0"/>
              <a:t> og andre anlæg</a:t>
            </a:r>
          </a:p>
          <a:p>
            <a:pPr marL="429750" lvl="1" indent="-285750"/>
            <a:r>
              <a:rPr lang="da-DK" sz="1200" dirty="0"/>
              <a:t>Anvende grøn strøm fra vedvarende energi</a:t>
            </a:r>
          </a:p>
          <a:p>
            <a:pPr marL="429750" lvl="1" indent="-285750"/>
            <a:r>
              <a:rPr lang="da-DK" sz="1200" dirty="0"/>
              <a:t>Forny eller vedligeholde ledningsnettet, hvilket </a:t>
            </a:r>
            <a:r>
              <a:rPr lang="da-DK" sz="1200" dirty="0">
                <a:solidFill>
                  <a:schemeClr val="tx1"/>
                </a:solidFill>
              </a:rPr>
              <a:t>reducerer vandspild og får vandet til at løbe lettere i rørene. På den måde sparer man strøm.</a:t>
            </a:r>
          </a:p>
          <a:p>
            <a:pPr lvl="1" indent="0">
              <a:buNone/>
            </a:pPr>
            <a:r>
              <a:rPr lang="da-DK" sz="1200" dirty="0"/>
              <a:t>Derudover kan vandselskaberne bidrage til reduceret elforbrug hos forbrugerne ved at blødgøre vandet (reducere kalkindhold), så det slider mindre på apparater og maskiner der bruger vand. </a:t>
            </a:r>
          </a:p>
          <a:p>
            <a:pPr lvl="1" indent="0">
              <a:buNone/>
            </a:pPr>
            <a:r>
              <a:rPr lang="da-DK" sz="1200" b="1" dirty="0"/>
              <a:t>Denne rapport handler om hvordan de forbrugerejede vandværker bidrager til disse klimaløsninger og hvilken organisering, der vil give de forbrugerejede vandværker de bedste rammer for den grønne omstilling.</a:t>
            </a:r>
          </a:p>
        </p:txBody>
      </p:sp>
      <p:sp>
        <p:nvSpPr>
          <p:cNvPr id="11" name="Text Placeholder 10">
            <a:extLst>
              <a:ext uri="{FF2B5EF4-FFF2-40B4-BE49-F238E27FC236}">
                <a16:creationId xmlns:a16="http://schemas.microsoft.com/office/drawing/2014/main" id="{6293F3AB-9E9B-4322-98FF-E6912BB9C715}"/>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65811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BC40D5-FF12-4B79-9D25-79C900F3853F}"/>
              </a:ext>
            </a:extLst>
          </p:cNvPr>
          <p:cNvGraphicFramePr>
            <a:graphicFrameLocks noChangeAspect="1"/>
          </p:cNvGraphicFramePr>
          <p:nvPr>
            <p:custDataLst>
              <p:tags r:id="rId1"/>
            </p:custDataLst>
            <p:extLst>
              <p:ext uri="{D42A27DB-BD31-4B8C-83A1-F6EECF244321}">
                <p14:modId xmlns:p14="http://schemas.microsoft.com/office/powerpoint/2010/main" val="266759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73" imgH="476" progId="TCLayout.ActiveDocument.1">
                  <p:embed/>
                </p:oleObj>
              </mc:Choice>
              <mc:Fallback>
                <p:oleObj name="think-cell Slide" r:id="rId59" imgW="473" imgH="476" progId="TCLayout.ActiveDocument.1">
                  <p:embed/>
                  <p:pic>
                    <p:nvPicPr>
                      <p:cNvPr id="9" name="Object 8" hidden="1">
                        <a:extLst>
                          <a:ext uri="{FF2B5EF4-FFF2-40B4-BE49-F238E27FC236}">
                            <a16:creationId xmlns:a16="http://schemas.microsoft.com/office/drawing/2014/main" id="{4CBC40D5-FF12-4B79-9D25-79C900F3853F}"/>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B1AA05-4FFD-4EF8-AF3B-3FBE39263CCB}"/>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a:solidFill>
                <a:srgbClr val="2F363B"/>
              </a:solidFill>
              <a:latin typeface="Arial" panose="020B0604020202020204" pitchFamily="34" charset="0"/>
              <a:ea typeface="+mj-ea"/>
              <a:cs typeface="+mj-cs"/>
              <a:sym typeface="Arial" panose="020B0604020202020204" pitchFamily="34" charset="0"/>
            </a:endParaRPr>
          </a:p>
        </p:txBody>
      </p:sp>
      <p:sp>
        <p:nvSpPr>
          <p:cNvPr id="3" name="Text Placeholder 2">
            <a:extLst>
              <a:ext uri="{FF2B5EF4-FFF2-40B4-BE49-F238E27FC236}">
                <a16:creationId xmlns:a16="http://schemas.microsoft.com/office/drawing/2014/main" id="{76A3ACD5-D697-4083-8C1A-5B4C7A287024}"/>
              </a:ext>
            </a:extLst>
          </p:cNvPr>
          <p:cNvSpPr>
            <a:spLocks noGrp="1"/>
          </p:cNvSpPr>
          <p:nvPr>
            <p:ph type="body" sz="quarter" idx="13"/>
          </p:nvPr>
        </p:nvSpPr>
        <p:spPr>
          <a:xfrm>
            <a:off x="269874" y="6502395"/>
            <a:ext cx="9298332" cy="348654"/>
          </a:xfrm>
        </p:spPr>
        <p:txBody>
          <a:bodyPr/>
          <a:lstStyle/>
          <a:p>
            <a:r>
              <a:rPr lang="da-DK" sz="700">
                <a:sym typeface="Arial" panose="020B0604020202020204" pitchFamily="34" charset="0"/>
              </a:rPr>
              <a:t>Note: Antal forbrugere er opgjort som antal postadresser. Miljøstyrelsens data kombineret med </a:t>
            </a:r>
            <a:r>
              <a:rPr lang="da-DK" sz="700" err="1">
                <a:sym typeface="Arial" panose="020B0604020202020204" pitchFamily="34" charset="0"/>
              </a:rPr>
              <a:t>DVVs</a:t>
            </a:r>
            <a:r>
              <a:rPr lang="da-DK" sz="700">
                <a:sym typeface="Arial" panose="020B0604020202020204" pitchFamily="34" charset="0"/>
              </a:rPr>
              <a:t> egne data viser, at de forbrugerejede vandværker står for 38% af drikkevandet, mens data fra GEUS viser en andel på 45%.</a:t>
            </a:r>
          </a:p>
          <a:p>
            <a:r>
              <a:rPr lang="da-DK" sz="700">
                <a:sym typeface="Arial" panose="020B0604020202020204" pitchFamily="34" charset="0"/>
              </a:rPr>
              <a:t>Kilde: Implement </a:t>
            </a:r>
            <a:r>
              <a:rPr lang="da-DK" sz="700" err="1">
                <a:sym typeface="Arial" panose="020B0604020202020204" pitchFamily="34" charset="0"/>
              </a:rPr>
              <a:t>Economics</a:t>
            </a:r>
            <a:r>
              <a:rPr lang="da-DK" sz="700">
                <a:sym typeface="Arial" panose="020B0604020202020204" pitchFamily="34" charset="0"/>
              </a:rPr>
              <a:t> pba data fra Miljøstyrelsens Performancebenchmarking af vandselskaber 2019 og Danske Vandværkers medlemsdata.  </a:t>
            </a:r>
          </a:p>
          <a:p>
            <a:endParaRPr lang="da-DK"/>
          </a:p>
        </p:txBody>
      </p:sp>
      <p:sp>
        <p:nvSpPr>
          <p:cNvPr id="4" name="Title 3">
            <a:extLst>
              <a:ext uri="{FF2B5EF4-FFF2-40B4-BE49-F238E27FC236}">
                <a16:creationId xmlns:a16="http://schemas.microsoft.com/office/drawing/2014/main" id="{968D6773-6291-4CA8-A0E8-91269A8D5ACA}"/>
              </a:ext>
            </a:extLst>
          </p:cNvPr>
          <p:cNvSpPr>
            <a:spLocks noGrp="1"/>
          </p:cNvSpPr>
          <p:nvPr>
            <p:ph type="title"/>
          </p:nvPr>
        </p:nvSpPr>
        <p:spPr>
          <a:xfrm>
            <a:off x="269874" y="272257"/>
            <a:ext cx="8240140" cy="692336"/>
          </a:xfrm>
        </p:spPr>
        <p:txBody>
          <a:bodyPr/>
          <a:lstStyle/>
          <a:p>
            <a:r>
              <a:rPr lang="da-DK"/>
              <a:t>De forbrugerejede selskaber står for 38-45 procent af den samlede vandmængde og er typisk små vandværker. De forsyner primært i landområder, hvor der er længere mellem forbrugerne end i byerne</a:t>
            </a:r>
          </a:p>
        </p:txBody>
      </p:sp>
      <p:sp>
        <p:nvSpPr>
          <p:cNvPr id="6" name="Date Placeholder 5">
            <a:extLst>
              <a:ext uri="{FF2B5EF4-FFF2-40B4-BE49-F238E27FC236}">
                <a16:creationId xmlns:a16="http://schemas.microsoft.com/office/drawing/2014/main" id="{3B6BED7F-9877-4539-BD37-442524CAC951}"/>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ED5672D7-24E4-45E5-8C5C-A5652879B8F1}"/>
              </a:ext>
            </a:extLst>
          </p:cNvPr>
          <p:cNvSpPr>
            <a:spLocks noGrp="1"/>
          </p:cNvSpPr>
          <p:nvPr>
            <p:ph type="sldNum" sz="quarter" idx="16"/>
          </p:nvPr>
        </p:nvSpPr>
        <p:spPr/>
        <p:txBody>
          <a:bodyPr/>
          <a:lstStyle/>
          <a:p>
            <a:fld id="{24C8C45C-947F-4981-8B3F-4F32E973C901}" type="slidenum">
              <a:rPr lang="da-DK" smtClean="0"/>
              <a:pPr/>
              <a:t>4</a:t>
            </a:fld>
            <a:endParaRPr lang="da-DK"/>
          </a:p>
        </p:txBody>
      </p:sp>
      <p:sp>
        <p:nvSpPr>
          <p:cNvPr id="15" name="Rectangle 14">
            <a:extLst>
              <a:ext uri="{FF2B5EF4-FFF2-40B4-BE49-F238E27FC236}">
                <a16:creationId xmlns:a16="http://schemas.microsoft.com/office/drawing/2014/main" id="{2C1887CE-C349-4052-BB6D-B11D5970EAEB}"/>
              </a:ext>
            </a:extLst>
          </p:cNvPr>
          <p:cNvSpPr/>
          <p:nvPr/>
        </p:nvSpPr>
        <p:spPr>
          <a:xfrm>
            <a:off x="269874" y="1452880"/>
            <a:ext cx="4513248" cy="500286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16" name="TextBox 15">
            <a:extLst>
              <a:ext uri="{FF2B5EF4-FFF2-40B4-BE49-F238E27FC236}">
                <a16:creationId xmlns:a16="http://schemas.microsoft.com/office/drawing/2014/main" id="{62F7F9A2-9860-40B8-9C47-A3C5CB77499D}"/>
              </a:ext>
            </a:extLst>
          </p:cNvPr>
          <p:cNvSpPr txBox="1"/>
          <p:nvPr/>
        </p:nvSpPr>
        <p:spPr>
          <a:xfrm>
            <a:off x="430846" y="1638299"/>
            <a:ext cx="4379230" cy="222243"/>
          </a:xfrm>
          <a:prstGeom prst="rect">
            <a:avLst/>
          </a:prstGeom>
          <a:noFill/>
          <a:ln w="6350">
            <a:noFill/>
            <a:prstDash val="sysDash"/>
          </a:ln>
        </p:spPr>
        <p:txBody>
          <a:bodyPr wrap="square" lIns="0" tIns="0" rIns="0" bIns="0" rtlCol="0" anchor="t" anchorCtr="0">
            <a:noAutofit/>
          </a:bodyPr>
          <a:lstStyle/>
          <a:p>
            <a:pPr lvl="5"/>
            <a:r>
              <a:rPr lang="da-DK" sz="1100" cap="none">
                <a:solidFill>
                  <a:srgbClr val="30373B"/>
                </a:solidFill>
              </a:rPr>
              <a:t>Udpumpet vandmængde m3 fordelt på virksomhedstype</a:t>
            </a:r>
          </a:p>
        </p:txBody>
      </p:sp>
      <p:cxnSp>
        <p:nvCxnSpPr>
          <p:cNvPr id="17" name="Straight Connector 16">
            <a:extLst>
              <a:ext uri="{FF2B5EF4-FFF2-40B4-BE49-F238E27FC236}">
                <a16:creationId xmlns:a16="http://schemas.microsoft.com/office/drawing/2014/main" id="{7813F6D6-6AEB-45F0-B247-8D6A7C61C39A}"/>
              </a:ext>
            </a:extLst>
          </p:cNvPr>
          <p:cNvCxnSpPr>
            <a:cxnSpLocks/>
          </p:cNvCxnSpPr>
          <p:nvPr/>
        </p:nvCxnSpPr>
        <p:spPr>
          <a:xfrm>
            <a:off x="432434" y="1841295"/>
            <a:ext cx="4104000"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CB500A-8869-43C5-B041-95F54423A682}"/>
              </a:ext>
            </a:extLst>
          </p:cNvPr>
          <p:cNvCxnSpPr>
            <a:cxnSpLocks/>
          </p:cNvCxnSpPr>
          <p:nvPr/>
        </p:nvCxnSpPr>
        <p:spPr>
          <a:xfrm>
            <a:off x="432434" y="4127655"/>
            <a:ext cx="4104000"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EE4D455-5120-4009-92C9-20BADF88727F}"/>
              </a:ext>
            </a:extLst>
          </p:cNvPr>
          <p:cNvSpPr txBox="1"/>
          <p:nvPr/>
        </p:nvSpPr>
        <p:spPr>
          <a:xfrm>
            <a:off x="430846" y="3921278"/>
            <a:ext cx="4104000" cy="193815"/>
          </a:xfrm>
          <a:prstGeom prst="rect">
            <a:avLst/>
          </a:prstGeom>
          <a:noFill/>
          <a:ln w="6350">
            <a:noFill/>
            <a:prstDash val="sysDash"/>
          </a:ln>
        </p:spPr>
        <p:txBody>
          <a:bodyPr wrap="square" lIns="0" tIns="0" rIns="0" bIns="0" rtlCol="0" anchor="t" anchorCtr="0">
            <a:noAutofit/>
          </a:bodyPr>
          <a:lstStyle/>
          <a:p>
            <a:pPr lvl="5"/>
            <a:r>
              <a:rPr lang="da-DK" sz="1100" cap="none">
                <a:solidFill>
                  <a:srgbClr val="30373B"/>
                </a:solidFill>
              </a:rPr>
              <a:t>Fordeling af vandværker – sorteret efter størrelse</a:t>
            </a:r>
          </a:p>
        </p:txBody>
      </p:sp>
      <p:sp>
        <p:nvSpPr>
          <p:cNvPr id="21" name="Rectangle 20">
            <a:extLst>
              <a:ext uri="{FF2B5EF4-FFF2-40B4-BE49-F238E27FC236}">
                <a16:creationId xmlns:a16="http://schemas.microsoft.com/office/drawing/2014/main" id="{7540B1C3-231A-49BE-87E0-C62150176DCF}"/>
              </a:ext>
            </a:extLst>
          </p:cNvPr>
          <p:cNvSpPr/>
          <p:nvPr/>
        </p:nvSpPr>
        <p:spPr>
          <a:xfrm>
            <a:off x="5010150" y="4275139"/>
            <a:ext cx="4486275" cy="2181224"/>
          </a:xfrm>
          <a:prstGeom prst="rect">
            <a:avLst/>
          </a:prstGeom>
          <a:solidFill>
            <a:srgbClr val="40615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cxnSp>
        <p:nvCxnSpPr>
          <p:cNvPr id="11" name="Straight Connector 10">
            <a:extLst>
              <a:ext uri="{FF2B5EF4-FFF2-40B4-BE49-F238E27FC236}">
                <a16:creationId xmlns:a16="http://schemas.microsoft.com/office/drawing/2014/main" id="{598F99D1-6F19-47DF-B1FD-D523BAB2E4CA}"/>
              </a:ext>
            </a:extLst>
          </p:cNvPr>
          <p:cNvCxnSpPr/>
          <p:nvPr>
            <p:custDataLst>
              <p:tags r:id="rId3"/>
            </p:custDataLst>
          </p:nvPr>
        </p:nvCxnSpPr>
        <p:spPr bwMode="auto">
          <a:xfrm>
            <a:off x="3094038" y="2230438"/>
            <a:ext cx="38735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CE2F7C36-CDD2-4F5E-BC10-8862B88E0DB8}"/>
              </a:ext>
            </a:extLst>
          </p:cNvPr>
          <p:cNvCxnSpPr/>
          <p:nvPr>
            <p:custDataLst>
              <p:tags r:id="rId4"/>
            </p:custDataLst>
          </p:nvPr>
        </p:nvCxnSpPr>
        <p:spPr bwMode="auto">
          <a:xfrm>
            <a:off x="1343025" y="2708275"/>
            <a:ext cx="38735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A4201E-0394-4300-BF37-F38B6CBDEFA5}"/>
              </a:ext>
            </a:extLst>
          </p:cNvPr>
          <p:cNvCxnSpPr/>
          <p:nvPr>
            <p:custDataLst>
              <p:tags r:id="rId5"/>
            </p:custDataLst>
          </p:nvPr>
        </p:nvCxnSpPr>
        <p:spPr bwMode="auto">
          <a:xfrm>
            <a:off x="2217737" y="2517775"/>
            <a:ext cx="388938"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7" name="Chart 86">
            <a:extLst>
              <a:ext uri="{FF2B5EF4-FFF2-40B4-BE49-F238E27FC236}">
                <a16:creationId xmlns:a16="http://schemas.microsoft.com/office/drawing/2014/main" id="{EAF406A5-FE13-43D4-8E2A-C98761168B60}"/>
              </a:ext>
            </a:extLst>
          </p:cNvPr>
          <p:cNvGraphicFramePr/>
          <p:nvPr>
            <p:custDataLst>
              <p:tags r:id="rId6"/>
            </p:custDataLst>
            <p:extLst>
              <p:ext uri="{D42A27DB-BD31-4B8C-83A1-F6EECF244321}">
                <p14:modId xmlns:p14="http://schemas.microsoft.com/office/powerpoint/2010/main" val="1209899687"/>
              </p:ext>
            </p:extLst>
          </p:nvPr>
        </p:nvGraphicFramePr>
        <p:xfrm>
          <a:off x="331788" y="2063750"/>
          <a:ext cx="3913187" cy="1498600"/>
        </p:xfrm>
        <a:graphic>
          <a:graphicData uri="http://schemas.openxmlformats.org/drawingml/2006/chart">
            <c:chart xmlns:c="http://schemas.openxmlformats.org/drawingml/2006/chart" xmlns:r="http://schemas.openxmlformats.org/officeDocument/2006/relationships" r:id="rId61"/>
          </a:graphicData>
        </a:graphic>
      </p:graphicFrame>
      <p:sp>
        <p:nvSpPr>
          <p:cNvPr id="26" name="Text Placeholder 2">
            <a:extLst>
              <a:ext uri="{FF2B5EF4-FFF2-40B4-BE49-F238E27FC236}">
                <a16:creationId xmlns:a16="http://schemas.microsoft.com/office/drawing/2014/main" id="{A64176D9-1781-49E9-8B88-42129253E53F}"/>
              </a:ext>
            </a:extLst>
          </p:cNvPr>
          <p:cNvSpPr>
            <a:spLocks noGrp="1"/>
          </p:cNvSpPr>
          <p:nvPr>
            <p:custDataLst>
              <p:tags r:id="rId7"/>
            </p:custDataLst>
          </p:nvPr>
        </p:nvSpPr>
        <p:spPr bwMode="auto">
          <a:xfrm>
            <a:off x="3619500" y="35099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ED161343-5509-4F9C-AFC4-C6418C147C7C}" type="datetime'''''T''''''''''o''''''''''''ta''''''''''''''l'''''''''''''''''">
              <a:rPr lang="da-DK" altLang="en-US" sz="700" smtClean="0">
                <a:effectLst/>
                <a:sym typeface="+mn-lt"/>
              </a:rPr>
              <a:pPr algn="ctr">
                <a:spcBef>
                  <a:spcPct val="0"/>
                </a:spcBef>
                <a:spcAft>
                  <a:spcPct val="0"/>
                </a:spcAft>
              </a:pPr>
              <a:t>Total</a:t>
            </a:fld>
            <a:endParaRPr lang="da-DK" sz="700" noProof="0">
              <a:sym typeface="+mn-lt"/>
            </a:endParaRPr>
          </a:p>
        </p:txBody>
      </p:sp>
      <p:sp>
        <p:nvSpPr>
          <p:cNvPr id="20" name="Text Placeholder 2">
            <a:extLst>
              <a:ext uri="{FF2B5EF4-FFF2-40B4-BE49-F238E27FC236}">
                <a16:creationId xmlns:a16="http://schemas.microsoft.com/office/drawing/2014/main" id="{B0F7C3EB-9025-48EB-B135-57550E98DDC1}"/>
              </a:ext>
            </a:extLst>
          </p:cNvPr>
          <p:cNvSpPr>
            <a:spLocks noGrp="1"/>
          </p:cNvSpPr>
          <p:nvPr>
            <p:custDataLst>
              <p:tags r:id="rId8"/>
            </p:custDataLst>
          </p:nvPr>
        </p:nvSpPr>
        <p:spPr bwMode="auto">
          <a:xfrm>
            <a:off x="855663" y="3509963"/>
            <a:ext cx="4857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C39637B7-71C6-42CF-B71A-385A00ED0872}" type="datetime'''''K''o''mm''''''''''''''''''''''''''''''una''''''''le'''''">
              <a:rPr lang="da-DK" altLang="en-US" sz="700" smtClean="0"/>
              <a:pPr algn="ctr">
                <a:spcBef>
                  <a:spcPct val="0"/>
                </a:spcBef>
                <a:spcAft>
                  <a:spcPct val="0"/>
                </a:spcAft>
              </a:pPr>
              <a:t>Kommunale</a:t>
            </a:fld>
            <a:endParaRPr lang="da-DK" sz="700" noProof="0">
              <a:sym typeface="+mn-lt"/>
            </a:endParaRPr>
          </a:p>
        </p:txBody>
      </p:sp>
      <p:sp>
        <p:nvSpPr>
          <p:cNvPr id="24" name="Text Placeholder 2">
            <a:extLst>
              <a:ext uri="{FF2B5EF4-FFF2-40B4-BE49-F238E27FC236}">
                <a16:creationId xmlns:a16="http://schemas.microsoft.com/office/drawing/2014/main" id="{294E7512-FF99-4FA9-85CD-65886CDD3803}"/>
              </a:ext>
            </a:extLst>
          </p:cNvPr>
          <p:cNvSpPr>
            <a:spLocks noGrp="1"/>
          </p:cNvSpPr>
          <p:nvPr>
            <p:custDataLst>
              <p:tags r:id="rId9"/>
            </p:custDataLst>
          </p:nvPr>
        </p:nvSpPr>
        <p:spPr bwMode="auto">
          <a:xfrm>
            <a:off x="1663700" y="3509962"/>
            <a:ext cx="619125"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349811B6-1DFC-4F08-ABE3-90AC31C5664A}" type="datetime'''''''''F''''o''r''''b''''ru''gere''j''e''de (st''ø''rre'')'">
              <a:rPr lang="da-DK" altLang="en-US" sz="700" smtClean="0"/>
              <a:pPr algn="ctr">
                <a:spcBef>
                  <a:spcPct val="0"/>
                </a:spcBef>
                <a:spcAft>
                  <a:spcPct val="0"/>
                </a:spcAft>
              </a:pPr>
              <a:t>Forbrugerejede (større)</a:t>
            </a:fld>
            <a:endParaRPr lang="da-DK" sz="700" noProof="0">
              <a:sym typeface="+mn-lt"/>
            </a:endParaRPr>
          </a:p>
        </p:txBody>
      </p:sp>
      <p:sp>
        <p:nvSpPr>
          <p:cNvPr id="25" name="Text Placeholder 2">
            <a:extLst>
              <a:ext uri="{FF2B5EF4-FFF2-40B4-BE49-F238E27FC236}">
                <a16:creationId xmlns:a16="http://schemas.microsoft.com/office/drawing/2014/main" id="{F7D0F20B-6FC7-4DCD-892E-E39264F01631}"/>
              </a:ext>
            </a:extLst>
          </p:cNvPr>
          <p:cNvSpPr>
            <a:spLocks noGrp="1"/>
          </p:cNvSpPr>
          <p:nvPr>
            <p:custDataLst>
              <p:tags r:id="rId10"/>
            </p:custDataLst>
          </p:nvPr>
        </p:nvSpPr>
        <p:spPr bwMode="auto">
          <a:xfrm>
            <a:off x="2540000" y="3509963"/>
            <a:ext cx="619125"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7BFF729C-6DC1-496F-B5DB-4A9CB47DE872}" type="datetime'''''F''orbru''g''''erejed''e (''m''''''in''''''''''''dr''e'')'">
              <a:rPr lang="da-DK" altLang="en-US" sz="700" smtClean="0"/>
              <a:pPr algn="ctr">
                <a:spcBef>
                  <a:spcPct val="0"/>
                </a:spcBef>
                <a:spcAft>
                  <a:spcPct val="0"/>
                </a:spcAft>
              </a:pPr>
              <a:t>Forbrugerejede (mindre)</a:t>
            </a:fld>
            <a:endParaRPr lang="da-DK" sz="700" noProof="0">
              <a:sym typeface="+mn-lt"/>
            </a:endParaRPr>
          </a:p>
        </p:txBody>
      </p:sp>
      <p:sp>
        <p:nvSpPr>
          <p:cNvPr id="82" name="Text Placeholder 2">
            <a:extLst>
              <a:ext uri="{FF2B5EF4-FFF2-40B4-BE49-F238E27FC236}">
                <a16:creationId xmlns:a16="http://schemas.microsoft.com/office/drawing/2014/main" id="{80A61A54-4E4E-4796-A15A-CCDBFC3DA892}"/>
              </a:ext>
            </a:extLst>
          </p:cNvPr>
          <p:cNvSpPr>
            <a:spLocks noGrp="1"/>
          </p:cNvSpPr>
          <p:nvPr>
            <p:custDataLst>
              <p:tags r:id="rId11"/>
            </p:custDataLst>
          </p:nvPr>
        </p:nvSpPr>
        <p:spPr bwMode="gray">
          <a:xfrm>
            <a:off x="1012825" y="3044825"/>
            <a:ext cx="1730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2700" tIns="0" rIns="1270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r>
              <a:rPr lang="da-DK" altLang="en-US" sz="700">
                <a:solidFill>
                  <a:schemeClr val="bg1"/>
                </a:solidFill>
                <a:effectLst/>
                <a:sym typeface="+mn-lt"/>
              </a:rPr>
              <a:t>232</a:t>
            </a:r>
            <a:endParaRPr lang="da-DK" sz="700" noProof="0">
              <a:solidFill>
                <a:schemeClr val="bg1"/>
              </a:solidFill>
              <a:sym typeface="+mn-lt"/>
            </a:endParaRPr>
          </a:p>
        </p:txBody>
      </p:sp>
      <p:sp>
        <p:nvSpPr>
          <p:cNvPr id="47" name="TextBox 46">
            <a:extLst>
              <a:ext uri="{FF2B5EF4-FFF2-40B4-BE49-F238E27FC236}">
                <a16:creationId xmlns:a16="http://schemas.microsoft.com/office/drawing/2014/main" id="{EC83D444-1A12-4ED9-A3D7-B3AA7FA294A2}"/>
              </a:ext>
            </a:extLst>
          </p:cNvPr>
          <p:cNvSpPr txBox="1"/>
          <p:nvPr/>
        </p:nvSpPr>
        <p:spPr>
          <a:xfrm>
            <a:off x="454808" y="1953875"/>
            <a:ext cx="751689" cy="223520"/>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mio. m3 vand</a:t>
            </a:r>
          </a:p>
        </p:txBody>
      </p:sp>
      <p:sp>
        <p:nvSpPr>
          <p:cNvPr id="165" name="TextBox 164">
            <a:extLst>
              <a:ext uri="{FF2B5EF4-FFF2-40B4-BE49-F238E27FC236}">
                <a16:creationId xmlns:a16="http://schemas.microsoft.com/office/drawing/2014/main" id="{3E4B33D5-31F1-4E85-A339-CEC5A5D4BC8D}"/>
              </a:ext>
            </a:extLst>
          </p:cNvPr>
          <p:cNvSpPr txBox="1"/>
          <p:nvPr/>
        </p:nvSpPr>
        <p:spPr>
          <a:xfrm>
            <a:off x="464139" y="4368211"/>
            <a:ext cx="941389" cy="223520"/>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mio. m3 vand</a:t>
            </a:r>
          </a:p>
        </p:txBody>
      </p:sp>
      <p:sp>
        <p:nvSpPr>
          <p:cNvPr id="171" name="TextBox 170">
            <a:extLst>
              <a:ext uri="{FF2B5EF4-FFF2-40B4-BE49-F238E27FC236}">
                <a16:creationId xmlns:a16="http://schemas.microsoft.com/office/drawing/2014/main" id="{C96524A0-E439-40EC-8DA5-05721D5F44D3}"/>
              </a:ext>
            </a:extLst>
          </p:cNvPr>
          <p:cNvSpPr txBox="1"/>
          <p:nvPr/>
        </p:nvSpPr>
        <p:spPr>
          <a:xfrm>
            <a:off x="5113346" y="4400739"/>
            <a:ext cx="4244975" cy="222243"/>
          </a:xfrm>
          <a:prstGeom prst="rect">
            <a:avLst/>
          </a:prstGeom>
          <a:noFill/>
          <a:ln w="6350">
            <a:noFill/>
            <a:prstDash val="sysDash"/>
          </a:ln>
        </p:spPr>
        <p:txBody>
          <a:bodyPr wrap="square" lIns="0" tIns="0" rIns="0" bIns="0" rtlCol="0" anchor="t" anchorCtr="0">
            <a:noAutofit/>
          </a:bodyPr>
          <a:lstStyle/>
          <a:p>
            <a:pPr lvl="5">
              <a:buNone/>
            </a:pPr>
            <a:r>
              <a:rPr lang="da-DK" sz="1100" cap="none">
                <a:solidFill>
                  <a:schemeClr val="bg1"/>
                </a:solidFill>
              </a:rPr>
              <a:t>Kommunale vandværker</a:t>
            </a:r>
          </a:p>
        </p:txBody>
      </p:sp>
      <p:sp>
        <p:nvSpPr>
          <p:cNvPr id="172" name="Rectangle 171">
            <a:extLst>
              <a:ext uri="{FF2B5EF4-FFF2-40B4-BE49-F238E27FC236}">
                <a16:creationId xmlns:a16="http://schemas.microsoft.com/office/drawing/2014/main" id="{692E25E6-6F24-4562-A35B-CA4A25526603}"/>
              </a:ext>
            </a:extLst>
          </p:cNvPr>
          <p:cNvSpPr/>
          <p:nvPr/>
        </p:nvSpPr>
        <p:spPr>
          <a:xfrm>
            <a:off x="5010150" y="1452562"/>
            <a:ext cx="4486275" cy="2770189"/>
          </a:xfrm>
          <a:prstGeom prst="rect">
            <a:avLst/>
          </a:prstGeom>
          <a:solidFill>
            <a:srgbClr val="8AA29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177" name="TextBox 176">
            <a:extLst>
              <a:ext uri="{FF2B5EF4-FFF2-40B4-BE49-F238E27FC236}">
                <a16:creationId xmlns:a16="http://schemas.microsoft.com/office/drawing/2014/main" id="{B71EA5D3-59A4-4D57-A578-3680906F0780}"/>
              </a:ext>
            </a:extLst>
          </p:cNvPr>
          <p:cNvSpPr txBox="1"/>
          <p:nvPr/>
        </p:nvSpPr>
        <p:spPr>
          <a:xfrm>
            <a:off x="5154620" y="4664255"/>
            <a:ext cx="4119555" cy="1654175"/>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900">
                <a:solidFill>
                  <a:schemeClr val="bg1"/>
                </a:solidFill>
                <a:sym typeface="Arial" panose="020B0604020202020204" pitchFamily="34" charset="0"/>
              </a:rPr>
              <a:t>De 85 kommunale vandværker udpumpede i 2019 ca. 60 procent af vandet. </a:t>
            </a:r>
          </a:p>
          <a:p>
            <a:pPr marL="171450" lvl="1" indent="-171450">
              <a:buFont typeface="Arial" panose="020B0604020202020204" pitchFamily="34" charset="0"/>
              <a:buChar char="•"/>
            </a:pPr>
            <a:r>
              <a:rPr lang="da-DK" sz="900">
                <a:solidFill>
                  <a:schemeClr val="bg1"/>
                </a:solidFill>
                <a:sym typeface="Arial" panose="020B0604020202020204" pitchFamily="34" charset="0"/>
              </a:rPr>
              <a:t>De kommunale vandværker betjener 2,1 mio. forbrugere, det gennemsnitlige kommunale vandværk betjener 24.600 forbrugere. </a:t>
            </a:r>
          </a:p>
          <a:p>
            <a:pPr marL="171450" lvl="1" indent="-171450">
              <a:buFont typeface="Arial" panose="020B0604020202020204" pitchFamily="34" charset="0"/>
              <a:buChar char="•"/>
            </a:pPr>
            <a:r>
              <a:rPr lang="da-DK" sz="900">
                <a:solidFill>
                  <a:schemeClr val="bg1"/>
                </a:solidFill>
                <a:sym typeface="Arial" panose="020B0604020202020204" pitchFamily="34" charset="0"/>
              </a:rPr>
              <a:t>Den gennemsnitlige forbruger koblet på kommunale vandværker bruger 111 m3 vand årligt.</a:t>
            </a:r>
          </a:p>
          <a:p>
            <a:pPr marL="171450" lvl="1" indent="-171450">
              <a:buFont typeface="Arial" panose="020B0604020202020204" pitchFamily="34" charset="0"/>
              <a:buChar char="•"/>
            </a:pPr>
            <a:r>
              <a:rPr lang="da-DK" sz="900">
                <a:solidFill>
                  <a:schemeClr val="bg1"/>
                </a:solidFill>
                <a:sym typeface="Arial" panose="020B0604020202020204" pitchFamily="34" charset="0"/>
              </a:rPr>
              <a:t>Forbrugere koblet på de kommunale vandværker ligger fortrinsvist i byområder. De kommunale vandværker har et samlet ledningsnet på 32.000 km. 56 % af de kommunale værkers ledningsnet er i byzoner. Der er 16 meter ledning per forbruger i gennemsnit</a:t>
            </a:r>
          </a:p>
          <a:p>
            <a:pPr marL="171450" lvl="1" indent="-171450">
              <a:buFont typeface="Arial" panose="020B0604020202020204" pitchFamily="34" charset="0"/>
              <a:buChar char="•"/>
            </a:pPr>
            <a:r>
              <a:rPr lang="da-DK" sz="900">
                <a:solidFill>
                  <a:schemeClr val="bg1"/>
                </a:solidFill>
                <a:sym typeface="Arial" panose="020B0604020202020204" pitchFamily="34" charset="0"/>
              </a:rPr>
              <a:t>De kommunale selskaber reguleres med indtægtsrammer samt generelle- og individuelle effektiviseringskrav</a:t>
            </a:r>
          </a:p>
        </p:txBody>
      </p:sp>
      <p:sp>
        <p:nvSpPr>
          <p:cNvPr id="27" name="TextBox 26">
            <a:extLst>
              <a:ext uri="{FF2B5EF4-FFF2-40B4-BE49-F238E27FC236}">
                <a16:creationId xmlns:a16="http://schemas.microsoft.com/office/drawing/2014/main" id="{01712D35-89DB-4B77-A8E3-8A1E17CA1DC9}"/>
              </a:ext>
            </a:extLst>
          </p:cNvPr>
          <p:cNvSpPr txBox="1"/>
          <p:nvPr/>
        </p:nvSpPr>
        <p:spPr>
          <a:xfrm>
            <a:off x="1009746" y="3154031"/>
            <a:ext cx="179536"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a:solidFill>
                  <a:schemeClr val="bg1"/>
                </a:solidFill>
                <a:sym typeface="Arial" panose="020B0604020202020204" pitchFamily="34" charset="0"/>
              </a:rPr>
              <a:t>62%</a:t>
            </a:r>
          </a:p>
        </p:txBody>
      </p:sp>
      <p:sp>
        <p:nvSpPr>
          <p:cNvPr id="67" name="TextBox 66">
            <a:extLst>
              <a:ext uri="{FF2B5EF4-FFF2-40B4-BE49-F238E27FC236}">
                <a16:creationId xmlns:a16="http://schemas.microsoft.com/office/drawing/2014/main" id="{F173C91D-7F11-40C5-9BDE-FD3E1E27DAE2}"/>
              </a:ext>
            </a:extLst>
          </p:cNvPr>
          <p:cNvSpPr txBox="1"/>
          <p:nvPr/>
        </p:nvSpPr>
        <p:spPr>
          <a:xfrm>
            <a:off x="1907543" y="2643729"/>
            <a:ext cx="179536" cy="100156"/>
          </a:xfrm>
          <a:prstGeom prst="rect">
            <a:avLst/>
          </a:prstGeom>
          <a:solidFill>
            <a:srgbClr val="8AA299"/>
          </a:solid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a:solidFill>
                  <a:schemeClr val="bg1"/>
                </a:solidFill>
                <a:sym typeface="Arial" panose="020B0604020202020204" pitchFamily="34" charset="0"/>
              </a:rPr>
              <a:t>15%</a:t>
            </a:r>
          </a:p>
        </p:txBody>
      </p:sp>
      <p:sp>
        <p:nvSpPr>
          <p:cNvPr id="68" name="TextBox 67">
            <a:extLst>
              <a:ext uri="{FF2B5EF4-FFF2-40B4-BE49-F238E27FC236}">
                <a16:creationId xmlns:a16="http://schemas.microsoft.com/office/drawing/2014/main" id="{989B0313-0F15-481D-AD04-A0DD71944B3D}"/>
              </a:ext>
            </a:extLst>
          </p:cNvPr>
          <p:cNvSpPr txBox="1"/>
          <p:nvPr/>
        </p:nvSpPr>
        <p:spPr>
          <a:xfrm>
            <a:off x="2780892" y="2405894"/>
            <a:ext cx="179536"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a:sym typeface="Arial" panose="020B0604020202020204" pitchFamily="34" charset="0"/>
              </a:rPr>
              <a:t>23%</a:t>
            </a:r>
          </a:p>
        </p:txBody>
      </p:sp>
      <p:sp>
        <p:nvSpPr>
          <p:cNvPr id="72" name="TextBox 71">
            <a:extLst>
              <a:ext uri="{FF2B5EF4-FFF2-40B4-BE49-F238E27FC236}">
                <a16:creationId xmlns:a16="http://schemas.microsoft.com/office/drawing/2014/main" id="{8BB89260-9DF0-446F-AC3B-09A7EE871672}"/>
              </a:ext>
            </a:extLst>
          </p:cNvPr>
          <p:cNvSpPr txBox="1"/>
          <p:nvPr/>
        </p:nvSpPr>
        <p:spPr>
          <a:xfrm>
            <a:off x="3621190" y="2903372"/>
            <a:ext cx="229230"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a:sym typeface="Arial" panose="020B0604020202020204" pitchFamily="34" charset="0"/>
              </a:rPr>
              <a:t>100%</a:t>
            </a:r>
          </a:p>
        </p:txBody>
      </p:sp>
      <p:sp>
        <p:nvSpPr>
          <p:cNvPr id="264" name="TextBox 263">
            <a:extLst>
              <a:ext uri="{FF2B5EF4-FFF2-40B4-BE49-F238E27FC236}">
                <a16:creationId xmlns:a16="http://schemas.microsoft.com/office/drawing/2014/main" id="{2A48512A-9EF9-4EA2-80C7-6C2911807273}"/>
              </a:ext>
            </a:extLst>
          </p:cNvPr>
          <p:cNvSpPr txBox="1"/>
          <p:nvPr/>
        </p:nvSpPr>
        <p:spPr>
          <a:xfrm>
            <a:off x="848695" y="5146676"/>
            <a:ext cx="920104" cy="832268"/>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a:sym typeface="Arial" panose="020B0604020202020204" pitchFamily="34" charset="0"/>
              </a:rPr>
              <a:t>Figuren indeholder udelukkende indtægtsregulerede vandværker. Der er altså 1.906 mindre forbruger ejede vandværker, som ikke er illustreret.</a:t>
            </a:r>
          </a:p>
        </p:txBody>
      </p:sp>
      <p:sp>
        <p:nvSpPr>
          <p:cNvPr id="266" name="TextBox 265">
            <a:extLst>
              <a:ext uri="{FF2B5EF4-FFF2-40B4-BE49-F238E27FC236}">
                <a16:creationId xmlns:a16="http://schemas.microsoft.com/office/drawing/2014/main" id="{AF19F694-63CA-481D-B7D4-B224C842218A}"/>
              </a:ext>
            </a:extLst>
          </p:cNvPr>
          <p:cNvSpPr txBox="1"/>
          <p:nvPr/>
        </p:nvSpPr>
        <p:spPr>
          <a:xfrm>
            <a:off x="5105384" y="1511658"/>
            <a:ext cx="4246563" cy="222250"/>
          </a:xfrm>
          <a:prstGeom prst="rect">
            <a:avLst/>
          </a:prstGeom>
          <a:noFill/>
          <a:ln w="6350">
            <a:noFill/>
            <a:prstDash val="sysDash"/>
          </a:ln>
        </p:spPr>
        <p:txBody>
          <a:bodyPr wrap="square" lIns="0" tIns="0" rIns="0" bIns="0" rtlCol="0" anchor="t" anchorCtr="0">
            <a:noAutofit/>
          </a:bodyPr>
          <a:lstStyle/>
          <a:p>
            <a:pPr lvl="5">
              <a:buNone/>
            </a:pPr>
            <a:r>
              <a:rPr lang="da-DK" sz="1100" cap="none">
                <a:solidFill>
                  <a:schemeClr val="bg1"/>
                </a:solidFill>
              </a:rPr>
              <a:t>Forbrugerejede vandværker</a:t>
            </a:r>
          </a:p>
        </p:txBody>
      </p:sp>
      <p:sp>
        <p:nvSpPr>
          <p:cNvPr id="267" name="TextBox 266">
            <a:extLst>
              <a:ext uri="{FF2B5EF4-FFF2-40B4-BE49-F238E27FC236}">
                <a16:creationId xmlns:a16="http://schemas.microsoft.com/office/drawing/2014/main" id="{A74B2C0F-8603-4F85-829C-FB626595B310}"/>
              </a:ext>
            </a:extLst>
          </p:cNvPr>
          <p:cNvSpPr txBox="1"/>
          <p:nvPr/>
        </p:nvSpPr>
        <p:spPr>
          <a:xfrm>
            <a:off x="5138723" y="1733908"/>
            <a:ext cx="4308474" cy="2439987"/>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marL="171450" lvl="1" indent="-171450">
              <a:buFont typeface="Arial" panose="020B0604020202020204" pitchFamily="34" charset="0"/>
              <a:buChar char="•"/>
            </a:pPr>
            <a:r>
              <a:rPr lang="da-DK" sz="900" dirty="0">
                <a:solidFill>
                  <a:schemeClr val="bg1"/>
                </a:solidFill>
                <a:sym typeface="Arial" panose="020B0604020202020204" pitchFamily="34" charset="0"/>
              </a:rPr>
              <a:t>Der er 136 større forbrugerejede vandværker og ca. 1.900 mindre. </a:t>
            </a:r>
          </a:p>
          <a:p>
            <a:pPr marL="171450" lvl="1" indent="-171450">
              <a:buFont typeface="Arial" panose="020B0604020202020204" pitchFamily="34" charset="0"/>
              <a:buChar char="•"/>
            </a:pPr>
            <a:r>
              <a:rPr lang="da-DK" sz="900" dirty="0">
                <a:solidFill>
                  <a:schemeClr val="bg1"/>
                </a:solidFill>
                <a:sym typeface="Arial" panose="020B0604020202020204" pitchFamily="34" charset="0"/>
              </a:rPr>
              <a:t>De forbrugerejede vandværker betjener 1,1 mio. forbrugere, og det gennemsnitlige forbrugerejede vandværk betjener 1.600 forbrugere </a:t>
            </a:r>
          </a:p>
          <a:p>
            <a:pPr marL="171450" lvl="1" indent="-171450">
              <a:buFont typeface="Arial" panose="020B0604020202020204" pitchFamily="34" charset="0"/>
              <a:buChar char="•"/>
            </a:pPr>
            <a:r>
              <a:rPr lang="da-DK" sz="900" dirty="0">
                <a:solidFill>
                  <a:schemeClr val="bg1"/>
                </a:solidFill>
                <a:sym typeface="Arial" panose="020B0604020202020204" pitchFamily="34" charset="0"/>
              </a:rPr>
              <a:t>Den gennemsnitlige forbruger koblet på forbrugerejede vandværker bruger 137 m3 vand årligt, hvilket er lidt mere end de forbrugere der er koblet på de kommunalt ejede værker.</a:t>
            </a:r>
          </a:p>
          <a:p>
            <a:pPr marL="171450" lvl="1" indent="-171450">
              <a:buFont typeface="Arial" panose="020B0604020202020204" pitchFamily="34" charset="0"/>
              <a:buChar char="•"/>
            </a:pPr>
            <a:r>
              <a:rPr lang="da-DK" sz="900" dirty="0">
                <a:solidFill>
                  <a:schemeClr val="bg1"/>
                </a:solidFill>
                <a:sym typeface="Arial" panose="020B0604020202020204" pitchFamily="34" charset="0"/>
              </a:rPr>
              <a:t>Forbrugerejede værker forsyner både land- og byområder. De har et samlet ledningsnet på 14.000 km. og der er 38 meter ledning per forbruger i gennemsnit</a:t>
            </a:r>
          </a:p>
          <a:p>
            <a:pPr lvl="1">
              <a:buNone/>
            </a:pPr>
            <a:r>
              <a:rPr lang="da-DK" sz="900" b="1" dirty="0">
                <a:solidFill>
                  <a:schemeClr val="bg1"/>
                </a:solidFill>
                <a:sym typeface="Arial" panose="020B0604020202020204" pitchFamily="34" charset="0"/>
              </a:rPr>
              <a:t>Større forbrugerejede vandværker</a:t>
            </a:r>
            <a:r>
              <a:rPr lang="da-DK" sz="900" dirty="0">
                <a:solidFill>
                  <a:schemeClr val="bg1"/>
                </a:solidFill>
                <a:sym typeface="Arial" panose="020B0604020202020204" pitchFamily="34" charset="0"/>
              </a:rPr>
              <a:t> (værker der debiterer over 200.000 m3 vand årligt) reguleres med regnskabsmæssige kontrolrammer og generelle effektiviseringskrav, hvis de producerer mindre end 800.000 m3. Debiterer de over 800.000 m3 årligt, reguleres de med indtægtsrammer, individuelle og generelle effektiviseringskrav.</a:t>
            </a:r>
          </a:p>
          <a:p>
            <a:pPr lvl="1">
              <a:buNone/>
            </a:pPr>
            <a:r>
              <a:rPr lang="da-DK" sz="900" b="1" dirty="0">
                <a:solidFill>
                  <a:schemeClr val="bg1"/>
                </a:solidFill>
                <a:sym typeface="Arial" panose="020B0604020202020204" pitchFamily="34" charset="0"/>
              </a:rPr>
              <a:t>Mindre forbrugerejede vandværker (</a:t>
            </a:r>
            <a:r>
              <a:rPr lang="da-DK" sz="900" dirty="0">
                <a:solidFill>
                  <a:schemeClr val="bg1"/>
                </a:solidFill>
                <a:sym typeface="Arial" panose="020B0604020202020204" pitchFamily="34" charset="0"/>
              </a:rPr>
              <a:t>mindre en 200.000 m3 årligt)  reguleres efter det almindelige hvile-i-sig-selv princip, som alle vandværker er underlagt, hvilket betyder, at indtægter og udgifter skal balancere.</a:t>
            </a:r>
          </a:p>
        </p:txBody>
      </p:sp>
      <p:cxnSp>
        <p:nvCxnSpPr>
          <p:cNvPr id="136" name="Straight Connector 135">
            <a:extLst>
              <a:ext uri="{FF2B5EF4-FFF2-40B4-BE49-F238E27FC236}">
                <a16:creationId xmlns:a16="http://schemas.microsoft.com/office/drawing/2014/main" id="{D94AE405-20A6-4EC8-B35B-85051E2197B6}"/>
              </a:ext>
            </a:extLst>
          </p:cNvPr>
          <p:cNvCxnSpPr/>
          <p:nvPr>
            <p:custDataLst>
              <p:tags r:id="rId12"/>
            </p:custDataLst>
          </p:nvPr>
        </p:nvCxnSpPr>
        <p:spPr bwMode="auto">
          <a:xfrm>
            <a:off x="631825" y="4533900"/>
            <a:ext cx="3016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497622B-37A3-4C66-82CB-3EC6BADB8D53}"/>
              </a:ext>
            </a:extLst>
          </p:cNvPr>
          <p:cNvCxnSpPr/>
          <p:nvPr>
            <p:custDataLst>
              <p:tags r:id="rId13"/>
            </p:custDataLst>
          </p:nvPr>
        </p:nvCxnSpPr>
        <p:spPr bwMode="auto">
          <a:xfrm>
            <a:off x="631825" y="5561013"/>
            <a:ext cx="3016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FCE9075B-81DB-41E1-9B42-5009220211EC}"/>
              </a:ext>
            </a:extLst>
          </p:cNvPr>
          <p:cNvCxnSpPr/>
          <p:nvPr>
            <p:custDataLst>
              <p:tags r:id="rId14"/>
            </p:custDataLst>
          </p:nvPr>
        </p:nvCxnSpPr>
        <p:spPr bwMode="auto">
          <a:xfrm>
            <a:off x="631825" y="5299075"/>
            <a:ext cx="3016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E8DE322B-DF57-4BCF-9C44-C2B1B1389EAB}"/>
              </a:ext>
            </a:extLst>
          </p:cNvPr>
          <p:cNvCxnSpPr/>
          <p:nvPr>
            <p:custDataLst>
              <p:tags r:id="rId15"/>
            </p:custDataLst>
          </p:nvPr>
        </p:nvCxnSpPr>
        <p:spPr bwMode="auto">
          <a:xfrm>
            <a:off x="631825" y="5821363"/>
            <a:ext cx="3016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6E13E93-4C30-441B-B893-D046F0C620D2}"/>
              </a:ext>
            </a:extLst>
          </p:cNvPr>
          <p:cNvCxnSpPr/>
          <p:nvPr>
            <p:custDataLst>
              <p:tags r:id="rId16"/>
            </p:custDataLst>
          </p:nvPr>
        </p:nvCxnSpPr>
        <p:spPr bwMode="auto">
          <a:xfrm>
            <a:off x="631825" y="5691188"/>
            <a:ext cx="3016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47B0D36-83FF-4E5E-8351-62216523350A}"/>
              </a:ext>
            </a:extLst>
          </p:cNvPr>
          <p:cNvCxnSpPr/>
          <p:nvPr>
            <p:custDataLst>
              <p:tags r:id="rId17"/>
            </p:custDataLst>
          </p:nvPr>
        </p:nvCxnSpPr>
        <p:spPr bwMode="auto">
          <a:xfrm>
            <a:off x="631825" y="5953125"/>
            <a:ext cx="3016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6BA12B58-4219-4968-8E6A-3E4846D7BEE3}"/>
              </a:ext>
            </a:extLst>
          </p:cNvPr>
          <p:cNvCxnSpPr/>
          <p:nvPr>
            <p:custDataLst>
              <p:tags r:id="rId18"/>
            </p:custDataLst>
          </p:nvPr>
        </p:nvCxnSpPr>
        <p:spPr bwMode="auto">
          <a:xfrm>
            <a:off x="631825" y="6083300"/>
            <a:ext cx="3016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55EF358-DE41-4E4E-B7D4-B245BA8B1904}"/>
              </a:ext>
            </a:extLst>
          </p:cNvPr>
          <p:cNvCxnSpPr/>
          <p:nvPr>
            <p:custDataLst>
              <p:tags r:id="rId19"/>
            </p:custDataLst>
          </p:nvPr>
        </p:nvCxnSpPr>
        <p:spPr bwMode="auto">
          <a:xfrm>
            <a:off x="631825" y="5429250"/>
            <a:ext cx="30163"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0" name="Chart 119">
            <a:extLst>
              <a:ext uri="{FF2B5EF4-FFF2-40B4-BE49-F238E27FC236}">
                <a16:creationId xmlns:a16="http://schemas.microsoft.com/office/drawing/2014/main" id="{B57BC750-F189-4943-8C21-D1E336C2EEBE}"/>
              </a:ext>
            </a:extLst>
          </p:cNvPr>
          <p:cNvGraphicFramePr/>
          <p:nvPr>
            <p:custDataLst>
              <p:tags r:id="rId20"/>
            </p:custDataLst>
            <p:extLst>
              <p:ext uri="{D42A27DB-BD31-4B8C-83A1-F6EECF244321}">
                <p14:modId xmlns:p14="http://schemas.microsoft.com/office/powerpoint/2010/main" val="2043323084"/>
              </p:ext>
            </p:extLst>
          </p:nvPr>
        </p:nvGraphicFramePr>
        <p:xfrm>
          <a:off x="579438" y="4451350"/>
          <a:ext cx="3665537" cy="1714500"/>
        </p:xfrm>
        <a:graphic>
          <a:graphicData uri="http://schemas.openxmlformats.org/drawingml/2006/chart">
            <c:chart xmlns:c="http://schemas.openxmlformats.org/drawingml/2006/chart" xmlns:r="http://schemas.openxmlformats.org/officeDocument/2006/relationships" r:id="rId62"/>
          </a:graphicData>
        </a:graphic>
      </p:graphicFrame>
      <p:sp>
        <p:nvSpPr>
          <p:cNvPr id="344" name="Text Placeholder 2">
            <a:extLst>
              <a:ext uri="{FF2B5EF4-FFF2-40B4-BE49-F238E27FC236}">
                <a16:creationId xmlns:a16="http://schemas.microsoft.com/office/drawing/2014/main" id="{B679E33E-8034-4821-AB9F-09042142B335}"/>
              </a:ext>
            </a:extLst>
          </p:cNvPr>
          <p:cNvSpPr>
            <a:spLocks noGrp="1"/>
          </p:cNvSpPr>
          <p:nvPr>
            <p:custDataLst>
              <p:tags r:id="rId21"/>
            </p:custDataLst>
          </p:nvPr>
        </p:nvSpPr>
        <p:spPr bwMode="gray">
          <a:xfrm>
            <a:off x="522288" y="5513388"/>
            <a:ext cx="49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2EB4F3B4-D1CD-4B7E-A01A-B7C83E19D737}" type="datetime'''''''''''''''''''''''''4'''''''">
              <a:rPr lang="da-DK" altLang="en-US" sz="700" smtClean="0">
                <a:effectLst/>
                <a:sym typeface="+mn-lt"/>
              </a:rPr>
              <a:pPr algn="r">
                <a:spcBef>
                  <a:spcPct val="0"/>
                </a:spcBef>
                <a:spcAft>
                  <a:spcPct val="0"/>
                </a:spcAft>
              </a:pPr>
              <a:t>4</a:t>
            </a:fld>
            <a:endParaRPr lang="da-DK" sz="700" noProof="0">
              <a:sym typeface="+mn-lt"/>
            </a:endParaRPr>
          </a:p>
        </p:txBody>
      </p:sp>
      <p:sp>
        <p:nvSpPr>
          <p:cNvPr id="180" name="Text Placeholder 2">
            <a:extLst>
              <a:ext uri="{FF2B5EF4-FFF2-40B4-BE49-F238E27FC236}">
                <a16:creationId xmlns:a16="http://schemas.microsoft.com/office/drawing/2014/main" id="{54F5E13D-DA65-4139-8571-E19CF745D44F}"/>
              </a:ext>
            </a:extLst>
          </p:cNvPr>
          <p:cNvSpPr>
            <a:spLocks noGrp="1"/>
          </p:cNvSpPr>
          <p:nvPr>
            <p:custDataLst>
              <p:tags r:id="rId22"/>
            </p:custDataLst>
          </p:nvPr>
        </p:nvSpPr>
        <p:spPr bwMode="gray">
          <a:xfrm>
            <a:off x="473075" y="4486275"/>
            <a:ext cx="9842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8CF7972F-3B15-4C4D-A8E2-859555CB082B}" type="datetime'''''''''''''''''''3''''3'''''''''''''''''''''''''''">
              <a:rPr lang="da-DK" altLang="en-US" sz="700" smtClean="0">
                <a:effectLst/>
                <a:sym typeface="+mn-lt"/>
              </a:rPr>
              <a:pPr algn="r">
                <a:spcBef>
                  <a:spcPct val="0"/>
                </a:spcBef>
                <a:spcAft>
                  <a:spcPct val="0"/>
                </a:spcAft>
              </a:pPr>
              <a:t>33</a:t>
            </a:fld>
            <a:endParaRPr lang="da-DK" sz="700" noProof="0">
              <a:sym typeface="+mn-lt"/>
            </a:endParaRPr>
          </a:p>
        </p:txBody>
      </p:sp>
      <p:sp>
        <p:nvSpPr>
          <p:cNvPr id="342" name="Text Placeholder 2">
            <a:extLst>
              <a:ext uri="{FF2B5EF4-FFF2-40B4-BE49-F238E27FC236}">
                <a16:creationId xmlns:a16="http://schemas.microsoft.com/office/drawing/2014/main" id="{4E4771C2-CAD8-46CA-8B00-92E7DC7B243E}"/>
              </a:ext>
            </a:extLst>
          </p:cNvPr>
          <p:cNvSpPr>
            <a:spLocks noGrp="1"/>
          </p:cNvSpPr>
          <p:nvPr>
            <p:custDataLst>
              <p:tags r:id="rId23"/>
            </p:custDataLst>
          </p:nvPr>
        </p:nvSpPr>
        <p:spPr bwMode="gray">
          <a:xfrm>
            <a:off x="522288" y="6035675"/>
            <a:ext cx="49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07505EF6-3AD3-4D5B-88C1-1CBBA328E265}" type="datetime'''''''''''''''''''''''''''''''''''''''''''''''''''0'''''''">
              <a:rPr lang="da-DK" altLang="en-US" sz="700" smtClean="0">
                <a:effectLst/>
                <a:sym typeface="+mn-lt"/>
              </a:rPr>
              <a:pPr algn="r">
                <a:spcBef>
                  <a:spcPct val="0"/>
                </a:spcBef>
                <a:spcAft>
                  <a:spcPct val="0"/>
                </a:spcAft>
              </a:pPr>
              <a:t>0</a:t>
            </a:fld>
            <a:endParaRPr lang="da-DK" sz="700" noProof="0">
              <a:sym typeface="+mn-lt"/>
            </a:endParaRPr>
          </a:p>
        </p:txBody>
      </p:sp>
      <p:sp>
        <p:nvSpPr>
          <p:cNvPr id="343" name="Text Placeholder 2">
            <a:extLst>
              <a:ext uri="{FF2B5EF4-FFF2-40B4-BE49-F238E27FC236}">
                <a16:creationId xmlns:a16="http://schemas.microsoft.com/office/drawing/2014/main" id="{0BC7DEFD-CE43-4558-B796-74142BDABE92}"/>
              </a:ext>
            </a:extLst>
          </p:cNvPr>
          <p:cNvSpPr>
            <a:spLocks noGrp="1"/>
          </p:cNvSpPr>
          <p:nvPr>
            <p:custDataLst>
              <p:tags r:id="rId24"/>
            </p:custDataLst>
          </p:nvPr>
        </p:nvSpPr>
        <p:spPr bwMode="gray">
          <a:xfrm>
            <a:off x="522288" y="5773738"/>
            <a:ext cx="49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78ACC882-2F10-4BF3-81BC-ACF838E01751}" type="datetime'''''''''''''''''''''''''''''''''''''''''''''''''''''''2'">
              <a:rPr lang="da-DK" altLang="en-US" sz="700" smtClean="0">
                <a:effectLst/>
                <a:sym typeface="+mn-lt"/>
              </a:rPr>
              <a:pPr algn="r">
                <a:spcBef>
                  <a:spcPct val="0"/>
                </a:spcBef>
                <a:spcAft>
                  <a:spcPct val="0"/>
                </a:spcAft>
              </a:pPr>
              <a:t>2</a:t>
            </a:fld>
            <a:endParaRPr lang="da-DK" sz="700" noProof="0">
              <a:sym typeface="+mn-lt"/>
            </a:endParaRPr>
          </a:p>
        </p:txBody>
      </p:sp>
      <p:sp>
        <p:nvSpPr>
          <p:cNvPr id="176" name="Text Placeholder 2">
            <a:extLst>
              <a:ext uri="{FF2B5EF4-FFF2-40B4-BE49-F238E27FC236}">
                <a16:creationId xmlns:a16="http://schemas.microsoft.com/office/drawing/2014/main" id="{0FCDAD9D-416C-4C4C-A87D-A1D1FBE1B0A5}"/>
              </a:ext>
            </a:extLst>
          </p:cNvPr>
          <p:cNvSpPr>
            <a:spLocks noGrp="1"/>
          </p:cNvSpPr>
          <p:nvPr>
            <p:custDataLst>
              <p:tags r:id="rId25"/>
            </p:custDataLst>
          </p:nvPr>
        </p:nvSpPr>
        <p:spPr bwMode="gray">
          <a:xfrm>
            <a:off x="522288" y="5905500"/>
            <a:ext cx="49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0B337663-1F4D-4E2E-9F40-070DAC5E418B}" type="datetime'''''''''''''''''''''''''''''''1'''''''''''''''">
              <a:rPr lang="da-DK" altLang="en-US" sz="700" smtClean="0">
                <a:effectLst/>
                <a:sym typeface="+mn-lt"/>
              </a:rPr>
              <a:pPr algn="r">
                <a:spcBef>
                  <a:spcPct val="0"/>
                </a:spcBef>
                <a:spcAft>
                  <a:spcPct val="0"/>
                </a:spcAft>
              </a:pPr>
              <a:t>1</a:t>
            </a:fld>
            <a:endParaRPr lang="da-DK" sz="700" noProof="0">
              <a:sym typeface="+mn-lt"/>
            </a:endParaRPr>
          </a:p>
        </p:txBody>
      </p:sp>
      <p:sp>
        <p:nvSpPr>
          <p:cNvPr id="178" name="Text Placeholder 2">
            <a:extLst>
              <a:ext uri="{FF2B5EF4-FFF2-40B4-BE49-F238E27FC236}">
                <a16:creationId xmlns:a16="http://schemas.microsoft.com/office/drawing/2014/main" id="{3DD1F268-FD53-482A-8F90-4B549AA94976}"/>
              </a:ext>
            </a:extLst>
          </p:cNvPr>
          <p:cNvSpPr>
            <a:spLocks noGrp="1"/>
          </p:cNvSpPr>
          <p:nvPr>
            <p:custDataLst>
              <p:tags r:id="rId26"/>
            </p:custDataLst>
          </p:nvPr>
        </p:nvSpPr>
        <p:spPr bwMode="gray">
          <a:xfrm>
            <a:off x="522288" y="5643563"/>
            <a:ext cx="49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459C16A4-A7FC-482B-9248-608313D0FEBA}" type="datetime'3'''''''''''''''''''''''''''''''''''''''''''''">
              <a:rPr lang="da-DK" altLang="en-US" sz="700" smtClean="0">
                <a:effectLst/>
                <a:sym typeface="+mn-lt"/>
              </a:rPr>
              <a:pPr algn="r">
                <a:spcBef>
                  <a:spcPct val="0"/>
                </a:spcBef>
                <a:spcAft>
                  <a:spcPct val="0"/>
                </a:spcAft>
              </a:pPr>
              <a:t>3</a:t>
            </a:fld>
            <a:endParaRPr lang="da-DK" sz="700" noProof="0">
              <a:sym typeface="+mn-lt"/>
            </a:endParaRPr>
          </a:p>
        </p:txBody>
      </p:sp>
      <p:sp>
        <p:nvSpPr>
          <p:cNvPr id="179" name="Text Placeholder 2">
            <a:extLst>
              <a:ext uri="{FF2B5EF4-FFF2-40B4-BE49-F238E27FC236}">
                <a16:creationId xmlns:a16="http://schemas.microsoft.com/office/drawing/2014/main" id="{445A0D54-9ABE-45D2-A0ED-304516257815}"/>
              </a:ext>
            </a:extLst>
          </p:cNvPr>
          <p:cNvSpPr>
            <a:spLocks noGrp="1"/>
          </p:cNvSpPr>
          <p:nvPr>
            <p:custDataLst>
              <p:tags r:id="rId27"/>
            </p:custDataLst>
          </p:nvPr>
        </p:nvSpPr>
        <p:spPr bwMode="gray">
          <a:xfrm>
            <a:off x="522288" y="5381625"/>
            <a:ext cx="49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88785B78-8B74-4C27-AB86-F2E2BA440B18}" type="datetime'''''''''5'''''''">
              <a:rPr lang="da-DK" altLang="en-US" sz="700" smtClean="0">
                <a:effectLst/>
                <a:sym typeface="+mn-lt"/>
              </a:rPr>
              <a:pPr algn="r">
                <a:spcBef>
                  <a:spcPct val="0"/>
                </a:spcBef>
                <a:spcAft>
                  <a:spcPct val="0"/>
                </a:spcAft>
              </a:pPr>
              <a:t>5</a:t>
            </a:fld>
            <a:endParaRPr lang="da-DK" sz="700" noProof="0">
              <a:sym typeface="+mn-lt"/>
            </a:endParaRPr>
          </a:p>
        </p:txBody>
      </p:sp>
      <p:sp>
        <p:nvSpPr>
          <p:cNvPr id="345" name="Text Placeholder 2">
            <a:extLst>
              <a:ext uri="{FF2B5EF4-FFF2-40B4-BE49-F238E27FC236}">
                <a16:creationId xmlns:a16="http://schemas.microsoft.com/office/drawing/2014/main" id="{812F0F38-2F32-4FAB-BC00-8FB876CBB3BA}"/>
              </a:ext>
            </a:extLst>
          </p:cNvPr>
          <p:cNvSpPr>
            <a:spLocks noGrp="1"/>
          </p:cNvSpPr>
          <p:nvPr>
            <p:custDataLst>
              <p:tags r:id="rId28"/>
            </p:custDataLst>
          </p:nvPr>
        </p:nvSpPr>
        <p:spPr bwMode="gray">
          <a:xfrm>
            <a:off x="522288" y="5251450"/>
            <a:ext cx="492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DB179F56-31A2-4FA0-A5C3-8A69CF1C5EDE}" type="datetime'''''''''''''''''''6'''''''''''''">
              <a:rPr lang="da-DK" altLang="en-US" sz="700" smtClean="0">
                <a:effectLst/>
                <a:sym typeface="+mn-lt"/>
              </a:rPr>
              <a:pPr algn="r">
                <a:spcBef>
                  <a:spcPct val="0"/>
                </a:spcBef>
                <a:spcAft>
                  <a:spcPct val="0"/>
                </a:spcAft>
              </a:pPr>
              <a:t>6</a:t>
            </a:fld>
            <a:endParaRPr lang="da-DK" sz="700" noProof="0">
              <a:sym typeface="+mn-lt"/>
            </a:endParaRPr>
          </a:p>
        </p:txBody>
      </p:sp>
      <p:sp useBgFill="1">
        <p:nvSpPr>
          <p:cNvPr id="23" name="Freeform: Shape 22">
            <a:extLst>
              <a:ext uri="{FF2B5EF4-FFF2-40B4-BE49-F238E27FC236}">
                <a16:creationId xmlns:a16="http://schemas.microsoft.com/office/drawing/2014/main" id="{ABD856A9-D17B-44C9-95EC-FD257F200043}"/>
              </a:ext>
            </a:extLst>
          </p:cNvPr>
          <p:cNvSpPr/>
          <p:nvPr>
            <p:custDataLst>
              <p:tags r:id="rId29"/>
            </p:custDataLst>
          </p:nvPr>
        </p:nvSpPr>
        <p:spPr bwMode="auto">
          <a:xfrm>
            <a:off x="588963" y="4586288"/>
            <a:ext cx="146050" cy="96838"/>
          </a:xfrm>
          <a:custGeom>
            <a:avLst/>
            <a:gdLst/>
            <a:ahLst/>
            <a:cxnLst/>
            <a:rect l="0" t="0" r="0" b="0"/>
            <a:pathLst>
              <a:path w="146051" h="96838">
                <a:moveTo>
                  <a:pt x="0" y="39687"/>
                </a:moveTo>
                <a:lnTo>
                  <a:pt x="146050" y="0"/>
                </a:lnTo>
                <a:lnTo>
                  <a:pt x="146050" y="57150"/>
                </a:lnTo>
                <a:lnTo>
                  <a:pt x="0" y="96837"/>
                </a:ln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useBgFill="1">
        <p:nvSpPr>
          <p:cNvPr id="45" name="Freeform: Shape 44">
            <a:extLst>
              <a:ext uri="{FF2B5EF4-FFF2-40B4-BE49-F238E27FC236}">
                <a16:creationId xmlns:a16="http://schemas.microsoft.com/office/drawing/2014/main" id="{7225E498-7A2B-4A93-BCA3-8AE40B03D6A4}"/>
              </a:ext>
            </a:extLst>
          </p:cNvPr>
          <p:cNvSpPr/>
          <p:nvPr>
            <p:custDataLst>
              <p:tags r:id="rId30"/>
            </p:custDataLst>
          </p:nvPr>
        </p:nvSpPr>
        <p:spPr bwMode="auto">
          <a:xfrm>
            <a:off x="588963" y="5049838"/>
            <a:ext cx="146050" cy="96838"/>
          </a:xfrm>
          <a:custGeom>
            <a:avLst/>
            <a:gdLst/>
            <a:ahLst/>
            <a:cxnLst/>
            <a:rect l="0" t="0" r="0" b="0"/>
            <a:pathLst>
              <a:path w="146051" h="96838">
                <a:moveTo>
                  <a:pt x="0" y="39687"/>
                </a:moveTo>
                <a:lnTo>
                  <a:pt x="146050" y="0"/>
                </a:lnTo>
                <a:lnTo>
                  <a:pt x="146050" y="57150"/>
                </a:lnTo>
                <a:lnTo>
                  <a:pt x="0" y="96837"/>
                </a:ln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useBgFill="1">
        <p:nvSpPr>
          <p:cNvPr id="33" name="Freeform: Shape 32">
            <a:extLst>
              <a:ext uri="{FF2B5EF4-FFF2-40B4-BE49-F238E27FC236}">
                <a16:creationId xmlns:a16="http://schemas.microsoft.com/office/drawing/2014/main" id="{A6A27227-D3E4-42CD-A4FF-F81BE0869BAB}"/>
              </a:ext>
            </a:extLst>
          </p:cNvPr>
          <p:cNvSpPr/>
          <p:nvPr>
            <p:custDataLst>
              <p:tags r:id="rId31"/>
            </p:custDataLst>
          </p:nvPr>
        </p:nvSpPr>
        <p:spPr bwMode="auto">
          <a:xfrm>
            <a:off x="588963" y="4733925"/>
            <a:ext cx="146050" cy="96838"/>
          </a:xfrm>
          <a:custGeom>
            <a:avLst/>
            <a:gdLst/>
            <a:ahLst/>
            <a:cxnLst/>
            <a:rect l="0" t="0" r="0" b="0"/>
            <a:pathLst>
              <a:path w="146051" h="96839">
                <a:moveTo>
                  <a:pt x="0" y="39688"/>
                </a:moveTo>
                <a:lnTo>
                  <a:pt x="146050" y="0"/>
                </a:lnTo>
                <a:lnTo>
                  <a:pt x="146050" y="57150"/>
                </a:lnTo>
                <a:lnTo>
                  <a:pt x="0" y="96838"/>
                </a:ln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useBgFill="1">
        <p:nvSpPr>
          <p:cNvPr id="30" name="Freeform: Shape 29">
            <a:extLst>
              <a:ext uri="{FF2B5EF4-FFF2-40B4-BE49-F238E27FC236}">
                <a16:creationId xmlns:a16="http://schemas.microsoft.com/office/drawing/2014/main" id="{BFEE08D6-1682-4AD8-9808-3712FE2DA406}"/>
              </a:ext>
            </a:extLst>
          </p:cNvPr>
          <p:cNvSpPr/>
          <p:nvPr>
            <p:custDataLst>
              <p:tags r:id="rId32"/>
            </p:custDataLst>
          </p:nvPr>
        </p:nvSpPr>
        <p:spPr bwMode="auto">
          <a:xfrm>
            <a:off x="4081463" y="4586288"/>
            <a:ext cx="146050" cy="96838"/>
          </a:xfrm>
          <a:custGeom>
            <a:avLst/>
            <a:gdLst/>
            <a:ahLst/>
            <a:cxnLst/>
            <a:rect l="0" t="0" r="0" b="0"/>
            <a:pathLst>
              <a:path w="146051" h="96838">
                <a:moveTo>
                  <a:pt x="0" y="39687"/>
                </a:moveTo>
                <a:lnTo>
                  <a:pt x="146050" y="0"/>
                </a:lnTo>
                <a:lnTo>
                  <a:pt x="146050" y="57150"/>
                </a:lnTo>
                <a:lnTo>
                  <a:pt x="0" y="96837"/>
                </a:ln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useBgFill="1">
        <p:nvSpPr>
          <p:cNvPr id="39" name="Freeform: Shape 38">
            <a:extLst>
              <a:ext uri="{FF2B5EF4-FFF2-40B4-BE49-F238E27FC236}">
                <a16:creationId xmlns:a16="http://schemas.microsoft.com/office/drawing/2014/main" id="{E033C344-13B1-4285-A9BC-5666FEDC0D70}"/>
              </a:ext>
            </a:extLst>
          </p:cNvPr>
          <p:cNvSpPr/>
          <p:nvPr>
            <p:custDataLst>
              <p:tags r:id="rId33"/>
            </p:custDataLst>
          </p:nvPr>
        </p:nvSpPr>
        <p:spPr bwMode="auto">
          <a:xfrm>
            <a:off x="588963" y="4881563"/>
            <a:ext cx="146050" cy="96838"/>
          </a:xfrm>
          <a:custGeom>
            <a:avLst/>
            <a:gdLst/>
            <a:ahLst/>
            <a:cxnLst/>
            <a:rect l="0" t="0" r="0" b="0"/>
            <a:pathLst>
              <a:path w="146051" h="96838">
                <a:moveTo>
                  <a:pt x="0" y="39687"/>
                </a:moveTo>
                <a:lnTo>
                  <a:pt x="146050" y="0"/>
                </a:lnTo>
                <a:lnTo>
                  <a:pt x="146050" y="57150"/>
                </a:lnTo>
                <a:lnTo>
                  <a:pt x="0" y="96837"/>
                </a:ln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useBgFill="1">
        <p:nvSpPr>
          <p:cNvPr id="42" name="Freeform: Shape 41">
            <a:extLst>
              <a:ext uri="{FF2B5EF4-FFF2-40B4-BE49-F238E27FC236}">
                <a16:creationId xmlns:a16="http://schemas.microsoft.com/office/drawing/2014/main" id="{89BE0A0F-E130-4F5F-9F70-328B32BCEA70}"/>
              </a:ext>
            </a:extLst>
          </p:cNvPr>
          <p:cNvSpPr/>
          <p:nvPr>
            <p:custDataLst>
              <p:tags r:id="rId34"/>
            </p:custDataLst>
          </p:nvPr>
        </p:nvSpPr>
        <p:spPr bwMode="auto">
          <a:xfrm>
            <a:off x="4065588" y="4881563"/>
            <a:ext cx="146050" cy="96838"/>
          </a:xfrm>
          <a:custGeom>
            <a:avLst/>
            <a:gdLst/>
            <a:ahLst/>
            <a:cxnLst/>
            <a:rect l="0" t="0" r="0" b="0"/>
            <a:pathLst>
              <a:path w="146051" h="96838">
                <a:moveTo>
                  <a:pt x="0" y="39687"/>
                </a:moveTo>
                <a:lnTo>
                  <a:pt x="146050" y="0"/>
                </a:lnTo>
                <a:lnTo>
                  <a:pt x="146050" y="57150"/>
                </a:lnTo>
                <a:lnTo>
                  <a:pt x="0" y="96837"/>
                </a:ln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useBgFill="1">
        <p:nvSpPr>
          <p:cNvPr id="36" name="Freeform: Shape 35">
            <a:extLst>
              <a:ext uri="{FF2B5EF4-FFF2-40B4-BE49-F238E27FC236}">
                <a16:creationId xmlns:a16="http://schemas.microsoft.com/office/drawing/2014/main" id="{1C2767C4-9F57-4216-9092-798DCBFA8A92}"/>
              </a:ext>
            </a:extLst>
          </p:cNvPr>
          <p:cNvSpPr/>
          <p:nvPr>
            <p:custDataLst>
              <p:tags r:id="rId35"/>
            </p:custDataLst>
          </p:nvPr>
        </p:nvSpPr>
        <p:spPr bwMode="auto">
          <a:xfrm>
            <a:off x="4073525" y="4733925"/>
            <a:ext cx="146050" cy="96838"/>
          </a:xfrm>
          <a:custGeom>
            <a:avLst/>
            <a:gdLst/>
            <a:ahLst/>
            <a:cxnLst/>
            <a:rect l="0" t="0" r="0" b="0"/>
            <a:pathLst>
              <a:path w="146051" h="96839">
                <a:moveTo>
                  <a:pt x="0" y="39688"/>
                </a:moveTo>
                <a:lnTo>
                  <a:pt x="146050" y="0"/>
                </a:lnTo>
                <a:lnTo>
                  <a:pt x="146050" y="57150"/>
                </a:lnTo>
                <a:lnTo>
                  <a:pt x="0" y="96838"/>
                </a:ln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useBgFill="1">
        <p:nvSpPr>
          <p:cNvPr id="49" name="Freeform: Shape 48">
            <a:extLst>
              <a:ext uri="{FF2B5EF4-FFF2-40B4-BE49-F238E27FC236}">
                <a16:creationId xmlns:a16="http://schemas.microsoft.com/office/drawing/2014/main" id="{BDC4E097-7B46-44EC-BAB1-C4A6584046F5}"/>
              </a:ext>
            </a:extLst>
          </p:cNvPr>
          <p:cNvSpPr/>
          <p:nvPr>
            <p:custDataLst>
              <p:tags r:id="rId36"/>
            </p:custDataLst>
          </p:nvPr>
        </p:nvSpPr>
        <p:spPr bwMode="auto">
          <a:xfrm>
            <a:off x="4049713" y="5049838"/>
            <a:ext cx="146050" cy="96838"/>
          </a:xfrm>
          <a:custGeom>
            <a:avLst/>
            <a:gdLst/>
            <a:ahLst/>
            <a:cxnLst/>
            <a:rect l="0" t="0" r="0" b="0"/>
            <a:pathLst>
              <a:path w="146051" h="96838">
                <a:moveTo>
                  <a:pt x="0" y="39687"/>
                </a:moveTo>
                <a:lnTo>
                  <a:pt x="146050" y="0"/>
                </a:lnTo>
                <a:lnTo>
                  <a:pt x="146050" y="57150"/>
                </a:lnTo>
                <a:lnTo>
                  <a:pt x="0" y="96837"/>
                </a:ln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41" name="Freeform: Shape 40">
            <a:extLst>
              <a:ext uri="{FF2B5EF4-FFF2-40B4-BE49-F238E27FC236}">
                <a16:creationId xmlns:a16="http://schemas.microsoft.com/office/drawing/2014/main" id="{BC894644-6C2F-4847-B369-115D9C3509A7}"/>
              </a:ext>
            </a:extLst>
          </p:cNvPr>
          <p:cNvSpPr/>
          <p:nvPr>
            <p:custDataLst>
              <p:tags r:id="rId37"/>
            </p:custDataLst>
          </p:nvPr>
        </p:nvSpPr>
        <p:spPr bwMode="auto">
          <a:xfrm>
            <a:off x="4065588" y="4938713"/>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3" name="Freeform: Shape 42">
            <a:extLst>
              <a:ext uri="{FF2B5EF4-FFF2-40B4-BE49-F238E27FC236}">
                <a16:creationId xmlns:a16="http://schemas.microsoft.com/office/drawing/2014/main" id="{0D06AA25-4CEC-47D0-A1DB-EEAE73E2B69C}"/>
              </a:ext>
            </a:extLst>
          </p:cNvPr>
          <p:cNvSpPr/>
          <p:nvPr>
            <p:custDataLst>
              <p:tags r:id="rId38"/>
            </p:custDataLst>
          </p:nvPr>
        </p:nvSpPr>
        <p:spPr bwMode="auto">
          <a:xfrm>
            <a:off x="588963" y="5049838"/>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4" name="Freeform: Shape 43">
            <a:extLst>
              <a:ext uri="{FF2B5EF4-FFF2-40B4-BE49-F238E27FC236}">
                <a16:creationId xmlns:a16="http://schemas.microsoft.com/office/drawing/2014/main" id="{8B3BC6E4-042F-48F9-ABC1-7841F3D03799}"/>
              </a:ext>
            </a:extLst>
          </p:cNvPr>
          <p:cNvSpPr/>
          <p:nvPr>
            <p:custDataLst>
              <p:tags r:id="rId39"/>
            </p:custDataLst>
          </p:nvPr>
        </p:nvSpPr>
        <p:spPr bwMode="auto">
          <a:xfrm>
            <a:off x="588963" y="5106988"/>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4" name="Freeform: Shape 33">
            <a:extLst>
              <a:ext uri="{FF2B5EF4-FFF2-40B4-BE49-F238E27FC236}">
                <a16:creationId xmlns:a16="http://schemas.microsoft.com/office/drawing/2014/main" id="{C5A31630-31AB-4333-B63F-69F194DDDCBD}"/>
              </a:ext>
            </a:extLst>
          </p:cNvPr>
          <p:cNvSpPr/>
          <p:nvPr>
            <p:custDataLst>
              <p:tags r:id="rId40"/>
            </p:custDataLst>
          </p:nvPr>
        </p:nvSpPr>
        <p:spPr bwMode="auto">
          <a:xfrm>
            <a:off x="4073525" y="4733925"/>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6" name="Freeform: Shape 45">
            <a:extLst>
              <a:ext uri="{FF2B5EF4-FFF2-40B4-BE49-F238E27FC236}">
                <a16:creationId xmlns:a16="http://schemas.microsoft.com/office/drawing/2014/main" id="{E74F8259-DE3D-47A5-96D9-DD7A50A32902}"/>
              </a:ext>
            </a:extLst>
          </p:cNvPr>
          <p:cNvSpPr/>
          <p:nvPr>
            <p:custDataLst>
              <p:tags r:id="rId41"/>
            </p:custDataLst>
          </p:nvPr>
        </p:nvSpPr>
        <p:spPr bwMode="auto">
          <a:xfrm>
            <a:off x="4049713" y="5049838"/>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8" name="Freeform: Shape 47">
            <a:extLst>
              <a:ext uri="{FF2B5EF4-FFF2-40B4-BE49-F238E27FC236}">
                <a16:creationId xmlns:a16="http://schemas.microsoft.com/office/drawing/2014/main" id="{0F46AEA5-077D-4A3A-ACC8-8A409B2E2DD9}"/>
              </a:ext>
            </a:extLst>
          </p:cNvPr>
          <p:cNvSpPr/>
          <p:nvPr>
            <p:custDataLst>
              <p:tags r:id="rId42"/>
            </p:custDataLst>
          </p:nvPr>
        </p:nvSpPr>
        <p:spPr bwMode="auto">
          <a:xfrm>
            <a:off x="4049713" y="5106988"/>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2" name="Freeform: Shape 31">
            <a:extLst>
              <a:ext uri="{FF2B5EF4-FFF2-40B4-BE49-F238E27FC236}">
                <a16:creationId xmlns:a16="http://schemas.microsoft.com/office/drawing/2014/main" id="{E39D3C9E-954C-426F-AD7E-D0FCAF62D258}"/>
              </a:ext>
            </a:extLst>
          </p:cNvPr>
          <p:cNvSpPr/>
          <p:nvPr>
            <p:custDataLst>
              <p:tags r:id="rId43"/>
            </p:custDataLst>
          </p:nvPr>
        </p:nvSpPr>
        <p:spPr bwMode="auto">
          <a:xfrm>
            <a:off x="588963" y="4791075"/>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9" name="Freeform: Shape 28">
            <a:extLst>
              <a:ext uri="{FF2B5EF4-FFF2-40B4-BE49-F238E27FC236}">
                <a16:creationId xmlns:a16="http://schemas.microsoft.com/office/drawing/2014/main" id="{0E01738A-A3FD-4D1F-848B-AA45067599C5}"/>
              </a:ext>
            </a:extLst>
          </p:cNvPr>
          <p:cNvSpPr/>
          <p:nvPr>
            <p:custDataLst>
              <p:tags r:id="rId44"/>
            </p:custDataLst>
          </p:nvPr>
        </p:nvSpPr>
        <p:spPr bwMode="auto">
          <a:xfrm>
            <a:off x="4081463" y="4643438"/>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8" name="Freeform: Shape 27">
            <a:extLst>
              <a:ext uri="{FF2B5EF4-FFF2-40B4-BE49-F238E27FC236}">
                <a16:creationId xmlns:a16="http://schemas.microsoft.com/office/drawing/2014/main" id="{5C281127-2B4D-48FC-88B8-70B0A98C8423}"/>
              </a:ext>
            </a:extLst>
          </p:cNvPr>
          <p:cNvSpPr/>
          <p:nvPr>
            <p:custDataLst>
              <p:tags r:id="rId45"/>
            </p:custDataLst>
          </p:nvPr>
        </p:nvSpPr>
        <p:spPr bwMode="auto">
          <a:xfrm>
            <a:off x="4081463" y="4586288"/>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4" name="Freeform: Shape 13">
            <a:extLst>
              <a:ext uri="{FF2B5EF4-FFF2-40B4-BE49-F238E27FC236}">
                <a16:creationId xmlns:a16="http://schemas.microsoft.com/office/drawing/2014/main" id="{67D23E83-CD96-4107-8B84-8DFAB4A058DA}"/>
              </a:ext>
            </a:extLst>
          </p:cNvPr>
          <p:cNvSpPr/>
          <p:nvPr>
            <p:custDataLst>
              <p:tags r:id="rId46"/>
            </p:custDataLst>
          </p:nvPr>
        </p:nvSpPr>
        <p:spPr bwMode="auto">
          <a:xfrm>
            <a:off x="588963" y="4586288"/>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1" name="Freeform: Shape 30">
            <a:extLst>
              <a:ext uri="{FF2B5EF4-FFF2-40B4-BE49-F238E27FC236}">
                <a16:creationId xmlns:a16="http://schemas.microsoft.com/office/drawing/2014/main" id="{6A758131-29E2-4E0D-9987-4BA201D4512A}"/>
              </a:ext>
            </a:extLst>
          </p:cNvPr>
          <p:cNvSpPr/>
          <p:nvPr>
            <p:custDataLst>
              <p:tags r:id="rId47"/>
            </p:custDataLst>
          </p:nvPr>
        </p:nvSpPr>
        <p:spPr bwMode="auto">
          <a:xfrm>
            <a:off x="588963" y="4733925"/>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2" name="Freeform: Shape 21">
            <a:extLst>
              <a:ext uri="{FF2B5EF4-FFF2-40B4-BE49-F238E27FC236}">
                <a16:creationId xmlns:a16="http://schemas.microsoft.com/office/drawing/2014/main" id="{70BD10A3-6F48-4275-9489-27E14A59B855}"/>
              </a:ext>
            </a:extLst>
          </p:cNvPr>
          <p:cNvSpPr/>
          <p:nvPr>
            <p:custDataLst>
              <p:tags r:id="rId48"/>
            </p:custDataLst>
          </p:nvPr>
        </p:nvSpPr>
        <p:spPr bwMode="auto">
          <a:xfrm>
            <a:off x="588963" y="4643438"/>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8" name="Freeform: Shape 37">
            <a:extLst>
              <a:ext uri="{FF2B5EF4-FFF2-40B4-BE49-F238E27FC236}">
                <a16:creationId xmlns:a16="http://schemas.microsoft.com/office/drawing/2014/main" id="{78B64D04-1337-41ED-AFEB-194DA253EDE8}"/>
              </a:ext>
            </a:extLst>
          </p:cNvPr>
          <p:cNvSpPr/>
          <p:nvPr>
            <p:custDataLst>
              <p:tags r:id="rId49"/>
            </p:custDataLst>
          </p:nvPr>
        </p:nvSpPr>
        <p:spPr bwMode="auto">
          <a:xfrm>
            <a:off x="588963" y="4938713"/>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5" name="Freeform: Shape 34">
            <a:extLst>
              <a:ext uri="{FF2B5EF4-FFF2-40B4-BE49-F238E27FC236}">
                <a16:creationId xmlns:a16="http://schemas.microsoft.com/office/drawing/2014/main" id="{EB12A855-E3CE-4922-B39F-87CF36388B3A}"/>
              </a:ext>
            </a:extLst>
          </p:cNvPr>
          <p:cNvSpPr/>
          <p:nvPr>
            <p:custDataLst>
              <p:tags r:id="rId50"/>
            </p:custDataLst>
          </p:nvPr>
        </p:nvSpPr>
        <p:spPr bwMode="auto">
          <a:xfrm>
            <a:off x="4073525" y="4791075"/>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0" name="Freeform: Shape 39">
            <a:extLst>
              <a:ext uri="{FF2B5EF4-FFF2-40B4-BE49-F238E27FC236}">
                <a16:creationId xmlns:a16="http://schemas.microsoft.com/office/drawing/2014/main" id="{6719A791-21AD-4FB8-B2E8-6089D31C42FF}"/>
              </a:ext>
            </a:extLst>
          </p:cNvPr>
          <p:cNvSpPr/>
          <p:nvPr>
            <p:custDataLst>
              <p:tags r:id="rId51"/>
            </p:custDataLst>
          </p:nvPr>
        </p:nvSpPr>
        <p:spPr bwMode="auto">
          <a:xfrm>
            <a:off x="4065588" y="4881563"/>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7" name="Freeform: Shape 36">
            <a:extLst>
              <a:ext uri="{FF2B5EF4-FFF2-40B4-BE49-F238E27FC236}">
                <a16:creationId xmlns:a16="http://schemas.microsoft.com/office/drawing/2014/main" id="{EF82FD5D-8F80-4DBD-B13E-669C4EB6AE1A}"/>
              </a:ext>
            </a:extLst>
          </p:cNvPr>
          <p:cNvSpPr/>
          <p:nvPr>
            <p:custDataLst>
              <p:tags r:id="rId52"/>
            </p:custDataLst>
          </p:nvPr>
        </p:nvSpPr>
        <p:spPr bwMode="auto">
          <a:xfrm>
            <a:off x="588963" y="4881563"/>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17" name="Rectangle 316">
            <a:extLst>
              <a:ext uri="{FF2B5EF4-FFF2-40B4-BE49-F238E27FC236}">
                <a16:creationId xmlns:a16="http://schemas.microsoft.com/office/drawing/2014/main" id="{3B013DA6-9AF7-48F5-9E38-5F860CB933F3}"/>
              </a:ext>
            </a:extLst>
          </p:cNvPr>
          <p:cNvSpPr/>
          <p:nvPr>
            <p:custDataLst>
              <p:tags r:id="rId53"/>
            </p:custDataLst>
          </p:nvPr>
        </p:nvSpPr>
        <p:spPr bwMode="auto">
          <a:xfrm>
            <a:off x="1439863" y="6203950"/>
            <a:ext cx="125413" cy="93663"/>
          </a:xfrm>
          <a:prstGeom prst="rect">
            <a:avLst/>
          </a:prstGeom>
          <a:solidFill>
            <a:srgbClr val="E4B7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18" name="Rectangle 317">
            <a:extLst>
              <a:ext uri="{FF2B5EF4-FFF2-40B4-BE49-F238E27FC236}">
                <a16:creationId xmlns:a16="http://schemas.microsoft.com/office/drawing/2014/main" id="{D52764AA-0BED-4F5D-993F-47AB2A968678}"/>
              </a:ext>
            </a:extLst>
          </p:cNvPr>
          <p:cNvSpPr/>
          <p:nvPr>
            <p:custDataLst>
              <p:tags r:id="rId54"/>
            </p:custDataLst>
          </p:nvPr>
        </p:nvSpPr>
        <p:spPr bwMode="auto">
          <a:xfrm>
            <a:off x="2570163" y="6203950"/>
            <a:ext cx="125413" cy="93663"/>
          </a:xfrm>
          <a:prstGeom prst="rect">
            <a:avLst/>
          </a:prstGeom>
          <a:solidFill>
            <a:srgbClr val="40615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311" name="Text Placeholder 2">
            <a:extLst>
              <a:ext uri="{FF2B5EF4-FFF2-40B4-BE49-F238E27FC236}">
                <a16:creationId xmlns:a16="http://schemas.microsoft.com/office/drawing/2014/main" id="{89F04282-F115-40A6-88E8-36D71B59DB0B}"/>
              </a:ext>
            </a:extLst>
          </p:cNvPr>
          <p:cNvSpPr>
            <a:spLocks noGrp="1"/>
          </p:cNvSpPr>
          <p:nvPr>
            <p:custDataLst>
              <p:tags r:id="rId55"/>
            </p:custDataLst>
          </p:nvPr>
        </p:nvSpPr>
        <p:spPr bwMode="auto">
          <a:xfrm>
            <a:off x="2746375" y="6200775"/>
            <a:ext cx="4492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269D68E0-4D8E-4750-912E-692E5F4B6080}" type="datetime'K''''o''''''''''''''''''''m''m''''''u''''''na''''l''t'''">
              <a:rPr lang="da-DK" altLang="en-US" sz="700" smtClean="0">
                <a:effectLst/>
                <a:sym typeface="+mn-lt"/>
              </a:rPr>
              <a:pPr>
                <a:spcBef>
                  <a:spcPct val="0"/>
                </a:spcBef>
                <a:spcAft>
                  <a:spcPct val="0"/>
                </a:spcAft>
              </a:pPr>
              <a:t>Kommunalt</a:t>
            </a:fld>
            <a:endParaRPr lang="da-DK" sz="700" noProof="0">
              <a:sym typeface="+mn-lt"/>
            </a:endParaRPr>
          </a:p>
        </p:txBody>
      </p:sp>
      <p:sp>
        <p:nvSpPr>
          <p:cNvPr id="310" name="Text Placeholder 2">
            <a:extLst>
              <a:ext uri="{FF2B5EF4-FFF2-40B4-BE49-F238E27FC236}">
                <a16:creationId xmlns:a16="http://schemas.microsoft.com/office/drawing/2014/main" id="{975A600D-98D0-49C7-B495-364EE2DC6E9E}"/>
              </a:ext>
            </a:extLst>
          </p:cNvPr>
          <p:cNvSpPr>
            <a:spLocks noGrp="1"/>
          </p:cNvSpPr>
          <p:nvPr>
            <p:custDataLst>
              <p:tags r:id="rId56"/>
            </p:custDataLst>
          </p:nvPr>
        </p:nvSpPr>
        <p:spPr bwMode="auto">
          <a:xfrm>
            <a:off x="1616075" y="6200775"/>
            <a:ext cx="8524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5906863C-6116-46DD-AF96-A8246F294D39}" type="datetime'''''Forbr''u''''gerejet'''' (''s''''t''''''''''ø''rr''''e'')'">
              <a:rPr lang="da-DK" altLang="en-US" sz="700" smtClean="0">
                <a:effectLst/>
                <a:sym typeface="+mn-lt"/>
              </a:rPr>
              <a:pPr>
                <a:spcBef>
                  <a:spcPct val="0"/>
                </a:spcBef>
                <a:spcAft>
                  <a:spcPct val="0"/>
                </a:spcAft>
              </a:pPr>
              <a:t>Forbrugerejet (større)</a:t>
            </a:fld>
            <a:endParaRPr lang="da-DK" sz="700" noProof="0">
              <a:sym typeface="+mn-lt"/>
            </a:endParaRPr>
          </a:p>
        </p:txBody>
      </p:sp>
      <p:sp>
        <p:nvSpPr>
          <p:cNvPr id="13" name="TextBox 12">
            <a:extLst>
              <a:ext uri="{FF2B5EF4-FFF2-40B4-BE49-F238E27FC236}">
                <a16:creationId xmlns:a16="http://schemas.microsoft.com/office/drawing/2014/main" id="{074D4063-8D6C-406F-976A-0655C7035687}"/>
              </a:ext>
            </a:extLst>
          </p:cNvPr>
          <p:cNvSpPr txBox="1"/>
          <p:nvPr/>
        </p:nvSpPr>
        <p:spPr>
          <a:xfrm>
            <a:off x="1663700" y="3736814"/>
            <a:ext cx="651669" cy="96950"/>
          </a:xfrm>
          <a:prstGeom prst="rect">
            <a:avLst/>
          </a:prstGeom>
          <a:noFill/>
          <a:ln w="6350">
            <a:noFill/>
            <a:prstDash val="sysDash"/>
          </a:ln>
        </p:spPr>
        <p:txBody>
          <a:bodyPr wrap="square" lIns="0" tIns="0" rIns="0" bIns="0" rtlCol="0">
            <a:spAutoFit/>
          </a:bodyPr>
          <a:lstStyle/>
          <a:p>
            <a:pPr algn="ctr"/>
            <a:r>
              <a:rPr lang="da-DK" sz="700"/>
              <a:t>&gt;200.000 m3</a:t>
            </a:r>
          </a:p>
        </p:txBody>
      </p:sp>
      <p:sp>
        <p:nvSpPr>
          <p:cNvPr id="113" name="TextBox 112">
            <a:extLst>
              <a:ext uri="{FF2B5EF4-FFF2-40B4-BE49-F238E27FC236}">
                <a16:creationId xmlns:a16="http://schemas.microsoft.com/office/drawing/2014/main" id="{60E82159-9A2D-4403-B540-8209DCC885B6}"/>
              </a:ext>
            </a:extLst>
          </p:cNvPr>
          <p:cNvSpPr txBox="1"/>
          <p:nvPr/>
        </p:nvSpPr>
        <p:spPr>
          <a:xfrm>
            <a:off x="2512665" y="3736815"/>
            <a:ext cx="651669" cy="96950"/>
          </a:xfrm>
          <a:prstGeom prst="rect">
            <a:avLst/>
          </a:prstGeom>
          <a:noFill/>
          <a:ln w="6350">
            <a:noFill/>
            <a:prstDash val="sysDash"/>
          </a:ln>
        </p:spPr>
        <p:txBody>
          <a:bodyPr wrap="square" lIns="0" tIns="0" rIns="0" bIns="0" rtlCol="0">
            <a:spAutoFit/>
          </a:bodyPr>
          <a:lstStyle/>
          <a:p>
            <a:pPr algn="ctr"/>
            <a:r>
              <a:rPr lang="da-DK" sz="700"/>
              <a:t>&lt;200.000 m3</a:t>
            </a:r>
          </a:p>
        </p:txBody>
      </p:sp>
    </p:spTree>
    <p:extLst>
      <p:ext uri="{BB962C8B-B14F-4D97-AF65-F5344CB8AC3E}">
        <p14:creationId xmlns:p14="http://schemas.microsoft.com/office/powerpoint/2010/main" val="368168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20186F-7F7A-43B9-9094-95F74168B9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Object 1" hidden="1">
                        <a:extLst>
                          <a:ext uri="{FF2B5EF4-FFF2-40B4-BE49-F238E27FC236}">
                            <a16:creationId xmlns:a16="http://schemas.microsoft.com/office/drawing/2014/main" id="{4220186F-7F7A-43B9-9094-95F74168B9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A712A0B-059C-4CDA-957B-AC1ABCBF461E}"/>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err="1">
              <a:solidFill>
                <a:srgbClr val="2F363B"/>
              </a:solidFill>
              <a:latin typeface="Arial" panose="020B0604020202020204" pitchFamily="34" charset="0"/>
              <a:ea typeface="+mj-ea"/>
              <a:cs typeface="+mj-cs"/>
              <a:sym typeface="Arial" panose="020B0604020202020204" pitchFamily="34" charset="0"/>
            </a:endParaRPr>
          </a:p>
        </p:txBody>
      </p:sp>
      <p:sp>
        <p:nvSpPr>
          <p:cNvPr id="18" name="TextBox 17">
            <a:extLst>
              <a:ext uri="{FF2B5EF4-FFF2-40B4-BE49-F238E27FC236}">
                <a16:creationId xmlns:a16="http://schemas.microsoft.com/office/drawing/2014/main" id="{18DA379A-48BE-40E0-BDCB-B8946B212FF1}"/>
              </a:ext>
            </a:extLst>
          </p:cNvPr>
          <p:cNvSpPr txBox="1"/>
          <p:nvPr/>
        </p:nvSpPr>
        <p:spPr>
          <a:xfrm>
            <a:off x="4818875" y="4280227"/>
            <a:ext cx="4523445" cy="1979171"/>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r>
              <a:rPr lang="da-DK" dirty="0">
                <a:sym typeface="Arial" panose="020B0604020202020204" pitchFamily="34" charset="0"/>
              </a:rPr>
              <a:t>Fra Danske Vandværkers medlemsdatabase har vi brugt følgende variable for selskaber under 200.000 </a:t>
            </a:r>
            <a:r>
              <a:rPr lang="da-DK" u="none" strike="noStrike" dirty="0">
                <a:effectLst/>
              </a:rPr>
              <a:t>m</a:t>
            </a:r>
            <a:r>
              <a:rPr lang="da-DK" u="none" strike="noStrike" baseline="30000" dirty="0">
                <a:effectLst/>
              </a:rPr>
              <a:t>3</a:t>
            </a:r>
            <a:r>
              <a:rPr lang="da-DK" dirty="0"/>
              <a:t>:</a:t>
            </a:r>
            <a:r>
              <a:rPr lang="da-DK" dirty="0">
                <a:sym typeface="Arial" panose="020B0604020202020204" pitchFamily="34" charset="0"/>
              </a:rPr>
              <a:t> </a:t>
            </a:r>
          </a:p>
          <a:p>
            <a:pPr marL="171450" lvl="1" indent="-171450">
              <a:buFont typeface="Arial" panose="020B0604020202020204" pitchFamily="34" charset="0"/>
              <a:buChar char="•"/>
            </a:pPr>
            <a:r>
              <a:rPr lang="da-DK" dirty="0">
                <a:sym typeface="Arial" panose="020B0604020202020204" pitchFamily="34" charset="0"/>
              </a:rPr>
              <a:t>udpumpet vandmængde</a:t>
            </a:r>
          </a:p>
          <a:p>
            <a:pPr marL="171450" lvl="1" indent="-171450">
              <a:buFont typeface="Arial" panose="020B0604020202020204" pitchFamily="34" charset="0"/>
              <a:buChar char="•"/>
            </a:pPr>
            <a:r>
              <a:rPr lang="da-DK" dirty="0">
                <a:sym typeface="Arial" panose="020B0604020202020204" pitchFamily="34" charset="0"/>
              </a:rPr>
              <a:t>antal forbrugere </a:t>
            </a:r>
          </a:p>
          <a:p>
            <a:pPr marL="171450" lvl="1" indent="-171450">
              <a:buFont typeface="Arial" panose="020B0604020202020204" pitchFamily="34" charset="0"/>
              <a:buChar char="•"/>
            </a:pPr>
            <a:r>
              <a:rPr lang="da-DK" dirty="0">
                <a:sym typeface="Arial" panose="020B0604020202020204" pitchFamily="34" charset="0"/>
              </a:rPr>
              <a:t>elforbrug</a:t>
            </a:r>
          </a:p>
        </p:txBody>
      </p:sp>
      <p:sp>
        <p:nvSpPr>
          <p:cNvPr id="13" name="TextBox 12">
            <a:extLst>
              <a:ext uri="{FF2B5EF4-FFF2-40B4-BE49-F238E27FC236}">
                <a16:creationId xmlns:a16="http://schemas.microsoft.com/office/drawing/2014/main" id="{5F124FCA-DA5E-46E3-8427-6F7B95204192}"/>
              </a:ext>
            </a:extLst>
          </p:cNvPr>
          <p:cNvSpPr txBox="1"/>
          <p:nvPr/>
        </p:nvSpPr>
        <p:spPr>
          <a:xfrm>
            <a:off x="236186" y="1373776"/>
            <a:ext cx="9103123" cy="2839239"/>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sp>
        <p:nvSpPr>
          <p:cNvPr id="9" name="Text Placeholder 8">
            <a:extLst>
              <a:ext uri="{FF2B5EF4-FFF2-40B4-BE49-F238E27FC236}">
                <a16:creationId xmlns:a16="http://schemas.microsoft.com/office/drawing/2014/main" id="{938D3800-66ED-4D05-BDE5-A372475BBDD7}"/>
              </a:ext>
            </a:extLst>
          </p:cNvPr>
          <p:cNvSpPr>
            <a:spLocks noGrp="1"/>
          </p:cNvSpPr>
          <p:nvPr>
            <p:ph type="body" sz="quarter" idx="13"/>
          </p:nvPr>
        </p:nvSpPr>
        <p:spPr>
          <a:xfrm>
            <a:off x="271462" y="6388822"/>
            <a:ext cx="6744111" cy="322696"/>
          </a:xfrm>
        </p:spPr>
        <p:txBody>
          <a:bodyPr/>
          <a:lstStyle/>
          <a:p>
            <a:r>
              <a:rPr lang="da-DK" sz="700"/>
              <a:t>Note: Data for vandmængder, postadresser og ledningslængde er sammenfaldende i Miljøstyrelsens database og Forsyningssekretariatets database. </a:t>
            </a:r>
          </a:p>
          <a:p>
            <a:r>
              <a:rPr lang="da-DK" sz="700">
                <a:solidFill>
                  <a:schemeClr val="tx1"/>
                </a:solidFill>
              </a:rPr>
              <a:t>Miljøstyrelsens database har endvidere energiforbrug. </a:t>
            </a:r>
            <a:r>
              <a:rPr lang="da-DK" sz="700" u="none" strike="noStrike">
                <a:solidFill>
                  <a:schemeClr val="tx1"/>
                </a:solidFill>
                <a:effectLst/>
              </a:rPr>
              <a:t>*) </a:t>
            </a:r>
            <a:r>
              <a:rPr lang="da-DK" sz="700">
                <a:solidFill>
                  <a:schemeClr val="tx1"/>
                </a:solidFill>
              </a:rPr>
              <a:t>F</a:t>
            </a:r>
            <a:r>
              <a:rPr lang="da-DK" sz="700" u="none" strike="noStrike">
                <a:solidFill>
                  <a:schemeClr val="tx1"/>
                </a:solidFill>
                <a:effectLst/>
              </a:rPr>
              <a:t>orbrugssteder omfatter husstande, virksomheder, institutioner mv. </a:t>
            </a:r>
            <a:endParaRPr lang="da-DK" sz="700">
              <a:solidFill>
                <a:schemeClr val="tx1"/>
              </a:solidFill>
            </a:endParaRPr>
          </a:p>
          <a:p>
            <a:r>
              <a:rPr lang="da-DK" sz="700"/>
              <a:t>Kilder: </a:t>
            </a:r>
            <a:r>
              <a:rPr lang="da-DK" sz="700">
                <a:sym typeface="Arial" panose="020B0604020202020204" pitchFamily="34" charset="0"/>
              </a:rPr>
              <a:t>Miljøstyrelsens Performancebenchmarking af vandselskaber 2019 samt DVV medlemsdata for 2019</a:t>
            </a:r>
            <a:endParaRPr lang="da-DK" sz="700"/>
          </a:p>
        </p:txBody>
      </p:sp>
      <p:sp>
        <p:nvSpPr>
          <p:cNvPr id="7" name="Title 6">
            <a:extLst>
              <a:ext uri="{FF2B5EF4-FFF2-40B4-BE49-F238E27FC236}">
                <a16:creationId xmlns:a16="http://schemas.microsoft.com/office/drawing/2014/main" id="{B16AFF5D-9ABC-4408-9923-C33839C559FA}"/>
              </a:ext>
            </a:extLst>
          </p:cNvPr>
          <p:cNvSpPr>
            <a:spLocks noGrp="1"/>
          </p:cNvSpPr>
          <p:nvPr>
            <p:ph type="title"/>
          </p:nvPr>
        </p:nvSpPr>
        <p:spPr/>
        <p:txBody>
          <a:bodyPr/>
          <a:lstStyle/>
          <a:p>
            <a:r>
              <a:rPr lang="da-DK"/>
              <a:t>Oversigt over data, nøgletal og kilder anvendt i denne analyse</a:t>
            </a:r>
          </a:p>
        </p:txBody>
      </p:sp>
      <p:sp>
        <p:nvSpPr>
          <p:cNvPr id="10" name="Text Placeholder 9">
            <a:extLst>
              <a:ext uri="{FF2B5EF4-FFF2-40B4-BE49-F238E27FC236}">
                <a16:creationId xmlns:a16="http://schemas.microsoft.com/office/drawing/2014/main" id="{40079994-042E-4A9E-A6E1-686AD2F48A81}"/>
              </a:ext>
            </a:extLst>
          </p:cNvPr>
          <p:cNvSpPr>
            <a:spLocks noGrp="1"/>
          </p:cNvSpPr>
          <p:nvPr>
            <p:ph type="body" sz="quarter" idx="14"/>
          </p:nvPr>
        </p:nvSpPr>
        <p:spPr/>
        <p:txBody>
          <a:bodyPr/>
          <a:lstStyle/>
          <a:p>
            <a:endParaRPr lang="da-DK"/>
          </a:p>
        </p:txBody>
      </p:sp>
      <p:sp>
        <p:nvSpPr>
          <p:cNvPr id="5" name="Date Placeholder 4">
            <a:extLst>
              <a:ext uri="{FF2B5EF4-FFF2-40B4-BE49-F238E27FC236}">
                <a16:creationId xmlns:a16="http://schemas.microsoft.com/office/drawing/2014/main" id="{1AAB0652-3596-40E4-B493-DB75684D3E76}"/>
              </a:ext>
            </a:extLst>
          </p:cNvPr>
          <p:cNvSpPr>
            <a:spLocks noGrp="1"/>
          </p:cNvSpPr>
          <p:nvPr>
            <p:ph type="dt" sz="half" idx="10"/>
          </p:nvPr>
        </p:nvSpPr>
        <p:spPr/>
        <p:txBody>
          <a:bodyPr/>
          <a:lstStyle/>
          <a:p>
            <a:fld id="{3F726890-A6E3-4403-8B5F-B63FA3CC0E22}" type="datetime1">
              <a:rPr lang="en-US" smtClean="0"/>
              <a:t>9/26/2025</a:t>
            </a:fld>
            <a:endParaRPr lang="en-GB"/>
          </a:p>
        </p:txBody>
      </p:sp>
      <p:sp>
        <p:nvSpPr>
          <p:cNvPr id="6" name="Slide Number Placeholder 5">
            <a:extLst>
              <a:ext uri="{FF2B5EF4-FFF2-40B4-BE49-F238E27FC236}">
                <a16:creationId xmlns:a16="http://schemas.microsoft.com/office/drawing/2014/main" id="{620EFA63-CED2-40BF-8B8F-DB31271E72EF}"/>
              </a:ext>
            </a:extLst>
          </p:cNvPr>
          <p:cNvSpPr>
            <a:spLocks noGrp="1"/>
          </p:cNvSpPr>
          <p:nvPr>
            <p:ph type="sldNum" sz="quarter" idx="16"/>
          </p:nvPr>
        </p:nvSpPr>
        <p:spPr/>
        <p:txBody>
          <a:bodyPr/>
          <a:lstStyle/>
          <a:p>
            <a:fld id="{24C8C45C-947F-4981-8B3F-4F32E973C901}" type="slidenum">
              <a:rPr lang="en-GB" smtClean="0"/>
              <a:pPr/>
              <a:t>5</a:t>
            </a:fld>
            <a:endParaRPr lang="en-GB"/>
          </a:p>
        </p:txBody>
      </p:sp>
      <p:graphicFrame>
        <p:nvGraphicFramePr>
          <p:cNvPr id="3" name="Table 2">
            <a:extLst>
              <a:ext uri="{FF2B5EF4-FFF2-40B4-BE49-F238E27FC236}">
                <a16:creationId xmlns:a16="http://schemas.microsoft.com/office/drawing/2014/main" id="{D82FF16C-177F-412C-A1D1-3D28A54C8E53}"/>
              </a:ext>
            </a:extLst>
          </p:cNvPr>
          <p:cNvGraphicFramePr>
            <a:graphicFrameLocks noGrp="1"/>
          </p:cNvGraphicFramePr>
          <p:nvPr>
            <p:extLst>
              <p:ext uri="{D42A27DB-BD31-4B8C-83A1-F6EECF244321}">
                <p14:modId xmlns:p14="http://schemas.microsoft.com/office/powerpoint/2010/main" val="3403538337"/>
              </p:ext>
            </p:extLst>
          </p:nvPr>
        </p:nvGraphicFramePr>
        <p:xfrm>
          <a:off x="422030" y="1008162"/>
          <a:ext cx="8659829" cy="3081770"/>
        </p:xfrm>
        <a:graphic>
          <a:graphicData uri="http://schemas.openxmlformats.org/drawingml/2006/table">
            <a:tbl>
              <a:tblPr>
                <a:tableStyleId>{17292A2E-F333-43FB-9621-5CBBE7FDCDCB}</a:tableStyleId>
              </a:tblPr>
              <a:tblGrid>
                <a:gridCol w="1432011">
                  <a:extLst>
                    <a:ext uri="{9D8B030D-6E8A-4147-A177-3AD203B41FA5}">
                      <a16:colId xmlns:a16="http://schemas.microsoft.com/office/drawing/2014/main" val="1989953265"/>
                    </a:ext>
                  </a:extLst>
                </a:gridCol>
                <a:gridCol w="810152">
                  <a:extLst>
                    <a:ext uri="{9D8B030D-6E8A-4147-A177-3AD203B41FA5}">
                      <a16:colId xmlns:a16="http://schemas.microsoft.com/office/drawing/2014/main" val="4002845184"/>
                    </a:ext>
                  </a:extLst>
                </a:gridCol>
                <a:gridCol w="910466">
                  <a:extLst>
                    <a:ext uri="{9D8B030D-6E8A-4147-A177-3AD203B41FA5}">
                      <a16:colId xmlns:a16="http://schemas.microsoft.com/office/drawing/2014/main" val="3125005324"/>
                    </a:ext>
                  </a:extLst>
                </a:gridCol>
                <a:gridCol w="910466">
                  <a:extLst>
                    <a:ext uri="{9D8B030D-6E8A-4147-A177-3AD203B41FA5}">
                      <a16:colId xmlns:a16="http://schemas.microsoft.com/office/drawing/2014/main" val="1752729121"/>
                    </a:ext>
                  </a:extLst>
                </a:gridCol>
                <a:gridCol w="910466">
                  <a:extLst>
                    <a:ext uri="{9D8B030D-6E8A-4147-A177-3AD203B41FA5}">
                      <a16:colId xmlns:a16="http://schemas.microsoft.com/office/drawing/2014/main" val="3158747082"/>
                    </a:ext>
                  </a:extLst>
                </a:gridCol>
                <a:gridCol w="910466">
                  <a:extLst>
                    <a:ext uri="{9D8B030D-6E8A-4147-A177-3AD203B41FA5}">
                      <a16:colId xmlns:a16="http://schemas.microsoft.com/office/drawing/2014/main" val="1096109141"/>
                    </a:ext>
                  </a:extLst>
                </a:gridCol>
                <a:gridCol w="910466">
                  <a:extLst>
                    <a:ext uri="{9D8B030D-6E8A-4147-A177-3AD203B41FA5}">
                      <a16:colId xmlns:a16="http://schemas.microsoft.com/office/drawing/2014/main" val="1894416819"/>
                    </a:ext>
                  </a:extLst>
                </a:gridCol>
                <a:gridCol w="910466">
                  <a:extLst>
                    <a:ext uri="{9D8B030D-6E8A-4147-A177-3AD203B41FA5}">
                      <a16:colId xmlns:a16="http://schemas.microsoft.com/office/drawing/2014/main" val="142328621"/>
                    </a:ext>
                  </a:extLst>
                </a:gridCol>
                <a:gridCol w="954870">
                  <a:extLst>
                    <a:ext uri="{9D8B030D-6E8A-4147-A177-3AD203B41FA5}">
                      <a16:colId xmlns:a16="http://schemas.microsoft.com/office/drawing/2014/main" val="2170958953"/>
                    </a:ext>
                  </a:extLst>
                </a:gridCol>
              </a:tblGrid>
              <a:tr h="760513">
                <a:tc>
                  <a:txBody>
                    <a:bodyPr/>
                    <a:lstStyle/>
                    <a:p>
                      <a:pPr algn="l" fontAlgn="b"/>
                      <a:r>
                        <a:rPr lang="da-DK" sz="1000" u="none" strike="noStrike">
                          <a:solidFill>
                            <a:srgbClr val="1F2023"/>
                          </a:solidFill>
                          <a:effectLst/>
                        </a:rPr>
                        <a:t> </a:t>
                      </a:r>
                      <a:endParaRPr lang="da-DK" sz="1000" b="1" i="0" u="none" strike="noStrike">
                        <a:solidFill>
                          <a:srgbClr val="1F2023"/>
                        </a:solidFill>
                        <a:effectLst/>
                        <a:latin typeface="Arial" panose="020B0604020202020204" pitchFamily="34" charset="0"/>
                      </a:endParaRPr>
                    </a:p>
                  </a:txBody>
                  <a:tcPr marL="36000" marR="36000" marT="36000" marB="36000" anchor="ctr">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tc>
                  <a:txBody>
                    <a:bodyPr/>
                    <a:lstStyle/>
                    <a:p>
                      <a:pPr algn="ctr" rtl="0" fontAlgn="b"/>
                      <a:r>
                        <a:rPr lang="da-DK" sz="1000" u="none" strike="noStrike">
                          <a:solidFill>
                            <a:srgbClr val="1F2023"/>
                          </a:solidFill>
                          <a:effectLst/>
                        </a:rPr>
                        <a:t>​Antal 2019</a:t>
                      </a:r>
                      <a:endParaRPr lang="da-DK" sz="1000" b="1" i="0" u="none" strike="noStrike">
                        <a:solidFill>
                          <a:srgbClr val="1F2023"/>
                        </a:solidFill>
                        <a:effectLst/>
                        <a:latin typeface="Arial" panose="020B0604020202020204" pitchFamily="34" charset="0"/>
                      </a:endParaRPr>
                    </a:p>
                  </a:txBody>
                  <a:tcPr marL="36000" marR="36000" marT="36000" marB="3600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tc>
                  <a:txBody>
                    <a:bodyPr/>
                    <a:lstStyle/>
                    <a:p>
                      <a:pPr algn="ctr" rtl="0" fontAlgn="b"/>
                      <a:r>
                        <a:rPr lang="da-DK" sz="1000" u="none" strike="noStrike">
                          <a:solidFill>
                            <a:srgbClr val="1F2023"/>
                          </a:solidFill>
                          <a:effectLst/>
                        </a:rPr>
                        <a:t>​Udpumpet vandmængde</a:t>
                      </a:r>
                      <a:br>
                        <a:rPr lang="da-DK" sz="1000" u="none" strike="noStrike">
                          <a:solidFill>
                            <a:srgbClr val="1F2023"/>
                          </a:solidFill>
                          <a:effectLst/>
                        </a:rPr>
                      </a:br>
                      <a:r>
                        <a:rPr lang="da-DK" sz="1000" u="none" strike="noStrike">
                          <a:solidFill>
                            <a:srgbClr val="1F2023"/>
                          </a:solidFill>
                          <a:effectLst/>
                        </a:rPr>
                        <a:t>(mio. m3)</a:t>
                      </a:r>
                      <a:endParaRPr lang="da-DK" sz="1000" b="1" i="0" u="none" strike="noStrike">
                        <a:solidFill>
                          <a:srgbClr val="1F2023"/>
                        </a:solidFill>
                        <a:effectLst/>
                        <a:latin typeface="Arial" panose="020B0604020202020204" pitchFamily="34" charset="0"/>
                      </a:endParaRPr>
                    </a:p>
                  </a:txBody>
                  <a:tcPr marL="36000" marR="36000" marT="36000" marB="3600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tc>
                  <a:txBody>
                    <a:bodyPr/>
                    <a:lstStyle/>
                    <a:p>
                      <a:pPr algn="ctr" rtl="0" fontAlgn="b"/>
                      <a:r>
                        <a:rPr lang="da-DK" sz="1000" u="none" strike="noStrike">
                          <a:solidFill>
                            <a:srgbClr val="1F2023"/>
                          </a:solidFill>
                          <a:effectLst/>
                        </a:rPr>
                        <a:t>​Antal forbrugssteder i forsynings</a:t>
                      </a:r>
                      <a:br>
                        <a:rPr lang="da-DK" sz="1000" u="none" strike="noStrike">
                          <a:solidFill>
                            <a:srgbClr val="1F2023"/>
                          </a:solidFill>
                          <a:effectLst/>
                        </a:rPr>
                      </a:br>
                      <a:r>
                        <a:rPr lang="da-DK" sz="1000" u="none" strike="noStrike">
                          <a:solidFill>
                            <a:srgbClr val="1F2023"/>
                          </a:solidFill>
                          <a:effectLst/>
                        </a:rPr>
                        <a:t>område ​(mio. postadresser)*</a:t>
                      </a:r>
                      <a:endParaRPr lang="da-DK" sz="1000" b="1" i="0" u="none" strike="noStrike">
                        <a:solidFill>
                          <a:srgbClr val="1F2023"/>
                        </a:solidFill>
                        <a:effectLst/>
                        <a:latin typeface="Arial" panose="020B0604020202020204" pitchFamily="34" charset="0"/>
                      </a:endParaRPr>
                    </a:p>
                  </a:txBody>
                  <a:tcPr marL="36000" marR="36000" marT="36000" marB="3600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tc>
                  <a:txBody>
                    <a:bodyPr/>
                    <a:lstStyle/>
                    <a:p>
                      <a:pPr algn="ctr" rtl="0" fontAlgn="b"/>
                      <a:r>
                        <a:rPr lang="da-DK" sz="1000" u="none" strike="noStrike">
                          <a:solidFill>
                            <a:srgbClr val="1F2023"/>
                          </a:solidFill>
                          <a:effectLst/>
                        </a:rPr>
                        <a:t>​Ledningsnet </a:t>
                      </a:r>
                      <a:br>
                        <a:rPr lang="da-DK" sz="1000" u="none" strike="noStrike">
                          <a:solidFill>
                            <a:srgbClr val="1F2023"/>
                          </a:solidFill>
                          <a:effectLst/>
                        </a:rPr>
                      </a:br>
                      <a:r>
                        <a:rPr lang="da-DK" sz="1000" u="none" strike="noStrike">
                          <a:solidFill>
                            <a:srgbClr val="1F2023"/>
                          </a:solidFill>
                          <a:effectLst/>
                        </a:rPr>
                        <a:t>​(km)</a:t>
                      </a:r>
                      <a:endParaRPr lang="da-DK" sz="1000" b="1" i="0" u="none" strike="noStrike">
                        <a:solidFill>
                          <a:srgbClr val="1F2023"/>
                        </a:solidFill>
                        <a:effectLst/>
                        <a:latin typeface="Arial" panose="020B0604020202020204" pitchFamily="34" charset="0"/>
                      </a:endParaRPr>
                    </a:p>
                  </a:txBody>
                  <a:tcPr marL="36000" marR="36000" marT="36000" marB="3600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tc>
                  <a:txBody>
                    <a:bodyPr/>
                    <a:lstStyle/>
                    <a:p>
                      <a:pPr algn="ctr" rtl="0" fontAlgn="b"/>
                      <a:r>
                        <a:rPr lang="da-DK" sz="1000" b="0" i="0" u="none" strike="noStrike">
                          <a:solidFill>
                            <a:srgbClr val="1F2023"/>
                          </a:solidFill>
                          <a:effectLst/>
                          <a:latin typeface="Arial" panose="020B0604020202020204" pitchFamily="34" charset="0"/>
                        </a:rPr>
                        <a:t>​</a:t>
                      </a:r>
                      <a:r>
                        <a:rPr lang="da-DK" sz="1000" b="0" i="0" u="none" strike="noStrike" err="1">
                          <a:solidFill>
                            <a:srgbClr val="1F2023"/>
                          </a:solidFill>
                          <a:effectLst/>
                          <a:latin typeface="Arial" panose="020B0604020202020204" pitchFamily="34" charset="0"/>
                        </a:rPr>
                        <a:t>Gns</a:t>
                      </a:r>
                      <a:r>
                        <a:rPr lang="da-DK" sz="1000" b="0" i="0" u="none" strike="noStrike">
                          <a:solidFill>
                            <a:srgbClr val="1F2023"/>
                          </a:solidFill>
                          <a:effectLst/>
                          <a:latin typeface="Arial" panose="020B0604020202020204" pitchFamily="34" charset="0"/>
                        </a:rPr>
                        <a:t>. vandmængde pr. vandværk ​(mio. m</a:t>
                      </a:r>
                      <a:r>
                        <a:rPr lang="da-DK" sz="1000" b="0" i="0" u="none" strike="noStrike" baseline="30000">
                          <a:solidFill>
                            <a:srgbClr val="1F2023"/>
                          </a:solidFill>
                          <a:effectLst/>
                          <a:latin typeface="Arial" panose="020B0604020202020204" pitchFamily="34" charset="0"/>
                        </a:rPr>
                        <a:t>3</a:t>
                      </a:r>
                      <a:r>
                        <a:rPr lang="da-DK" sz="1000" b="0" i="0" u="none" strike="noStrike">
                          <a:solidFill>
                            <a:srgbClr val="1F2023"/>
                          </a:solidFill>
                          <a:effectLst/>
                          <a:latin typeface="Arial" panose="020B0604020202020204" pitchFamily="34" charset="0"/>
                        </a:rPr>
                        <a:t> pr. værk)</a:t>
                      </a:r>
                    </a:p>
                  </a:txBody>
                  <a:tcPr marL="36000" marR="36000" marT="36000" marB="3600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tc>
                  <a:txBody>
                    <a:bodyPr/>
                    <a:lstStyle/>
                    <a:p>
                      <a:pPr algn="ctr" rtl="0" fontAlgn="b"/>
                      <a:r>
                        <a:rPr lang="da-DK" sz="1000" b="0" i="0" u="none" strike="noStrike">
                          <a:solidFill>
                            <a:srgbClr val="1F2023"/>
                          </a:solidFill>
                          <a:effectLst/>
                          <a:latin typeface="Arial" panose="020B0604020202020204" pitchFamily="34" charset="0"/>
                        </a:rPr>
                        <a:t>​</a:t>
                      </a:r>
                      <a:r>
                        <a:rPr lang="da-DK" sz="1000" b="0" i="0" u="none" strike="noStrike" err="1">
                          <a:solidFill>
                            <a:srgbClr val="1F2023"/>
                          </a:solidFill>
                          <a:effectLst/>
                          <a:latin typeface="Arial" panose="020B0604020202020204" pitchFamily="34" charset="0"/>
                        </a:rPr>
                        <a:t>Gns</a:t>
                      </a:r>
                      <a:r>
                        <a:rPr lang="da-DK" sz="1000" b="0" i="0" u="none" strike="noStrike">
                          <a:solidFill>
                            <a:srgbClr val="1F2023"/>
                          </a:solidFill>
                          <a:effectLst/>
                          <a:latin typeface="Arial" panose="020B0604020202020204" pitchFamily="34" charset="0"/>
                        </a:rPr>
                        <a:t>. antal forbrugssteder pr. vandværk ​(antal pr. værk)</a:t>
                      </a:r>
                    </a:p>
                  </a:txBody>
                  <a:tcPr marL="36000" marR="36000" marT="36000" marB="3600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tc>
                  <a:txBody>
                    <a:bodyPr/>
                    <a:lstStyle/>
                    <a:p>
                      <a:pPr algn="ctr" rtl="0" fontAlgn="b"/>
                      <a:r>
                        <a:rPr lang="da-DK" sz="1000" b="0" i="0" u="none" strike="noStrike">
                          <a:solidFill>
                            <a:srgbClr val="1F2023"/>
                          </a:solidFill>
                          <a:effectLst/>
                          <a:latin typeface="Arial" panose="020B0604020202020204" pitchFamily="34" charset="0"/>
                        </a:rPr>
                        <a:t>​</a:t>
                      </a:r>
                      <a:r>
                        <a:rPr lang="da-DK" sz="1000" b="0" i="0" u="none" strike="noStrike" err="1">
                          <a:solidFill>
                            <a:srgbClr val="1F2023"/>
                          </a:solidFill>
                          <a:effectLst/>
                          <a:latin typeface="Arial" panose="020B0604020202020204" pitchFamily="34" charset="0"/>
                        </a:rPr>
                        <a:t>Gns</a:t>
                      </a:r>
                      <a:r>
                        <a:rPr lang="da-DK" sz="1000" b="0" i="0" u="none" strike="noStrike">
                          <a:solidFill>
                            <a:srgbClr val="1F2023"/>
                          </a:solidFill>
                          <a:effectLst/>
                          <a:latin typeface="Arial" panose="020B0604020202020204" pitchFamily="34" charset="0"/>
                        </a:rPr>
                        <a:t>. ledningsnet pr. forbruger ​(meter pr. forbruger)</a:t>
                      </a:r>
                    </a:p>
                  </a:txBody>
                  <a:tcPr marL="36000" marR="36000" marT="36000" marB="36000">
                    <a:lnL>
                      <a:noFill/>
                    </a:lnL>
                    <a:lnR>
                      <a:noFill/>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tc>
                  <a:txBody>
                    <a:bodyPr/>
                    <a:lstStyle/>
                    <a:p>
                      <a:pPr algn="ctr" rtl="0" fontAlgn="b"/>
                      <a:r>
                        <a:rPr lang="da-DK" sz="1000" u="none" strike="noStrike">
                          <a:solidFill>
                            <a:srgbClr val="1F2023"/>
                          </a:solidFill>
                          <a:effectLst/>
                        </a:rPr>
                        <a:t>Kilde</a:t>
                      </a:r>
                      <a:endParaRPr lang="da-DK" sz="1000" b="1" i="0" u="none" strike="noStrike">
                        <a:solidFill>
                          <a:srgbClr val="1F2023"/>
                        </a:solidFill>
                        <a:effectLst/>
                        <a:latin typeface="Arial" panose="020B0604020202020204" pitchFamily="34" charset="0"/>
                      </a:endParaRPr>
                    </a:p>
                  </a:txBody>
                  <a:tcPr marL="36000" marR="36000" marT="36000" marB="36000">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solidFill>
                      <a:srgbClr val="C3CFCB"/>
                    </a:solidFill>
                  </a:tcPr>
                </a:tc>
                <a:extLst>
                  <a:ext uri="{0D108BD9-81ED-4DB2-BD59-A6C34878D82A}">
                    <a16:rowId xmlns:a16="http://schemas.microsoft.com/office/drawing/2014/main" val="3287681324"/>
                  </a:ext>
                </a:extLst>
              </a:tr>
              <a:tr h="657899">
                <a:tc>
                  <a:txBody>
                    <a:bodyPr/>
                    <a:lstStyle/>
                    <a:p>
                      <a:pPr algn="l" rtl="0" fontAlgn="b"/>
                      <a:r>
                        <a:rPr lang="da-DK" sz="1000" u="none" strike="noStrike">
                          <a:effectLst/>
                        </a:rPr>
                        <a:t>​Kommunale drikkevandsselskaber</a:t>
                      </a:r>
                      <a:endParaRPr lang="da-DK" sz="1000" b="1" i="0" u="none" strike="noStrike">
                        <a:solidFill>
                          <a:srgbClr val="342F2B"/>
                        </a:solidFill>
                        <a:effectLst/>
                        <a:latin typeface="Arial" panose="020B0604020202020204" pitchFamily="34" charset="0"/>
                      </a:endParaRPr>
                    </a:p>
                  </a:txBody>
                  <a:tcPr marL="36000" marR="36000" marT="36000" marB="36000" anchor="ctr">
                    <a:lnL w="6350" cap="flat" cmpd="sng" algn="ctr">
                      <a:noFill/>
                      <a:prstDash val="solid"/>
                      <a:miter lim="800000"/>
                    </a:lnL>
                    <a:lnR>
                      <a:noFill/>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85</a:t>
                      </a:r>
                    </a:p>
                  </a:txBody>
                  <a:tcPr marL="36000" marR="36000" marT="36000" marB="36000" anchor="ctr">
                    <a:lnL>
                      <a:noFill/>
                    </a:lnL>
                    <a:lnR>
                      <a:noFill/>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232</a:t>
                      </a:r>
                    </a:p>
                  </a:txBody>
                  <a:tcPr marL="36000" marR="36000" marT="36000" marB="36000" anchor="ctr">
                    <a:lnL>
                      <a:noFill/>
                    </a:lnL>
                    <a:lnR>
                      <a:noFill/>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2,1</a:t>
                      </a:r>
                    </a:p>
                  </a:txBody>
                  <a:tcPr marL="36000" marR="36000" marT="36000" marB="36000" anchor="ctr">
                    <a:lnL>
                      <a:noFill/>
                    </a:lnL>
                    <a:lnR>
                      <a:noFill/>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0" i="0" u="none" strike="noStrike">
                          <a:solidFill>
                            <a:srgbClr val="342F2B"/>
                          </a:solidFill>
                          <a:effectLst/>
                          <a:latin typeface="Arial" panose="020B0604020202020204" pitchFamily="34" charset="0"/>
                        </a:rPr>
                        <a:t>32.000</a:t>
                      </a:r>
                    </a:p>
                  </a:txBody>
                  <a:tcPr marL="36000" marR="36000" marT="36000" marB="36000" anchor="ctr">
                    <a:lnL>
                      <a:noFill/>
                    </a:lnL>
                    <a:lnR>
                      <a:noFill/>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da-DK" sz="1000" b="0" i="0" u="none" strike="noStrike">
                          <a:solidFill>
                            <a:srgbClr val="342F2B"/>
                          </a:solidFill>
                          <a:effectLst/>
                          <a:latin typeface="Arial" panose="020B0604020202020204" pitchFamily="34" charset="0"/>
                        </a:rPr>
                        <a:t>2,72</a:t>
                      </a:r>
                    </a:p>
                  </a:txBody>
                  <a:tcPr marL="36000" marR="36000" marT="36000" marB="36000" anchor="ctr">
                    <a:lnL>
                      <a:noFill/>
                    </a:lnL>
                    <a:lnR>
                      <a:noFill/>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a-DK" sz="1000" b="0" i="0" u="none" strike="noStrike">
                          <a:solidFill>
                            <a:srgbClr val="342F2B"/>
                          </a:solidFill>
                          <a:effectLst/>
                          <a:latin typeface="Arial" panose="020B0604020202020204" pitchFamily="34" charset="0"/>
                        </a:rPr>
                        <a:t>24.600</a:t>
                      </a:r>
                    </a:p>
                  </a:txBody>
                  <a:tcPr marL="36000" marR="36000" marT="36000" marB="36000" anchor="ctr">
                    <a:lnL>
                      <a:noFill/>
                    </a:lnL>
                    <a:lnR>
                      <a:noFill/>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a-DK" sz="1000" b="0" i="0" u="none" strike="noStrike">
                          <a:solidFill>
                            <a:srgbClr val="342F2B"/>
                          </a:solidFill>
                          <a:effectLst/>
                          <a:latin typeface="Arial" panose="020B0604020202020204" pitchFamily="34" charset="0"/>
                        </a:rPr>
                        <a:t>16</a:t>
                      </a:r>
                    </a:p>
                  </a:txBody>
                  <a:tcPr marL="36000" marR="36000" marT="36000" marB="36000" anchor="ctr">
                    <a:lnL>
                      <a:noFill/>
                    </a:lnL>
                    <a:lnR>
                      <a:noFill/>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u="none" strike="noStrike">
                          <a:effectLst/>
                        </a:rPr>
                        <a:t>KFST/MST</a:t>
                      </a:r>
                      <a:endParaRPr lang="da-DK" sz="1000" b="1" i="0" u="none" strike="noStrike">
                        <a:solidFill>
                          <a:srgbClr val="342F2B"/>
                        </a:solidFill>
                        <a:effectLst/>
                        <a:latin typeface="Calibri" panose="020F0502020204030204" pitchFamily="34" charset="0"/>
                      </a:endParaRPr>
                    </a:p>
                  </a:txBody>
                  <a:tcPr marL="36000" marR="36000" marT="36000" marB="36000" anchor="ctr">
                    <a:lnL>
                      <a:noFill/>
                    </a:lnL>
                    <a:lnR w="6350" cap="flat" cmpd="sng" algn="ctr">
                      <a:noFill/>
                      <a:prstDash val="solid"/>
                      <a:miter lim="800000"/>
                    </a:lnR>
                    <a:lnT>
                      <a:noFill/>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977604"/>
                  </a:ext>
                </a:extLst>
              </a:tr>
              <a:tr h="657899">
                <a:tc>
                  <a:txBody>
                    <a:bodyPr/>
                    <a:lstStyle/>
                    <a:p>
                      <a:pPr algn="l" rtl="0" fontAlgn="b"/>
                      <a:r>
                        <a:rPr lang="da-DK" sz="1000" u="none" strike="noStrike">
                          <a:effectLst/>
                        </a:rPr>
                        <a:t>​Forbrugerejede drikkevandsselskaber ​</a:t>
                      </a:r>
                      <a:br>
                        <a:rPr lang="da-DK" sz="1000" u="none" strike="noStrike">
                          <a:effectLst/>
                        </a:rPr>
                      </a:br>
                      <a:r>
                        <a:rPr lang="da-DK" sz="1000" u="none" strike="noStrike">
                          <a:effectLst/>
                        </a:rPr>
                        <a:t>(over 200.000 m</a:t>
                      </a:r>
                      <a:r>
                        <a:rPr lang="da-DK" sz="1000" u="none" strike="noStrike" baseline="30000">
                          <a:effectLst/>
                        </a:rPr>
                        <a:t>3</a:t>
                      </a:r>
                      <a:r>
                        <a:rPr lang="da-DK" sz="1000" u="none" strike="noStrike">
                          <a:effectLst/>
                        </a:rPr>
                        <a:t>)</a:t>
                      </a:r>
                      <a:endParaRPr lang="da-DK" sz="1000" b="1" i="0" u="none" strike="noStrike">
                        <a:solidFill>
                          <a:srgbClr val="342F2B"/>
                        </a:solidFill>
                        <a:effectLst/>
                        <a:latin typeface="Arial" panose="020B0604020202020204" pitchFamily="34" charset="0"/>
                      </a:endParaRPr>
                    </a:p>
                  </a:txBody>
                  <a:tcPr marL="36000" marR="36000" marT="36000" marB="36000" anchor="ctr">
                    <a:lnL w="6350" cap="flat" cmpd="sng" algn="ctr">
                      <a:noFill/>
                      <a:prstDash val="solid"/>
                      <a:miter lim="800000"/>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139</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57</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0,4</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0" i="0" u="none" strike="noStrike">
                          <a:solidFill>
                            <a:srgbClr val="342F2B"/>
                          </a:solidFill>
                          <a:effectLst/>
                          <a:latin typeface="Arial" panose="020B0604020202020204" pitchFamily="34" charset="0"/>
                        </a:rPr>
                        <a:t>14.000</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da-DK" sz="1000" b="0" i="0" u="none" strike="noStrike">
                          <a:solidFill>
                            <a:srgbClr val="342F2B"/>
                          </a:solidFill>
                          <a:effectLst/>
                          <a:latin typeface="Arial" panose="020B0604020202020204" pitchFamily="34" charset="0"/>
                        </a:rPr>
                        <a:t>0,43</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a-DK" sz="1000" b="0" i="0" u="none" strike="noStrike">
                          <a:solidFill>
                            <a:srgbClr val="342F2B"/>
                          </a:solidFill>
                          <a:effectLst/>
                          <a:latin typeface="Arial" panose="020B0604020202020204" pitchFamily="34" charset="0"/>
                        </a:rPr>
                        <a:t>2.800</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a-DK" sz="1000" b="0" i="0" u="none" strike="noStrike">
                          <a:solidFill>
                            <a:srgbClr val="342F2B"/>
                          </a:solidFill>
                          <a:effectLst/>
                          <a:latin typeface="Arial" panose="020B0604020202020204" pitchFamily="34" charset="0"/>
                        </a:rPr>
                        <a:t>36</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u="none" strike="noStrike">
                          <a:effectLst/>
                        </a:rPr>
                        <a:t>KFST/MST</a:t>
                      </a:r>
                      <a:endParaRPr lang="da-DK" sz="1000" b="1" i="0" u="none" strike="noStrike">
                        <a:solidFill>
                          <a:srgbClr val="342F2B"/>
                        </a:solidFill>
                        <a:effectLst/>
                        <a:latin typeface="Calibri" panose="020F0502020204030204" pitchFamily="34" charset="0"/>
                      </a:endParaRPr>
                    </a:p>
                  </a:txBody>
                  <a:tcPr marL="36000" marR="36000" marT="36000" marB="36000" anchor="ctr">
                    <a:lnL>
                      <a:noFill/>
                    </a:lnL>
                    <a:lnR w="6350" cap="flat" cmpd="sng" algn="ctr">
                      <a:noFill/>
                      <a:prstDash val="solid"/>
                      <a:miter lim="800000"/>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5817839"/>
                  </a:ext>
                </a:extLst>
              </a:tr>
              <a:tr h="657899">
                <a:tc>
                  <a:txBody>
                    <a:bodyPr/>
                    <a:lstStyle/>
                    <a:p>
                      <a:pPr algn="l" rtl="0" fontAlgn="b"/>
                      <a:r>
                        <a:rPr lang="da-DK" sz="1000" u="none" strike="noStrike">
                          <a:effectLst/>
                        </a:rPr>
                        <a:t>​Forbrugerejede drikkevandsselskaber ​</a:t>
                      </a:r>
                      <a:br>
                        <a:rPr lang="da-DK" sz="1000" u="none" strike="noStrike">
                          <a:effectLst/>
                        </a:rPr>
                      </a:br>
                      <a:r>
                        <a:rPr lang="da-DK" sz="1000" u="none" strike="noStrike">
                          <a:effectLst/>
                        </a:rPr>
                        <a:t>(under 200.000 m</a:t>
                      </a:r>
                      <a:r>
                        <a:rPr lang="da-DK" sz="1000" u="none" strike="noStrike" baseline="30000">
                          <a:effectLst/>
                        </a:rPr>
                        <a:t>3</a:t>
                      </a:r>
                      <a:r>
                        <a:rPr lang="da-DK" sz="1000" u="none" strike="noStrike">
                          <a:effectLst/>
                        </a:rPr>
                        <a:t>)</a:t>
                      </a:r>
                      <a:endParaRPr lang="da-DK" sz="1000" b="1" i="0" u="none" strike="noStrike">
                        <a:solidFill>
                          <a:srgbClr val="342F2B"/>
                        </a:solidFill>
                        <a:effectLst/>
                        <a:latin typeface="Arial" panose="020B0604020202020204" pitchFamily="34" charset="0"/>
                      </a:endParaRPr>
                    </a:p>
                  </a:txBody>
                  <a:tcPr marL="36000" marR="36000" marT="36000" marB="36000" anchor="ctr">
                    <a:lnL w="6350" cap="flat" cmpd="sng" algn="ctr">
                      <a:noFill/>
                      <a:prstDash val="solid"/>
                      <a:miter lim="800000"/>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1.682</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86</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0" i="0" u="none" strike="noStrike">
                          <a:solidFill>
                            <a:srgbClr val="342F2B"/>
                          </a:solidFill>
                          <a:effectLst/>
                          <a:latin typeface="Arial" panose="020B0604020202020204" pitchFamily="34" charset="0"/>
                        </a:rPr>
                        <a:t>0,7</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0" i="0" u="none" strike="noStrike">
                          <a:solidFill>
                            <a:srgbClr val="342F2B"/>
                          </a:solidFill>
                          <a:effectLst/>
                          <a:latin typeface="Arial" panose="020B0604020202020204" pitchFamily="34" charset="0"/>
                        </a:rPr>
                        <a:t>-</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da-DK" sz="1000" b="0" i="0" u="none" strike="noStrike">
                          <a:solidFill>
                            <a:srgbClr val="342F2B"/>
                          </a:solidFill>
                          <a:effectLst/>
                          <a:latin typeface="Arial" panose="020B0604020202020204" pitchFamily="34" charset="0"/>
                        </a:rPr>
                        <a:t>0,05</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a-DK" sz="1000" b="0" i="0" u="none" strike="noStrike">
                          <a:solidFill>
                            <a:srgbClr val="342F2B"/>
                          </a:solidFill>
                          <a:effectLst/>
                          <a:latin typeface="Arial" panose="020B0604020202020204" pitchFamily="34" charset="0"/>
                        </a:rPr>
                        <a:t>400</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a-DK" sz="1000" b="0" i="0" u="none" strike="noStrike">
                          <a:solidFill>
                            <a:srgbClr val="342F2B"/>
                          </a:solidFill>
                          <a:effectLst/>
                          <a:latin typeface="Arial" panose="020B0604020202020204" pitchFamily="34" charset="0"/>
                        </a:rPr>
                        <a:t>- </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u="none" strike="noStrike">
                          <a:effectLst/>
                        </a:rPr>
                        <a:t>DVV</a:t>
                      </a:r>
                      <a:endParaRPr lang="da-DK" sz="1000" b="1" i="0" u="none" strike="noStrike">
                        <a:solidFill>
                          <a:srgbClr val="342F2B"/>
                        </a:solidFill>
                        <a:effectLst/>
                        <a:latin typeface="Calibri" panose="020F0502020204030204" pitchFamily="34" charset="0"/>
                      </a:endParaRPr>
                    </a:p>
                  </a:txBody>
                  <a:tcPr marL="36000" marR="36000" marT="36000" marB="36000" anchor="ctr">
                    <a:lnL>
                      <a:noFill/>
                    </a:lnL>
                    <a:lnR w="6350" cap="flat" cmpd="sng" algn="ctr">
                      <a:noFill/>
                      <a:prstDash val="solid"/>
                      <a:miter lim="800000"/>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0387"/>
                  </a:ext>
                </a:extLst>
              </a:tr>
              <a:tr h="347560">
                <a:tc>
                  <a:txBody>
                    <a:bodyPr/>
                    <a:lstStyle/>
                    <a:p>
                      <a:pPr algn="l" rtl="0" fontAlgn="b"/>
                      <a:r>
                        <a:rPr lang="da-DK" sz="1000" b="1" u="none" strike="noStrike">
                          <a:effectLst/>
                        </a:rPr>
                        <a:t>​Drikkevandsselskaber </a:t>
                      </a:r>
                      <a:br>
                        <a:rPr lang="da-DK" sz="1000" b="1" u="none" strike="noStrike">
                          <a:effectLst/>
                        </a:rPr>
                      </a:br>
                      <a:r>
                        <a:rPr lang="da-DK" sz="1000" b="1" u="none" strike="noStrike">
                          <a:effectLst/>
                        </a:rPr>
                        <a:t>i alt</a:t>
                      </a:r>
                      <a:endParaRPr lang="da-DK" sz="1000" b="1" i="0" u="none" strike="noStrike">
                        <a:solidFill>
                          <a:srgbClr val="342F2B"/>
                        </a:solidFill>
                        <a:effectLst/>
                        <a:latin typeface="Arial" panose="020B0604020202020204" pitchFamily="34" charset="0"/>
                      </a:endParaRPr>
                    </a:p>
                  </a:txBody>
                  <a:tcPr marL="36000" marR="36000" marT="36000" marB="36000" anchor="ctr">
                    <a:lnL w="6350" cap="flat" cmpd="sng" algn="ctr">
                      <a:noFill/>
                      <a:prstDash val="solid"/>
                      <a:miter lim="800000"/>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1" i="0" u="none" strike="noStrike">
                          <a:solidFill>
                            <a:srgbClr val="342F2B"/>
                          </a:solidFill>
                          <a:effectLst/>
                          <a:latin typeface="Arial" panose="020B0604020202020204" pitchFamily="34" charset="0"/>
                        </a:rPr>
                        <a:t>1.906</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1" i="0" u="none" strike="noStrike">
                          <a:solidFill>
                            <a:srgbClr val="342F2B"/>
                          </a:solidFill>
                          <a:effectLst/>
                          <a:latin typeface="Arial" panose="020B0604020202020204" pitchFamily="34" charset="0"/>
                        </a:rPr>
                        <a:t>375</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da-DK" sz="1000" b="1" i="0" u="none" strike="noStrike">
                          <a:solidFill>
                            <a:srgbClr val="342F2B"/>
                          </a:solidFill>
                          <a:effectLst/>
                          <a:latin typeface="Arial" panose="020B0604020202020204" pitchFamily="34" charset="0"/>
                        </a:rPr>
                        <a:t>3,1</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i="0" u="none" strike="noStrike">
                          <a:solidFill>
                            <a:srgbClr val="342F2B"/>
                          </a:solidFill>
                          <a:effectLst/>
                          <a:latin typeface="Arial" panose="020B0604020202020204" pitchFamily="34" charset="0"/>
                        </a:rPr>
                        <a:t>46.000</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da-DK" sz="1000" b="1" i="0" u="none" strike="noStrike">
                          <a:solidFill>
                            <a:srgbClr val="342F2B"/>
                          </a:solidFill>
                          <a:effectLst/>
                          <a:latin typeface="Arial" panose="020B0604020202020204" pitchFamily="34" charset="0"/>
                        </a:rPr>
                        <a:t>0,20</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a-DK" sz="1000" b="1" i="0" u="none" strike="noStrike">
                          <a:solidFill>
                            <a:srgbClr val="342F2B"/>
                          </a:solidFill>
                          <a:effectLst/>
                          <a:latin typeface="Arial" panose="020B0604020202020204" pitchFamily="34" charset="0"/>
                        </a:rPr>
                        <a:t>1.600</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a-DK" sz="1000" b="1" i="0" u="none" strike="noStrike">
                          <a:solidFill>
                            <a:srgbClr val="342F2B"/>
                          </a:solidFill>
                          <a:effectLst/>
                          <a:latin typeface="Arial" panose="020B0604020202020204" pitchFamily="34" charset="0"/>
                        </a:rPr>
                        <a:t>19</a:t>
                      </a:r>
                    </a:p>
                  </a:txBody>
                  <a:tcPr marL="36000" marR="36000" marT="36000" marB="3600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a-DK" sz="1000" b="1" u="none" strike="noStrike">
                          <a:effectLst/>
                        </a:rPr>
                        <a:t> </a:t>
                      </a:r>
                      <a:endParaRPr lang="da-DK" sz="1000" b="1" i="0" u="none" strike="noStrike">
                        <a:solidFill>
                          <a:srgbClr val="342F2B"/>
                        </a:solidFill>
                        <a:effectLst/>
                        <a:latin typeface="Calibri" panose="020F0502020204030204" pitchFamily="34" charset="0"/>
                      </a:endParaRPr>
                    </a:p>
                  </a:txBody>
                  <a:tcPr marL="36000" marR="36000" marT="36000" marB="36000" anchor="ctr">
                    <a:lnL>
                      <a:noFill/>
                    </a:lnL>
                    <a:lnR w="6350" cap="flat" cmpd="sng" algn="ctr">
                      <a:noFill/>
                      <a:prstDash val="solid"/>
                      <a:miter lim="800000"/>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99583"/>
                  </a:ext>
                </a:extLst>
              </a:tr>
            </a:tbl>
          </a:graphicData>
        </a:graphic>
      </p:graphicFrame>
      <p:sp>
        <p:nvSpPr>
          <p:cNvPr id="12" name="TextBox 11">
            <a:extLst>
              <a:ext uri="{FF2B5EF4-FFF2-40B4-BE49-F238E27FC236}">
                <a16:creationId xmlns:a16="http://schemas.microsoft.com/office/drawing/2014/main" id="{A3E1ECFA-7E8F-4BDE-A5E6-1E79B98EADD8}"/>
              </a:ext>
            </a:extLst>
          </p:cNvPr>
          <p:cNvSpPr txBox="1"/>
          <p:nvPr/>
        </p:nvSpPr>
        <p:spPr>
          <a:xfrm>
            <a:off x="236187" y="4280228"/>
            <a:ext cx="4500000" cy="1979171"/>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endParaRPr lang="da-DK">
              <a:sym typeface="Arial" panose="020B0604020202020204" pitchFamily="34" charset="0"/>
            </a:endParaRPr>
          </a:p>
        </p:txBody>
      </p:sp>
      <p:sp>
        <p:nvSpPr>
          <p:cNvPr id="15" name="TextBox 14">
            <a:extLst>
              <a:ext uri="{FF2B5EF4-FFF2-40B4-BE49-F238E27FC236}">
                <a16:creationId xmlns:a16="http://schemas.microsoft.com/office/drawing/2014/main" id="{22CCF61C-9722-4032-9807-F50E61664F9B}"/>
              </a:ext>
            </a:extLst>
          </p:cNvPr>
          <p:cNvSpPr txBox="1"/>
          <p:nvPr/>
        </p:nvSpPr>
        <p:spPr>
          <a:xfrm>
            <a:off x="422030" y="4457727"/>
            <a:ext cx="4069288" cy="1611377"/>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a:sym typeface="Arial" panose="020B0604020202020204" pitchFamily="34" charset="0"/>
              </a:rPr>
              <a:t>Fra Forsyningssekretariatet/Miljøstyrelsen har vi brugt følgende variable for selskaber over 200.000 </a:t>
            </a:r>
            <a:r>
              <a:rPr lang="da-DK" sz="1100" u="none" strike="noStrike">
                <a:effectLst/>
              </a:rPr>
              <a:t>m</a:t>
            </a:r>
            <a:r>
              <a:rPr lang="da-DK" sz="1100" u="none" strike="noStrike" baseline="30000">
                <a:effectLst/>
              </a:rPr>
              <a:t>3</a:t>
            </a:r>
            <a:r>
              <a:rPr lang="da-DK">
                <a:sym typeface="Arial" panose="020B0604020202020204" pitchFamily="34" charset="0"/>
              </a:rPr>
              <a:t>: </a:t>
            </a:r>
          </a:p>
          <a:p>
            <a:pPr marL="171450" lvl="1" indent="-171450">
              <a:buFont typeface="Arial" panose="020B0604020202020204" pitchFamily="34" charset="0"/>
              <a:buChar char="•"/>
            </a:pPr>
            <a:r>
              <a:rPr lang="da-DK">
                <a:sym typeface="Arial" panose="020B0604020202020204" pitchFamily="34" charset="0"/>
              </a:rPr>
              <a:t>udpumpet vandmængde</a:t>
            </a:r>
          </a:p>
          <a:p>
            <a:pPr marL="171450" lvl="1" indent="-171450">
              <a:buFont typeface="Arial" panose="020B0604020202020204" pitchFamily="34" charset="0"/>
              <a:buChar char="•"/>
            </a:pPr>
            <a:r>
              <a:rPr lang="da-DK">
                <a:sym typeface="Arial" panose="020B0604020202020204" pitchFamily="34" charset="0"/>
              </a:rPr>
              <a:t>postadresser</a:t>
            </a:r>
          </a:p>
          <a:p>
            <a:pPr marL="171450" lvl="1" indent="-171450">
              <a:buFont typeface="Arial" panose="020B0604020202020204" pitchFamily="34" charset="0"/>
              <a:buChar char="•"/>
            </a:pPr>
            <a:r>
              <a:rPr lang="da-DK">
                <a:sym typeface="Arial" panose="020B0604020202020204" pitchFamily="34" charset="0"/>
              </a:rPr>
              <a:t>km ledning</a:t>
            </a:r>
          </a:p>
          <a:p>
            <a:pPr lvl="1">
              <a:buNone/>
            </a:pPr>
            <a:r>
              <a:rPr lang="da-DK">
                <a:sym typeface="Arial" panose="020B0604020202020204" pitchFamily="34" charset="0"/>
              </a:rPr>
              <a:t>Fra Miljøstyrelsens database har vi anvendt:</a:t>
            </a:r>
          </a:p>
          <a:p>
            <a:pPr marL="171450" lvl="1" indent="-171450">
              <a:buFont typeface="Arial" panose="020B0604020202020204" pitchFamily="34" charset="0"/>
              <a:buChar char="•"/>
            </a:pPr>
            <a:r>
              <a:rPr lang="da-DK">
                <a:sym typeface="Arial" panose="020B0604020202020204" pitchFamily="34" charset="0"/>
              </a:rPr>
              <a:t>elforbrug</a:t>
            </a:r>
          </a:p>
          <a:p>
            <a:pPr marL="171450" lvl="1" indent="-171450">
              <a:buFont typeface="Arial" panose="020B0604020202020204" pitchFamily="34" charset="0"/>
              <a:buChar char="•"/>
            </a:pPr>
            <a:r>
              <a:rPr lang="da-DK">
                <a:sym typeface="Arial" panose="020B0604020202020204" pitchFamily="34" charset="0"/>
              </a:rPr>
              <a:t>varmeforbrug</a:t>
            </a:r>
          </a:p>
        </p:txBody>
      </p:sp>
      <p:sp>
        <p:nvSpPr>
          <p:cNvPr id="17" name="TextBox 16">
            <a:extLst>
              <a:ext uri="{FF2B5EF4-FFF2-40B4-BE49-F238E27FC236}">
                <a16:creationId xmlns:a16="http://schemas.microsoft.com/office/drawing/2014/main" id="{86A69E73-8AD4-4DC0-B51D-146359698B24}"/>
              </a:ext>
            </a:extLst>
          </p:cNvPr>
          <p:cNvSpPr txBox="1"/>
          <p:nvPr/>
        </p:nvSpPr>
        <p:spPr>
          <a:xfrm>
            <a:off x="4922030" y="5590340"/>
            <a:ext cx="4396154" cy="669058"/>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dirty="0">
                <a:sym typeface="Arial" panose="020B0604020202020204" pitchFamily="34" charset="0"/>
              </a:rPr>
              <a:t>Fra GEUS har vi desuden sammenlignet data for</a:t>
            </a:r>
            <a:r>
              <a:rPr lang="da-DK" dirty="0"/>
              <a:t>:</a:t>
            </a:r>
            <a:r>
              <a:rPr lang="da-DK" dirty="0">
                <a:sym typeface="Arial" panose="020B0604020202020204" pitchFamily="34" charset="0"/>
              </a:rPr>
              <a:t> </a:t>
            </a:r>
          </a:p>
          <a:p>
            <a:pPr marL="171450" lvl="1" indent="-171450">
              <a:buFont typeface="Arial" panose="020B0604020202020204" pitchFamily="34" charset="0"/>
              <a:buChar char="•"/>
            </a:pPr>
            <a:r>
              <a:rPr lang="da-DK" dirty="0">
                <a:sym typeface="Arial" panose="020B0604020202020204" pitchFamily="34" charset="0"/>
              </a:rPr>
              <a:t>udpumpet vandmængde</a:t>
            </a:r>
          </a:p>
          <a:p>
            <a:pPr marL="171450" lvl="1" indent="-171450">
              <a:buFont typeface="Arial" panose="020B0604020202020204" pitchFamily="34" charset="0"/>
              <a:buChar char="•"/>
            </a:pPr>
            <a:r>
              <a:rPr lang="da-DK" dirty="0">
                <a:sym typeface="Arial" panose="020B0604020202020204" pitchFamily="34" charset="0"/>
              </a:rPr>
              <a:t>antal forbrugere </a:t>
            </a:r>
          </a:p>
          <a:p>
            <a:pPr lvl="1">
              <a:buNone/>
            </a:pPr>
            <a:endParaRPr lang="da-DK" dirty="0">
              <a:sym typeface="Arial" panose="020B0604020202020204" pitchFamily="34" charset="0"/>
            </a:endParaRPr>
          </a:p>
        </p:txBody>
      </p:sp>
    </p:spTree>
    <p:extLst>
      <p:ext uri="{BB962C8B-B14F-4D97-AF65-F5344CB8AC3E}">
        <p14:creationId xmlns:p14="http://schemas.microsoft.com/office/powerpoint/2010/main" val="22711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0655DBA5-2606-49D1-A3BB-37FF7862F035}"/>
              </a:ext>
            </a:extLst>
          </p:cNvPr>
          <p:cNvGraphicFramePr>
            <a:graphicFrameLocks noChangeAspect="1"/>
          </p:cNvGraphicFramePr>
          <p:nvPr>
            <p:custDataLst>
              <p:tags r:id="rId1"/>
            </p:custDataLst>
            <p:extLst>
              <p:ext uri="{D42A27DB-BD31-4B8C-83A1-F6EECF244321}">
                <p14:modId xmlns:p14="http://schemas.microsoft.com/office/powerpoint/2010/main" val="2028327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0" name="Object 19" hidden="1">
                        <a:extLst>
                          <a:ext uri="{FF2B5EF4-FFF2-40B4-BE49-F238E27FC236}">
                            <a16:creationId xmlns:a16="http://schemas.microsoft.com/office/drawing/2014/main" id="{0655DBA5-2606-49D1-A3BB-37FF7862F0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hidden="1">
            <a:extLst>
              <a:ext uri="{FF2B5EF4-FFF2-40B4-BE49-F238E27FC236}">
                <a16:creationId xmlns:a16="http://schemas.microsoft.com/office/drawing/2014/main" id="{60713E14-AE16-42AD-A9F7-EC6D13F6FBA1}"/>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4800" b="1" noProof="0" dirty="0">
              <a:solidFill>
                <a:srgbClr val="2F363B"/>
              </a:solidFill>
              <a:latin typeface="Impact" panose="020B0806030902050204" pitchFamily="34" charset="0"/>
              <a:ea typeface="+mj-ea"/>
              <a:cs typeface="+mj-cs"/>
              <a:sym typeface="Impact" panose="020B0806030902050204" pitchFamily="34" charset="0"/>
            </a:endParaRPr>
          </a:p>
        </p:txBody>
      </p:sp>
      <p:sp>
        <p:nvSpPr>
          <p:cNvPr id="2" name="Title 1">
            <a:extLst>
              <a:ext uri="{FF2B5EF4-FFF2-40B4-BE49-F238E27FC236}">
                <a16:creationId xmlns:a16="http://schemas.microsoft.com/office/drawing/2014/main" id="{A9C3449A-81A9-4FC5-A9FD-6F120F29BEDC}"/>
              </a:ext>
            </a:extLst>
          </p:cNvPr>
          <p:cNvSpPr>
            <a:spLocks noGrp="1"/>
          </p:cNvSpPr>
          <p:nvPr>
            <p:ph type="title"/>
          </p:nvPr>
        </p:nvSpPr>
        <p:spPr/>
        <p:txBody>
          <a:bodyPr/>
          <a:lstStyle/>
          <a:p>
            <a:r>
              <a:rPr lang="da-DK" sz="4800" b="1" dirty="0"/>
              <a:t>CO2-AFTRYKKET fra de forbrugerejede vandværker</a:t>
            </a:r>
            <a:br>
              <a:rPr lang="da-DK" sz="4800" b="1" dirty="0"/>
            </a:br>
            <a:endParaRPr lang="da-DK" sz="4400" dirty="0"/>
          </a:p>
        </p:txBody>
      </p:sp>
      <p:sp>
        <p:nvSpPr>
          <p:cNvPr id="5" name="Date Placeholder 4">
            <a:extLst>
              <a:ext uri="{FF2B5EF4-FFF2-40B4-BE49-F238E27FC236}">
                <a16:creationId xmlns:a16="http://schemas.microsoft.com/office/drawing/2014/main" id="{C81E9E8E-7949-472C-8F58-F16816C444C2}"/>
              </a:ext>
            </a:extLst>
          </p:cNvPr>
          <p:cNvSpPr>
            <a:spLocks noGrp="1"/>
          </p:cNvSpPr>
          <p:nvPr>
            <p:ph type="dt" sz="half" idx="10"/>
          </p:nvPr>
        </p:nvSpPr>
        <p:spPr/>
        <p:txBody>
          <a:bodyPr/>
          <a:lstStyle/>
          <a:p>
            <a:fld id="{0836F4EA-1874-46CF-A822-D9B1CF47F1A5}" type="datetime1">
              <a:rPr lang="da-DK" smtClean="0"/>
              <a:t>26-09-2025</a:t>
            </a:fld>
            <a:endParaRPr lang="da-DK"/>
          </a:p>
        </p:txBody>
      </p:sp>
      <p:sp>
        <p:nvSpPr>
          <p:cNvPr id="17" name="Text Placeholder 16">
            <a:extLst>
              <a:ext uri="{FF2B5EF4-FFF2-40B4-BE49-F238E27FC236}">
                <a16:creationId xmlns:a16="http://schemas.microsoft.com/office/drawing/2014/main" id="{61A5C7BD-1F51-4417-8D5F-86682B14746C}"/>
              </a:ext>
            </a:extLst>
          </p:cNvPr>
          <p:cNvSpPr>
            <a:spLocks noGrp="1"/>
          </p:cNvSpPr>
          <p:nvPr>
            <p:ph type="body" sz="quarter" idx="13"/>
          </p:nvPr>
        </p:nvSpPr>
        <p:spPr/>
        <p:txBody>
          <a:bodyPr/>
          <a:lstStyle/>
          <a:p>
            <a:endParaRPr lang="da-DK"/>
          </a:p>
        </p:txBody>
      </p:sp>
      <p:sp>
        <p:nvSpPr>
          <p:cNvPr id="18" name="Text Placeholder 17">
            <a:extLst>
              <a:ext uri="{FF2B5EF4-FFF2-40B4-BE49-F238E27FC236}">
                <a16:creationId xmlns:a16="http://schemas.microsoft.com/office/drawing/2014/main" id="{235A1CC2-5BB6-4B11-9EB1-FDFB8D00122F}"/>
              </a:ext>
            </a:extLst>
          </p:cNvPr>
          <p:cNvSpPr>
            <a:spLocks noGrp="1"/>
          </p:cNvSpPr>
          <p:nvPr>
            <p:ph type="body" sz="quarter" idx="14"/>
          </p:nvPr>
        </p:nvSpPr>
        <p:spPr/>
        <p:txBody>
          <a:bodyPr/>
          <a:lstStyle/>
          <a:p>
            <a:endParaRPr lang="da-DK"/>
          </a:p>
        </p:txBody>
      </p:sp>
      <p:sp>
        <p:nvSpPr>
          <p:cNvPr id="6" name="Slide Number Placeholder 5">
            <a:extLst>
              <a:ext uri="{FF2B5EF4-FFF2-40B4-BE49-F238E27FC236}">
                <a16:creationId xmlns:a16="http://schemas.microsoft.com/office/drawing/2014/main" id="{ACC3F029-0CB2-4601-92C7-F5D0ED5374B5}"/>
              </a:ext>
            </a:extLst>
          </p:cNvPr>
          <p:cNvSpPr>
            <a:spLocks noGrp="1"/>
          </p:cNvSpPr>
          <p:nvPr>
            <p:ph type="sldNum" sz="quarter" idx="16"/>
          </p:nvPr>
        </p:nvSpPr>
        <p:spPr/>
        <p:txBody>
          <a:bodyPr/>
          <a:lstStyle/>
          <a:p>
            <a:fld id="{24C8C45C-947F-4981-8B3F-4F32E973C901}" type="slidenum">
              <a:rPr lang="da-DK" smtClean="0"/>
              <a:pPr/>
              <a:t>6</a:t>
            </a:fld>
            <a:endParaRPr lang="da-DK"/>
          </a:p>
        </p:txBody>
      </p:sp>
    </p:spTree>
    <p:extLst>
      <p:ext uri="{BB962C8B-B14F-4D97-AF65-F5344CB8AC3E}">
        <p14:creationId xmlns:p14="http://schemas.microsoft.com/office/powerpoint/2010/main" val="184216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1F2BFDB-EF89-4A81-87C2-25949221B0D2}"/>
              </a:ext>
            </a:extLst>
          </p:cNvPr>
          <p:cNvGraphicFramePr>
            <a:graphicFrameLocks noChangeAspect="1"/>
          </p:cNvGraphicFramePr>
          <p:nvPr>
            <p:custDataLst>
              <p:tags r:id="rId1"/>
            </p:custDataLst>
            <p:extLst>
              <p:ext uri="{D42A27DB-BD31-4B8C-83A1-F6EECF244321}">
                <p14:modId xmlns:p14="http://schemas.microsoft.com/office/powerpoint/2010/main" val="147587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73" imgH="473" progId="TCLayout.ActiveDocument.1">
                  <p:embed/>
                </p:oleObj>
              </mc:Choice>
              <mc:Fallback>
                <p:oleObj name="think-cell Slide" r:id="rId22" imgW="473" imgH="473" progId="TCLayout.ActiveDocument.1">
                  <p:embed/>
                  <p:pic>
                    <p:nvPicPr>
                      <p:cNvPr id="9" name="Object 8" hidden="1">
                        <a:extLst>
                          <a:ext uri="{FF2B5EF4-FFF2-40B4-BE49-F238E27FC236}">
                            <a16:creationId xmlns:a16="http://schemas.microsoft.com/office/drawing/2014/main" id="{B1F2BFDB-EF89-4A81-87C2-25949221B0D2}"/>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AABD56C-F663-4FDC-BD99-39A0E5400216}"/>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2100" noProof="0">
              <a:solidFill>
                <a:srgbClr val="2F363B"/>
              </a:solidFill>
              <a:latin typeface="Arial" panose="020B0604020202020204" pitchFamily="34" charset="0"/>
              <a:ea typeface="+mj-ea"/>
              <a:cs typeface="+mj-cs"/>
              <a:sym typeface="Arial" panose="020B0604020202020204" pitchFamily="34" charset="0"/>
            </a:endParaRPr>
          </a:p>
        </p:txBody>
      </p:sp>
      <p:sp>
        <p:nvSpPr>
          <p:cNvPr id="54" name="Rectangle 53">
            <a:extLst>
              <a:ext uri="{FF2B5EF4-FFF2-40B4-BE49-F238E27FC236}">
                <a16:creationId xmlns:a16="http://schemas.microsoft.com/office/drawing/2014/main" id="{4DB20D6E-AA84-4427-A0EB-428701DBD9B5}"/>
              </a:ext>
            </a:extLst>
          </p:cNvPr>
          <p:cNvSpPr/>
          <p:nvPr/>
        </p:nvSpPr>
        <p:spPr>
          <a:xfrm>
            <a:off x="350836" y="5005530"/>
            <a:ext cx="9155522" cy="1244459"/>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48" name="Rectangle 47">
            <a:extLst>
              <a:ext uri="{FF2B5EF4-FFF2-40B4-BE49-F238E27FC236}">
                <a16:creationId xmlns:a16="http://schemas.microsoft.com/office/drawing/2014/main" id="{3209CF56-5160-41A6-B618-2681F7314058}"/>
              </a:ext>
            </a:extLst>
          </p:cNvPr>
          <p:cNvSpPr/>
          <p:nvPr/>
        </p:nvSpPr>
        <p:spPr>
          <a:xfrm>
            <a:off x="350837" y="1452881"/>
            <a:ext cx="9155522" cy="3428370"/>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lvl="1">
              <a:buNone/>
            </a:pPr>
            <a:r>
              <a:rPr lang="da-DK" sz="800" b="1">
                <a:sym typeface="Arial" panose="020B0604020202020204" pitchFamily="34" charset="0"/>
              </a:rPr>
              <a:t>82%</a:t>
            </a:r>
          </a:p>
        </p:txBody>
      </p:sp>
      <p:sp>
        <p:nvSpPr>
          <p:cNvPr id="3" name="Text Placeholder 2">
            <a:extLst>
              <a:ext uri="{FF2B5EF4-FFF2-40B4-BE49-F238E27FC236}">
                <a16:creationId xmlns:a16="http://schemas.microsoft.com/office/drawing/2014/main" id="{27B6542F-C930-4A4E-A85C-DB432D182C89}"/>
              </a:ext>
            </a:extLst>
          </p:cNvPr>
          <p:cNvSpPr>
            <a:spLocks noGrp="1"/>
          </p:cNvSpPr>
          <p:nvPr>
            <p:ph type="body" sz="quarter" idx="13"/>
          </p:nvPr>
        </p:nvSpPr>
        <p:spPr>
          <a:xfrm>
            <a:off x="350836" y="6341923"/>
            <a:ext cx="8836804" cy="419105"/>
          </a:xfrm>
        </p:spPr>
        <p:txBody>
          <a:bodyPr/>
          <a:lstStyle/>
          <a:p>
            <a:r>
              <a:rPr lang="da-DK" sz="700">
                <a:sym typeface="Arial" panose="020B0604020202020204" pitchFamily="34" charset="0"/>
              </a:rPr>
              <a:t>Kilde: Implement </a:t>
            </a:r>
            <a:r>
              <a:rPr lang="da-DK" sz="700" err="1">
                <a:sym typeface="Arial" panose="020B0604020202020204" pitchFamily="34" charset="0"/>
              </a:rPr>
              <a:t>Economics</a:t>
            </a:r>
            <a:r>
              <a:rPr lang="da-DK" sz="700">
                <a:sym typeface="Arial" panose="020B0604020202020204" pitchFamily="34" charset="0"/>
              </a:rPr>
              <a:t> pba data fra Miljøstyrelsens Performancebenchmarking af vandselskaber 2019, regeringens klimapartnerskaber, Energistyrelsen samt Danske Vandværkers medlemsdata.</a:t>
            </a:r>
          </a:p>
          <a:p>
            <a:r>
              <a:rPr lang="da-DK" sz="700">
                <a:sym typeface="Arial" panose="020B0604020202020204" pitchFamily="34" charset="0"/>
              </a:rPr>
              <a:t>Note: Elforbrug er opgjort netto. Spildevandsværkernes elforbrug er udgjort af elforbrug til transport og rensning. Energinets konverteringsfaktor er anvendt til at konvertere kWh elforbruget til CO2. Egenproduceret el er ikke medregnet Spildevandsværkernes udledning inkluderer </a:t>
            </a:r>
            <a:r>
              <a:rPr lang="da-DK" sz="700" err="1">
                <a:sym typeface="Arial" panose="020B0604020202020204" pitchFamily="34" charset="0"/>
              </a:rPr>
              <a:t>metanemissioner</a:t>
            </a:r>
            <a:r>
              <a:rPr lang="da-DK" sz="700">
                <a:sym typeface="Arial" panose="020B0604020202020204" pitchFamily="34" charset="0"/>
              </a:rPr>
              <a:t> fra </a:t>
            </a:r>
            <a:r>
              <a:rPr lang="da-DK" sz="700" err="1">
                <a:sym typeface="Arial" panose="020B0604020202020204" pitchFamily="34" charset="0"/>
              </a:rPr>
              <a:t>biogasprodutkion</a:t>
            </a:r>
            <a:r>
              <a:rPr lang="da-DK" sz="700">
                <a:sym typeface="Arial" panose="020B0604020202020204" pitchFamily="34" charset="0"/>
              </a:rPr>
              <a:t>, procesemissioner og septiktanke, lattergas fra udløb og processer. De mindre forbrugerejede drikkevandsselskabers energiforbrug opregnet ud fra indrapporterede tal for 40% af selskaberne. </a:t>
            </a:r>
          </a:p>
          <a:p>
            <a:endParaRPr lang="da-DK" sz="700"/>
          </a:p>
        </p:txBody>
      </p:sp>
      <p:sp>
        <p:nvSpPr>
          <p:cNvPr id="4" name="Title 3">
            <a:extLst>
              <a:ext uri="{FF2B5EF4-FFF2-40B4-BE49-F238E27FC236}">
                <a16:creationId xmlns:a16="http://schemas.microsoft.com/office/drawing/2014/main" id="{630DEF64-8D90-4F6B-837C-C56CF3B25725}"/>
              </a:ext>
            </a:extLst>
          </p:cNvPr>
          <p:cNvSpPr>
            <a:spLocks noGrp="1"/>
          </p:cNvSpPr>
          <p:nvPr>
            <p:ph type="title"/>
          </p:nvPr>
        </p:nvSpPr>
        <p:spPr/>
        <p:txBody>
          <a:bodyPr/>
          <a:lstStyle/>
          <a:p>
            <a:r>
              <a:rPr lang="da-DK"/>
              <a:t>De forbrugerejede vandværker står for 8 procent af vandsektorens samlede klimabelastning på 218.000 tons CO</a:t>
            </a:r>
            <a:r>
              <a:rPr lang="da-DK" baseline="-25000"/>
              <a:t>2</a:t>
            </a:r>
            <a:r>
              <a:rPr lang="da-DK"/>
              <a:t>-ækvivalent</a:t>
            </a:r>
            <a:endParaRPr lang="da-DK" baseline="-25000"/>
          </a:p>
        </p:txBody>
      </p:sp>
      <p:sp>
        <p:nvSpPr>
          <p:cNvPr id="6" name="Date Placeholder 5">
            <a:extLst>
              <a:ext uri="{FF2B5EF4-FFF2-40B4-BE49-F238E27FC236}">
                <a16:creationId xmlns:a16="http://schemas.microsoft.com/office/drawing/2014/main" id="{5AC0D4D7-6C09-4A1D-8181-F91DEB33FD28}"/>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0448EBA1-D5DC-431E-AFFC-2CA28ABB8450}"/>
              </a:ext>
            </a:extLst>
          </p:cNvPr>
          <p:cNvSpPr>
            <a:spLocks noGrp="1"/>
          </p:cNvSpPr>
          <p:nvPr>
            <p:ph type="sldNum" sz="quarter" idx="16"/>
          </p:nvPr>
        </p:nvSpPr>
        <p:spPr/>
        <p:txBody>
          <a:bodyPr/>
          <a:lstStyle/>
          <a:p>
            <a:fld id="{24C8C45C-947F-4981-8B3F-4F32E973C901}" type="slidenum">
              <a:rPr lang="da-DK" smtClean="0"/>
              <a:pPr/>
              <a:t>7</a:t>
            </a:fld>
            <a:endParaRPr lang="da-DK"/>
          </a:p>
        </p:txBody>
      </p:sp>
      <p:sp>
        <p:nvSpPr>
          <p:cNvPr id="39" name="TextBox 38">
            <a:extLst>
              <a:ext uri="{FF2B5EF4-FFF2-40B4-BE49-F238E27FC236}">
                <a16:creationId xmlns:a16="http://schemas.microsoft.com/office/drawing/2014/main" id="{DA0F857C-A19A-4968-8F83-691B7C01EA21}"/>
              </a:ext>
            </a:extLst>
          </p:cNvPr>
          <p:cNvSpPr txBox="1"/>
          <p:nvPr/>
        </p:nvSpPr>
        <p:spPr>
          <a:xfrm>
            <a:off x="350836" y="5028900"/>
            <a:ext cx="9155522" cy="135689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defPPr>
              <a:defRPr lang="en-US"/>
            </a:defPPr>
            <a:lvl1pPr indent="-144000">
              <a:lnSpc>
                <a:spcPct val="93000"/>
              </a:lnSpc>
              <a:buSzPct val="100000"/>
              <a:buNone/>
              <a:defRPr sz="1100">
                <a:solidFill>
                  <a:srgbClr val="2F363B"/>
                </a:solidFill>
                <a:latin typeface="Arial" panose="020B0604020202020204" pitchFamily="34" charset="0"/>
              </a:defRPr>
            </a:lvl1pPr>
            <a:lvl2pPr marL="0" lvl="1" indent="0">
              <a:lnSpc>
                <a:spcPct val="93000"/>
              </a:lnSpc>
              <a:buSzPct val="100000"/>
              <a:buChar char="​"/>
              <a:defRPr sz="1100">
                <a:solidFill>
                  <a:srgbClr val="2F363B"/>
                </a:solidFill>
                <a:latin typeface="Arial" panose="020B0604020202020204" pitchFamily="34" charset="0"/>
              </a:defRPr>
            </a:lvl2pPr>
            <a:lvl3pPr marL="144000" lvl="2">
              <a:lnSpc>
                <a:spcPct val="93000"/>
              </a:lnSpc>
              <a:buSzPct val="100000"/>
              <a:defRPr sz="1100">
                <a:solidFill>
                  <a:srgbClr val="2F363B"/>
                </a:solidFill>
                <a:latin typeface="Arial" panose="020B0604020202020204" pitchFamily="34" charset="0"/>
              </a:defRPr>
            </a:lvl3pPr>
            <a:lvl4pPr marL="288000" lvl="3">
              <a:lnSpc>
                <a:spcPct val="93000"/>
              </a:lnSpc>
              <a:buSzPct val="100000"/>
              <a:defRPr sz="1100">
                <a:solidFill>
                  <a:srgbClr val="2F363B"/>
                </a:solidFill>
                <a:latin typeface="Arial" panose="020B0604020202020204" pitchFamily="34" charset="0"/>
              </a:defRPr>
            </a:lvl4pPr>
            <a:lvl5pPr marL="432000" lvl="4" indent="-144000">
              <a:lnSpc>
                <a:spcPct val="93000"/>
              </a:lnSpc>
              <a:buSzPct val="100000"/>
              <a:buChar char="•"/>
              <a:defRPr sz="1100" b="0">
                <a:solidFill>
                  <a:srgbClr val="2F363B"/>
                </a:solidFill>
                <a:latin typeface="Arial" panose="020B0604020202020204" pitchFamily="34" charset="0"/>
              </a:defRPr>
            </a:lvl5pPr>
            <a:lvl6pPr>
              <a:defRPr>
                <a:solidFill>
                  <a:schemeClr val="lt1"/>
                </a:solidFill>
                <a:latin typeface="+mn-lt"/>
              </a:defRPr>
            </a:lvl6pPr>
            <a:lvl7pPr>
              <a:defRPr>
                <a:solidFill>
                  <a:schemeClr val="lt1"/>
                </a:solidFill>
              </a:defRPr>
            </a:lvl7pPr>
            <a:lvl8pPr>
              <a:defRPr>
                <a:solidFill>
                  <a:schemeClr val="lt1"/>
                </a:solidFill>
              </a:defRPr>
            </a:lvl8pPr>
            <a:lvl9pPr>
              <a:defRPr>
                <a:solidFill>
                  <a:schemeClr val="lt1"/>
                </a:solidFill>
                <a:latin typeface="+mn-lt"/>
              </a:defRPr>
            </a:lvl9pPr>
          </a:lstStyle>
          <a:p>
            <a:pPr lvl="1">
              <a:buNone/>
            </a:pPr>
            <a:r>
              <a:rPr lang="da-DK" b="1" dirty="0">
                <a:sym typeface="Arial" panose="020B0604020202020204" pitchFamily="34" charset="0"/>
              </a:rPr>
              <a:t>Konklusioner</a:t>
            </a:r>
          </a:p>
          <a:p>
            <a:pPr marL="171450" lvl="1" indent="-171450">
              <a:buFont typeface="Arial" panose="020B0604020202020204" pitchFamily="34" charset="0"/>
              <a:buChar char="•"/>
            </a:pPr>
            <a:r>
              <a:rPr lang="da-DK" dirty="0">
                <a:sym typeface="Arial" panose="020B0604020202020204" pitchFamily="34" charset="0"/>
              </a:rPr>
              <a:t>Den danske vandsektors klimabelastning udgør 218.000 tons per år, hvilket svarer til 0,2 procent af den samlede danske udledning</a:t>
            </a:r>
          </a:p>
          <a:p>
            <a:pPr marL="171450" lvl="1" indent="-171450">
              <a:buFont typeface="Arial" panose="020B0604020202020204" pitchFamily="34" charset="0"/>
              <a:buChar char="•"/>
            </a:pPr>
            <a:r>
              <a:rPr lang="da-DK" dirty="0">
                <a:sym typeface="Arial" panose="020B0604020202020204" pitchFamily="34" charset="0"/>
              </a:rPr>
              <a:t>Drikkevand står for 18 </a:t>
            </a:r>
            <a:r>
              <a:rPr lang="da-DK" dirty="0">
                <a:solidFill>
                  <a:schemeClr val="tx1"/>
                </a:solidFill>
                <a:sym typeface="Arial" panose="020B0604020202020204" pitchFamily="34" charset="0"/>
              </a:rPr>
              <a:t>procent af udledningen i den samlede vandsektor, mens </a:t>
            </a:r>
            <a:r>
              <a:rPr lang="da-DK" dirty="0">
                <a:sym typeface="Arial" panose="020B0604020202020204" pitchFamily="34" charset="0"/>
              </a:rPr>
              <a:t>spildevandsselskaberne står for 82 procent</a:t>
            </a:r>
          </a:p>
          <a:p>
            <a:pPr marL="171450" lvl="1" indent="-171450">
              <a:buFont typeface="Arial" panose="020B0604020202020204" pitchFamily="34" charset="0"/>
              <a:buChar char="•"/>
            </a:pPr>
            <a:r>
              <a:rPr lang="da-DK" dirty="0">
                <a:sym typeface="Arial" panose="020B0604020202020204" pitchFamily="34" charset="0"/>
              </a:rPr>
              <a:t>Forbrugerejede selskaber står for 8 procent af </a:t>
            </a:r>
            <a:r>
              <a:rPr lang="da-DK" dirty="0">
                <a:solidFill>
                  <a:schemeClr val="tx1"/>
                </a:solidFill>
                <a:sym typeface="Arial" panose="020B0604020202020204" pitchFamily="34" charset="0"/>
              </a:rPr>
              <a:t>udledningen i vandsektoren, som altså udgør 0,2 procent af Danmarks samlede udledning. Dermed udgør de forbrugerejede vandselskaber en meget lille del af den samlede klimapåvirkning (0,016%).</a:t>
            </a:r>
          </a:p>
        </p:txBody>
      </p:sp>
      <p:graphicFrame>
        <p:nvGraphicFramePr>
          <p:cNvPr id="31" name="Chart 30">
            <a:extLst>
              <a:ext uri="{FF2B5EF4-FFF2-40B4-BE49-F238E27FC236}">
                <a16:creationId xmlns:a16="http://schemas.microsoft.com/office/drawing/2014/main" id="{9B4668B4-42D7-4D08-841D-3C1D747F1A00}"/>
              </a:ext>
            </a:extLst>
          </p:cNvPr>
          <p:cNvGraphicFramePr/>
          <p:nvPr>
            <p:custDataLst>
              <p:tags r:id="rId3"/>
            </p:custDataLst>
          </p:nvPr>
        </p:nvGraphicFramePr>
        <p:xfrm>
          <a:off x="384175" y="1889125"/>
          <a:ext cx="8524875" cy="2638425"/>
        </p:xfrm>
        <a:graphic>
          <a:graphicData uri="http://schemas.openxmlformats.org/drawingml/2006/chart">
            <c:chart xmlns:c="http://schemas.openxmlformats.org/drawingml/2006/chart" xmlns:r="http://schemas.openxmlformats.org/officeDocument/2006/relationships" r:id="rId24"/>
          </a:graphicData>
        </a:graphic>
      </p:graphicFrame>
      <p:cxnSp>
        <p:nvCxnSpPr>
          <p:cNvPr id="14" name="Straight Connector 13">
            <a:extLst>
              <a:ext uri="{FF2B5EF4-FFF2-40B4-BE49-F238E27FC236}">
                <a16:creationId xmlns:a16="http://schemas.microsoft.com/office/drawing/2014/main" id="{5F2FEDF8-3B8E-45B4-B96B-D4D35674FD2C}"/>
              </a:ext>
            </a:extLst>
          </p:cNvPr>
          <p:cNvCxnSpPr/>
          <p:nvPr>
            <p:custDataLst>
              <p:tags r:id="rId4"/>
            </p:custDataLst>
          </p:nvPr>
        </p:nvCxnSpPr>
        <p:spPr bwMode="auto">
          <a:xfrm>
            <a:off x="7210425" y="2041525"/>
            <a:ext cx="58737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52D5E25-0F4C-4F12-A0BF-8500775EEB69}"/>
              </a:ext>
            </a:extLst>
          </p:cNvPr>
          <p:cNvCxnSpPr/>
          <p:nvPr>
            <p:custDataLst>
              <p:tags r:id="rId5"/>
            </p:custDataLst>
          </p:nvPr>
        </p:nvCxnSpPr>
        <p:spPr bwMode="auto">
          <a:xfrm>
            <a:off x="1917700" y="3143250"/>
            <a:ext cx="58737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C67499-A847-4F8E-8EE4-3B23DB7A777E}"/>
              </a:ext>
            </a:extLst>
          </p:cNvPr>
          <p:cNvCxnSpPr/>
          <p:nvPr>
            <p:custDataLst>
              <p:tags r:id="rId6"/>
            </p:custDataLst>
          </p:nvPr>
        </p:nvCxnSpPr>
        <p:spPr bwMode="auto">
          <a:xfrm>
            <a:off x="3240088" y="2484438"/>
            <a:ext cx="58737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327A78-9509-4101-8B48-8722B6C2E994}"/>
              </a:ext>
            </a:extLst>
          </p:cNvPr>
          <p:cNvCxnSpPr/>
          <p:nvPr>
            <p:custDataLst>
              <p:tags r:id="rId7"/>
            </p:custDataLst>
          </p:nvPr>
        </p:nvCxnSpPr>
        <p:spPr bwMode="auto">
          <a:xfrm>
            <a:off x="4564063" y="2241550"/>
            <a:ext cx="58737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BAD298-2DAF-4BF2-8A4B-540F6447229C}"/>
              </a:ext>
            </a:extLst>
          </p:cNvPr>
          <p:cNvCxnSpPr/>
          <p:nvPr>
            <p:custDataLst>
              <p:tags r:id="rId8"/>
            </p:custDataLst>
          </p:nvPr>
        </p:nvCxnSpPr>
        <p:spPr bwMode="auto">
          <a:xfrm>
            <a:off x="5886450" y="2174875"/>
            <a:ext cx="58737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7" name="Chart 86">
            <a:extLst>
              <a:ext uri="{FF2B5EF4-FFF2-40B4-BE49-F238E27FC236}">
                <a16:creationId xmlns:a16="http://schemas.microsoft.com/office/drawing/2014/main" id="{7F1CCB08-85A8-4DEF-80DC-2F4A39646414}"/>
              </a:ext>
            </a:extLst>
          </p:cNvPr>
          <p:cNvGraphicFramePr/>
          <p:nvPr>
            <p:custDataLst>
              <p:tags r:id="rId9"/>
            </p:custDataLst>
            <p:extLst>
              <p:ext uri="{D42A27DB-BD31-4B8C-83A1-F6EECF244321}">
                <p14:modId xmlns:p14="http://schemas.microsoft.com/office/powerpoint/2010/main" val="2567716923"/>
              </p:ext>
            </p:extLst>
          </p:nvPr>
        </p:nvGraphicFramePr>
        <p:xfrm>
          <a:off x="384175" y="1889125"/>
          <a:ext cx="8524875" cy="2638425"/>
        </p:xfrm>
        <a:graphic>
          <a:graphicData uri="http://schemas.openxmlformats.org/drawingml/2006/chart">
            <c:chart xmlns:c="http://schemas.openxmlformats.org/drawingml/2006/chart" xmlns:r="http://schemas.openxmlformats.org/officeDocument/2006/relationships" r:id="rId25"/>
          </a:graphicData>
        </a:graphic>
      </p:graphicFrame>
      <p:sp>
        <p:nvSpPr>
          <p:cNvPr id="28" name="Text Placeholder 2">
            <a:extLst>
              <a:ext uri="{FF2B5EF4-FFF2-40B4-BE49-F238E27FC236}">
                <a16:creationId xmlns:a16="http://schemas.microsoft.com/office/drawing/2014/main" id="{B61B0B92-3733-44E8-9F98-CB9234CD889F}"/>
              </a:ext>
            </a:extLst>
          </p:cNvPr>
          <p:cNvSpPr>
            <a:spLocks noGrp="1"/>
          </p:cNvSpPr>
          <p:nvPr>
            <p:custDataLst>
              <p:tags r:id="rId10"/>
            </p:custDataLst>
          </p:nvPr>
        </p:nvSpPr>
        <p:spPr bwMode="auto">
          <a:xfrm>
            <a:off x="8059738" y="4475163"/>
            <a:ext cx="2095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DB0F7939-D3CC-479B-8FC8-E34D92116082}" type="datetime'''''''''''T''ot''''''''''a''''''''l'">
              <a:rPr lang="da-DK" altLang="en-US" sz="700" smtClean="0">
                <a:effectLst/>
                <a:sym typeface="+mn-lt"/>
              </a:rPr>
              <a:pPr algn="ctr">
                <a:spcBef>
                  <a:spcPct val="0"/>
                </a:spcBef>
                <a:spcAft>
                  <a:spcPct val="0"/>
                </a:spcAft>
              </a:pPr>
              <a:t>Total</a:t>
            </a:fld>
            <a:endParaRPr lang="da-DK" sz="700" noProof="0">
              <a:sym typeface="+mn-lt"/>
            </a:endParaRPr>
          </a:p>
        </p:txBody>
      </p:sp>
      <p:sp>
        <p:nvSpPr>
          <p:cNvPr id="25" name="Text Placeholder 2">
            <a:extLst>
              <a:ext uri="{FF2B5EF4-FFF2-40B4-BE49-F238E27FC236}">
                <a16:creationId xmlns:a16="http://schemas.microsoft.com/office/drawing/2014/main" id="{95F7D118-3B35-4A63-B45F-DF42799E4EAB}"/>
              </a:ext>
            </a:extLst>
          </p:cNvPr>
          <p:cNvSpPr>
            <a:spLocks noGrp="1"/>
          </p:cNvSpPr>
          <p:nvPr>
            <p:custDataLst>
              <p:tags r:id="rId11"/>
            </p:custDataLst>
          </p:nvPr>
        </p:nvSpPr>
        <p:spPr bwMode="auto">
          <a:xfrm>
            <a:off x="5086350" y="4475163"/>
            <a:ext cx="865188"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5EE0B218-190A-4C89-B876-00856122BE29}" type="datetime'''Forbruge''rejed''e ''dri''kkevands''''''sels''''kab''e''''r'">
              <a:rPr lang="da-DK" altLang="en-US" sz="700" smtClean="0">
                <a:effectLst/>
                <a:sym typeface="+mn-lt"/>
              </a:rPr>
              <a:pPr algn="ctr">
                <a:spcBef>
                  <a:spcPct val="0"/>
                </a:spcBef>
                <a:spcAft>
                  <a:spcPct val="0"/>
                </a:spcAft>
              </a:pPr>
              <a:t>Forbrugerejede drikkevandsselskaber</a:t>
            </a:fld>
            <a:endParaRPr lang="da-DK" sz="700" noProof="0">
              <a:sym typeface="+mn-lt"/>
            </a:endParaRPr>
          </a:p>
        </p:txBody>
      </p:sp>
      <p:sp>
        <p:nvSpPr>
          <p:cNvPr id="23" name="Text Placeholder 2">
            <a:extLst>
              <a:ext uri="{FF2B5EF4-FFF2-40B4-BE49-F238E27FC236}">
                <a16:creationId xmlns:a16="http://schemas.microsoft.com/office/drawing/2014/main" id="{8C76F6C4-5354-4674-A57A-149610298A59}"/>
              </a:ext>
            </a:extLst>
          </p:cNvPr>
          <p:cNvSpPr>
            <a:spLocks noGrp="1"/>
          </p:cNvSpPr>
          <p:nvPr>
            <p:custDataLst>
              <p:tags r:id="rId12"/>
            </p:custDataLst>
          </p:nvPr>
        </p:nvSpPr>
        <p:spPr bwMode="auto">
          <a:xfrm>
            <a:off x="1176338" y="4475163"/>
            <a:ext cx="7477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51150FB0-1419-43B9-A6B9-0DE1F433F0F1}" type="datetime'''''''S''''''p''il''''''''''''d''ev''a''nd,'' ''''''met''a''n'">
              <a:rPr lang="da-DK" altLang="en-US" sz="700" smtClean="0"/>
              <a:pPr algn="ctr">
                <a:spcBef>
                  <a:spcPct val="0"/>
                </a:spcBef>
                <a:spcAft>
                  <a:spcPct val="0"/>
                </a:spcAft>
              </a:pPr>
              <a:t>Spildevand, metan</a:t>
            </a:fld>
            <a:endParaRPr lang="da-DK" sz="700" noProof="0">
              <a:sym typeface="+mn-lt"/>
            </a:endParaRPr>
          </a:p>
        </p:txBody>
      </p:sp>
      <p:sp>
        <p:nvSpPr>
          <p:cNvPr id="35" name="Text Placeholder 2">
            <a:extLst>
              <a:ext uri="{FF2B5EF4-FFF2-40B4-BE49-F238E27FC236}">
                <a16:creationId xmlns:a16="http://schemas.microsoft.com/office/drawing/2014/main" id="{0D67FA08-A0D5-4B64-8C52-EBCE81AB9299}"/>
              </a:ext>
            </a:extLst>
          </p:cNvPr>
          <p:cNvSpPr>
            <a:spLocks noGrp="1"/>
          </p:cNvSpPr>
          <p:nvPr>
            <p:custDataLst>
              <p:tags r:id="rId13"/>
            </p:custDataLst>
          </p:nvPr>
        </p:nvSpPr>
        <p:spPr bwMode="auto">
          <a:xfrm>
            <a:off x="2357438" y="4475163"/>
            <a:ext cx="10287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AAC8D974-35A3-4E29-8747-D776AB88B6F0}" type="datetime'Spi''ldeva''n''d,'''' e''ner''g''''i''fo''''rbrug'''''''''''">
              <a:rPr lang="da-DK" altLang="en-US" sz="700" smtClean="0"/>
              <a:pPr algn="ctr">
                <a:spcBef>
                  <a:spcPct val="0"/>
                </a:spcBef>
                <a:spcAft>
                  <a:spcPct val="0"/>
                </a:spcAft>
              </a:pPr>
              <a:t>Spildevand, energiforbrug</a:t>
            </a:fld>
            <a:endParaRPr lang="da-DK" sz="700" noProof="0">
              <a:sym typeface="+mn-lt"/>
            </a:endParaRPr>
          </a:p>
        </p:txBody>
      </p:sp>
      <p:sp>
        <p:nvSpPr>
          <p:cNvPr id="24" name="Text Placeholder 2">
            <a:extLst>
              <a:ext uri="{FF2B5EF4-FFF2-40B4-BE49-F238E27FC236}">
                <a16:creationId xmlns:a16="http://schemas.microsoft.com/office/drawing/2014/main" id="{46C16582-40FF-47C2-A774-C160E28BA5EA}"/>
              </a:ext>
            </a:extLst>
          </p:cNvPr>
          <p:cNvSpPr>
            <a:spLocks noGrp="1"/>
          </p:cNvSpPr>
          <p:nvPr>
            <p:custDataLst>
              <p:tags r:id="rId14"/>
            </p:custDataLst>
          </p:nvPr>
        </p:nvSpPr>
        <p:spPr bwMode="auto">
          <a:xfrm>
            <a:off x="3763963" y="4475163"/>
            <a:ext cx="865188"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FC11CB3B-B948-4DB9-BC8B-1A6E53F1349D}" type="datetime'Kom''m''un''''''ale drik''k''ev''a''nds''''selska''''be''''r'">
              <a:rPr lang="da-DK" altLang="en-US" sz="700" smtClean="0">
                <a:effectLst/>
                <a:sym typeface="+mn-lt"/>
              </a:rPr>
              <a:pPr algn="ctr">
                <a:spcBef>
                  <a:spcPct val="0"/>
                </a:spcBef>
                <a:spcAft>
                  <a:spcPct val="0"/>
                </a:spcAft>
              </a:pPr>
              <a:t>Kommunale drikkevandsselskaber</a:t>
            </a:fld>
            <a:endParaRPr lang="da-DK" sz="700" noProof="0">
              <a:sym typeface="+mn-lt"/>
            </a:endParaRPr>
          </a:p>
        </p:txBody>
      </p:sp>
      <p:sp>
        <p:nvSpPr>
          <p:cNvPr id="32" name="Text Placeholder 2">
            <a:extLst>
              <a:ext uri="{FF2B5EF4-FFF2-40B4-BE49-F238E27FC236}">
                <a16:creationId xmlns:a16="http://schemas.microsoft.com/office/drawing/2014/main" id="{21C28128-459E-490F-BEA9-E56B227CCB8A}"/>
              </a:ext>
            </a:extLst>
          </p:cNvPr>
          <p:cNvSpPr>
            <a:spLocks noGrp="1"/>
          </p:cNvSpPr>
          <p:nvPr>
            <p:custDataLst>
              <p:tags r:id="rId15"/>
            </p:custDataLst>
          </p:nvPr>
        </p:nvSpPr>
        <p:spPr bwMode="gray">
          <a:xfrm>
            <a:off x="5394324" y="2159000"/>
            <a:ext cx="247650" cy="98425"/>
          </a:xfrm>
          <a:prstGeom prst="rect">
            <a:avLst/>
          </a:prstGeom>
          <a:solidFill>
            <a:srgbClr val="7F9C90"/>
          </a:solidFill>
          <a:ln>
            <a:noFill/>
          </a:ln>
        </p:spPr>
        <p:txBody>
          <a:bodyPr vert="horz" wrap="none" lIns="12700" tIns="0" rIns="1270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r>
              <a:rPr lang="en-GB" altLang="en-US" sz="700">
                <a:solidFill>
                  <a:schemeClr val="bg1"/>
                </a:solidFill>
                <a:effectLst/>
              </a:rPr>
              <a:t>6.000</a:t>
            </a:r>
            <a:endParaRPr lang="da-DK" sz="700" noProof="0">
              <a:solidFill>
                <a:schemeClr val="bg1"/>
              </a:solidFill>
              <a:sym typeface="+mn-lt"/>
            </a:endParaRPr>
          </a:p>
        </p:txBody>
      </p:sp>
      <p:sp>
        <p:nvSpPr>
          <p:cNvPr id="26" name="Text Placeholder 2">
            <a:extLst>
              <a:ext uri="{FF2B5EF4-FFF2-40B4-BE49-F238E27FC236}">
                <a16:creationId xmlns:a16="http://schemas.microsoft.com/office/drawing/2014/main" id="{C4E99A51-337D-4A13-BAFD-AF598332F0E3}"/>
              </a:ext>
            </a:extLst>
          </p:cNvPr>
          <p:cNvSpPr>
            <a:spLocks noGrp="1"/>
          </p:cNvSpPr>
          <p:nvPr>
            <p:custDataLst>
              <p:tags r:id="rId16"/>
            </p:custDataLst>
          </p:nvPr>
        </p:nvSpPr>
        <p:spPr bwMode="auto">
          <a:xfrm>
            <a:off x="6283325" y="4475163"/>
            <a:ext cx="1119188" cy="1968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8628C266-F8F5-4A09-AB34-A63B6F908CA8}" type="datetime'Fo''rbru''gerej''ed''e drikke''vands''s''elsk''aber ''''(små)'">
              <a:rPr lang="da-DK" altLang="en-US" sz="700" smtClean="0">
                <a:effectLst/>
                <a:sym typeface="+mn-lt"/>
              </a:rPr>
              <a:pPr algn="ctr">
                <a:spcBef>
                  <a:spcPct val="0"/>
                </a:spcBef>
                <a:spcAft>
                  <a:spcPct val="0"/>
                </a:spcAft>
              </a:pPr>
              <a:t>Forbrugerejede drikkevandsselskaber (små)</a:t>
            </a:fld>
            <a:endParaRPr lang="da-DK" sz="700" noProof="0">
              <a:sym typeface="+mn-lt"/>
            </a:endParaRPr>
          </a:p>
        </p:txBody>
      </p:sp>
      <p:sp>
        <p:nvSpPr>
          <p:cNvPr id="78" name="Text Placeholder 2">
            <a:extLst>
              <a:ext uri="{FF2B5EF4-FFF2-40B4-BE49-F238E27FC236}">
                <a16:creationId xmlns:a16="http://schemas.microsoft.com/office/drawing/2014/main" id="{3FC6E404-E6A8-49CD-B9D5-CEB08A908C82}"/>
              </a:ext>
            </a:extLst>
          </p:cNvPr>
          <p:cNvSpPr>
            <a:spLocks noGrp="1"/>
          </p:cNvSpPr>
          <p:nvPr>
            <p:custDataLst>
              <p:tags r:id="rId17"/>
            </p:custDataLst>
          </p:nvPr>
        </p:nvSpPr>
        <p:spPr bwMode="gray">
          <a:xfrm>
            <a:off x="6694488" y="2058988"/>
            <a:ext cx="2968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2700" tIns="0" rIns="1270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r>
              <a:rPr lang="da-DK" altLang="en-US" sz="700">
                <a:effectLst/>
                <a:sym typeface="+mn-lt"/>
              </a:rPr>
              <a:t>12.000</a:t>
            </a:r>
            <a:endParaRPr lang="da-DK" sz="700" noProof="0">
              <a:sym typeface="+mn-lt"/>
            </a:endParaRPr>
          </a:p>
        </p:txBody>
      </p:sp>
      <p:sp>
        <p:nvSpPr>
          <p:cNvPr id="59" name="Text Placeholder 2">
            <a:extLst>
              <a:ext uri="{FF2B5EF4-FFF2-40B4-BE49-F238E27FC236}">
                <a16:creationId xmlns:a16="http://schemas.microsoft.com/office/drawing/2014/main" id="{AEDA425A-1278-4A1A-985A-1CE155C9B458}"/>
              </a:ext>
            </a:extLst>
          </p:cNvPr>
          <p:cNvSpPr>
            <a:spLocks noGrp="1"/>
          </p:cNvSpPr>
          <p:nvPr>
            <p:custDataLst>
              <p:tags r:id="rId18"/>
            </p:custDataLst>
          </p:nvPr>
        </p:nvSpPr>
        <p:spPr bwMode="gray">
          <a:xfrm>
            <a:off x="2724150" y="2763838"/>
            <a:ext cx="2968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2700" tIns="0" rIns="1270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r>
              <a:rPr lang="da-DK" altLang="en-US" sz="700">
                <a:effectLst/>
                <a:sym typeface="+mn-lt"/>
              </a:rPr>
              <a:t>60.000</a:t>
            </a:r>
            <a:endParaRPr lang="da-DK" sz="700" noProof="0">
              <a:sym typeface="+mn-lt"/>
            </a:endParaRPr>
          </a:p>
        </p:txBody>
      </p:sp>
      <p:sp>
        <p:nvSpPr>
          <p:cNvPr id="67" name="Text Placeholder 2">
            <a:extLst>
              <a:ext uri="{FF2B5EF4-FFF2-40B4-BE49-F238E27FC236}">
                <a16:creationId xmlns:a16="http://schemas.microsoft.com/office/drawing/2014/main" id="{F6ED955C-95D2-4A46-8D99-586203787C1B}"/>
              </a:ext>
            </a:extLst>
          </p:cNvPr>
          <p:cNvSpPr>
            <a:spLocks noGrp="1"/>
          </p:cNvSpPr>
          <p:nvPr>
            <p:custDataLst>
              <p:tags r:id="rId19"/>
            </p:custDataLst>
          </p:nvPr>
        </p:nvSpPr>
        <p:spPr bwMode="gray">
          <a:xfrm>
            <a:off x="4048125" y="2312988"/>
            <a:ext cx="2968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2700" tIns="0" rIns="1270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r>
              <a:rPr lang="da-DK" altLang="en-US" sz="700">
                <a:solidFill>
                  <a:schemeClr val="bg1"/>
                </a:solidFill>
                <a:effectLst/>
                <a:sym typeface="+mn-lt"/>
              </a:rPr>
              <a:t>22.000</a:t>
            </a:r>
            <a:endParaRPr lang="da-DK" sz="700" noProof="0">
              <a:solidFill>
                <a:schemeClr val="bg1"/>
              </a:solidFill>
              <a:sym typeface="+mn-lt"/>
            </a:endParaRPr>
          </a:p>
        </p:txBody>
      </p:sp>
      <p:sp>
        <p:nvSpPr>
          <p:cNvPr id="56" name="Isosceles Triangle 55">
            <a:extLst>
              <a:ext uri="{FF2B5EF4-FFF2-40B4-BE49-F238E27FC236}">
                <a16:creationId xmlns:a16="http://schemas.microsoft.com/office/drawing/2014/main" id="{A9C14E4A-2A2F-4AC6-8082-D90D0C3E21E1}"/>
              </a:ext>
            </a:extLst>
          </p:cNvPr>
          <p:cNvSpPr/>
          <p:nvPr/>
        </p:nvSpPr>
        <p:spPr>
          <a:xfrm rot="10800000">
            <a:off x="4738099" y="4991298"/>
            <a:ext cx="381000" cy="142677"/>
          </a:xfrm>
          <a:prstGeom prs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55" name="Isosceles Triangle 54">
            <a:extLst>
              <a:ext uri="{FF2B5EF4-FFF2-40B4-BE49-F238E27FC236}">
                <a16:creationId xmlns:a16="http://schemas.microsoft.com/office/drawing/2014/main" id="{AAD4B120-013D-4B6A-B84F-56890BA1CC5E}"/>
              </a:ext>
            </a:extLst>
          </p:cNvPr>
          <p:cNvSpPr/>
          <p:nvPr/>
        </p:nvSpPr>
        <p:spPr>
          <a:xfrm rot="10800000">
            <a:off x="4738099" y="4877621"/>
            <a:ext cx="381000" cy="142677"/>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57" name="TextBox 56">
            <a:extLst>
              <a:ext uri="{FF2B5EF4-FFF2-40B4-BE49-F238E27FC236}">
                <a16:creationId xmlns:a16="http://schemas.microsoft.com/office/drawing/2014/main" id="{278ED1FD-E5FC-493E-9EC0-71D7937449BC}"/>
              </a:ext>
            </a:extLst>
          </p:cNvPr>
          <p:cNvSpPr txBox="1"/>
          <p:nvPr/>
        </p:nvSpPr>
        <p:spPr>
          <a:xfrm>
            <a:off x="430846" y="1551209"/>
            <a:ext cx="4379230" cy="222243"/>
          </a:xfrm>
          <a:prstGeom prst="rect">
            <a:avLst/>
          </a:prstGeom>
          <a:noFill/>
          <a:ln w="6350">
            <a:noFill/>
            <a:prstDash val="sysDash"/>
          </a:ln>
        </p:spPr>
        <p:txBody>
          <a:bodyPr wrap="square" lIns="0" tIns="0" rIns="0" bIns="0" rtlCol="0" anchor="t" anchorCtr="0">
            <a:noAutofit/>
          </a:bodyPr>
          <a:lstStyle/>
          <a:p>
            <a:pPr lvl="5">
              <a:buNone/>
            </a:pPr>
            <a:r>
              <a:rPr lang="da-DK" sz="1100" cap="none">
                <a:solidFill>
                  <a:srgbClr val="30373B"/>
                </a:solidFill>
              </a:rPr>
              <a:t>Vandsektorens klimabelastning </a:t>
            </a:r>
          </a:p>
        </p:txBody>
      </p:sp>
      <p:cxnSp>
        <p:nvCxnSpPr>
          <p:cNvPr id="58" name="Straight Connector 57">
            <a:extLst>
              <a:ext uri="{FF2B5EF4-FFF2-40B4-BE49-F238E27FC236}">
                <a16:creationId xmlns:a16="http://schemas.microsoft.com/office/drawing/2014/main" id="{55C49F07-6C41-4177-8119-E522E2937C2F}"/>
              </a:ext>
            </a:extLst>
          </p:cNvPr>
          <p:cNvCxnSpPr>
            <a:cxnSpLocks/>
          </p:cNvCxnSpPr>
          <p:nvPr/>
        </p:nvCxnSpPr>
        <p:spPr>
          <a:xfrm>
            <a:off x="432434" y="1754205"/>
            <a:ext cx="7812000"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D9B15BE-EB41-4A68-A1C9-9380D36ADA0A}"/>
              </a:ext>
            </a:extLst>
          </p:cNvPr>
          <p:cNvSpPr txBox="1"/>
          <p:nvPr/>
        </p:nvSpPr>
        <p:spPr>
          <a:xfrm>
            <a:off x="475426" y="1821175"/>
            <a:ext cx="1352867" cy="206063"/>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ton CO</a:t>
            </a:r>
            <a:r>
              <a:rPr lang="da-DK" sz="700" b="1" baseline="-25000">
                <a:sym typeface="Arial" panose="020B0604020202020204" pitchFamily="34" charset="0"/>
              </a:rPr>
              <a:t>2 </a:t>
            </a:r>
            <a:r>
              <a:rPr lang="da-DK" sz="700">
                <a:sym typeface="Arial" panose="020B0604020202020204" pitchFamily="34" charset="0"/>
              </a:rPr>
              <a:t>ækvivalent</a:t>
            </a:r>
            <a:r>
              <a:rPr lang="da-DK" sz="700" b="1">
                <a:sym typeface="Arial" panose="020B0604020202020204" pitchFamily="34" charset="0"/>
              </a:rPr>
              <a:t> </a:t>
            </a:r>
          </a:p>
        </p:txBody>
      </p:sp>
      <p:sp>
        <p:nvSpPr>
          <p:cNvPr id="34" name="TextBox 33">
            <a:extLst>
              <a:ext uri="{FF2B5EF4-FFF2-40B4-BE49-F238E27FC236}">
                <a16:creationId xmlns:a16="http://schemas.microsoft.com/office/drawing/2014/main" id="{9D696382-B147-4640-87BF-7C33726E461D}"/>
              </a:ext>
            </a:extLst>
          </p:cNvPr>
          <p:cNvSpPr txBox="1"/>
          <p:nvPr/>
        </p:nvSpPr>
        <p:spPr>
          <a:xfrm>
            <a:off x="5192315" y="4726342"/>
            <a:ext cx="651669" cy="96950"/>
          </a:xfrm>
          <a:prstGeom prst="rect">
            <a:avLst/>
          </a:prstGeom>
          <a:noFill/>
          <a:ln w="6350">
            <a:noFill/>
            <a:prstDash val="sysDash"/>
          </a:ln>
        </p:spPr>
        <p:txBody>
          <a:bodyPr wrap="square" lIns="0" tIns="0" rIns="0" bIns="0" rtlCol="0">
            <a:spAutoFit/>
          </a:bodyPr>
          <a:lstStyle/>
          <a:p>
            <a:pPr algn="ctr"/>
            <a:r>
              <a:rPr lang="da-DK" sz="700"/>
              <a:t>&gt;200.000 m3</a:t>
            </a:r>
          </a:p>
        </p:txBody>
      </p:sp>
      <p:sp>
        <p:nvSpPr>
          <p:cNvPr id="36" name="TextBox 35">
            <a:extLst>
              <a:ext uri="{FF2B5EF4-FFF2-40B4-BE49-F238E27FC236}">
                <a16:creationId xmlns:a16="http://schemas.microsoft.com/office/drawing/2014/main" id="{A41906DB-EC96-484E-8C72-356BFFD12D92}"/>
              </a:ext>
            </a:extLst>
          </p:cNvPr>
          <p:cNvSpPr txBox="1"/>
          <p:nvPr/>
        </p:nvSpPr>
        <p:spPr>
          <a:xfrm>
            <a:off x="6558756" y="4726342"/>
            <a:ext cx="651669" cy="96950"/>
          </a:xfrm>
          <a:prstGeom prst="rect">
            <a:avLst/>
          </a:prstGeom>
          <a:noFill/>
          <a:ln w="6350">
            <a:noFill/>
            <a:prstDash val="sysDash"/>
          </a:ln>
        </p:spPr>
        <p:txBody>
          <a:bodyPr wrap="square" lIns="0" tIns="0" rIns="0" bIns="0" rtlCol="0">
            <a:spAutoFit/>
          </a:bodyPr>
          <a:lstStyle/>
          <a:p>
            <a:pPr algn="ctr"/>
            <a:r>
              <a:rPr lang="da-DK" sz="700"/>
              <a:t>&lt;200.000 m3</a:t>
            </a:r>
          </a:p>
        </p:txBody>
      </p:sp>
      <p:sp>
        <p:nvSpPr>
          <p:cNvPr id="5" name="Rectangle 4">
            <a:extLst>
              <a:ext uri="{FF2B5EF4-FFF2-40B4-BE49-F238E27FC236}">
                <a16:creationId xmlns:a16="http://schemas.microsoft.com/office/drawing/2014/main" id="{AE0EC459-9E06-43DA-B3A1-E2754D55891A}"/>
              </a:ext>
            </a:extLst>
          </p:cNvPr>
          <p:cNvSpPr/>
          <p:nvPr/>
        </p:nvSpPr>
        <p:spPr>
          <a:xfrm>
            <a:off x="7796238" y="2502853"/>
            <a:ext cx="735013" cy="1938335"/>
          </a:xfrm>
          <a:prstGeom prst="rect">
            <a:avLst/>
          </a:prstGeom>
          <a:solidFill>
            <a:srgbClr val="F1DA9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15" name="TextBox 14">
            <a:extLst>
              <a:ext uri="{FF2B5EF4-FFF2-40B4-BE49-F238E27FC236}">
                <a16:creationId xmlns:a16="http://schemas.microsoft.com/office/drawing/2014/main" id="{7E273072-BA73-40A1-98D8-0FE23D4E3D59}"/>
              </a:ext>
            </a:extLst>
          </p:cNvPr>
          <p:cNvSpPr txBox="1"/>
          <p:nvPr/>
        </p:nvSpPr>
        <p:spPr>
          <a:xfrm>
            <a:off x="8676026" y="3409567"/>
            <a:ext cx="486700" cy="124906"/>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Spildevand</a:t>
            </a:r>
          </a:p>
        </p:txBody>
      </p:sp>
      <p:sp>
        <p:nvSpPr>
          <p:cNvPr id="38" name="TextBox 37">
            <a:extLst>
              <a:ext uri="{FF2B5EF4-FFF2-40B4-BE49-F238E27FC236}">
                <a16:creationId xmlns:a16="http://schemas.microsoft.com/office/drawing/2014/main" id="{31A7EC9C-33A3-4CBF-80C6-2E848DB9C560}"/>
              </a:ext>
            </a:extLst>
          </p:cNvPr>
          <p:cNvSpPr txBox="1"/>
          <p:nvPr/>
        </p:nvSpPr>
        <p:spPr>
          <a:xfrm>
            <a:off x="8665237" y="2242887"/>
            <a:ext cx="486700" cy="124906"/>
          </a:xfrm>
          <a:prstGeom prst="rect">
            <a:avLst/>
          </a:prstGeom>
          <a:noFill/>
          <a:ln w="6350">
            <a:noFill/>
            <a:prstDash val="sysDash"/>
          </a:ln>
        </p:spPr>
        <p:txBody>
          <a:bodyPr wrap="square" lIns="0" tIns="0" rIns="0" bIns="0" rtlCol="0">
            <a:no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Drikkevand</a:t>
            </a:r>
          </a:p>
        </p:txBody>
      </p:sp>
      <p:sp>
        <p:nvSpPr>
          <p:cNvPr id="17" name="TextBox 16">
            <a:extLst>
              <a:ext uri="{FF2B5EF4-FFF2-40B4-BE49-F238E27FC236}">
                <a16:creationId xmlns:a16="http://schemas.microsoft.com/office/drawing/2014/main" id="{5AF6D870-8412-426C-81AB-32F1A08CD204}"/>
              </a:ext>
            </a:extLst>
          </p:cNvPr>
          <p:cNvSpPr txBox="1"/>
          <p:nvPr/>
        </p:nvSpPr>
        <p:spPr>
          <a:xfrm>
            <a:off x="8076906" y="3441374"/>
            <a:ext cx="179536" cy="100156"/>
          </a:xfrm>
          <a:prstGeom prst="rect">
            <a:avLst/>
          </a:prstGeom>
          <a:noFill/>
          <a:ln w="6350">
            <a:noFill/>
            <a:prstDash val="sysDash"/>
          </a:ln>
        </p:spPr>
        <p:txBody>
          <a:bodyPr wrap="none" lIns="0" tIns="0" rIns="0" bIns="0" rtlCol="0">
            <a:spAutoFit/>
          </a:bodyPr>
          <a:lstStyle>
            <a:defPPr>
              <a:defRPr lang="en-US"/>
            </a:defPPr>
            <a:lvl1pPr indent="-144000">
              <a:lnSpc>
                <a:spcPct val="93000"/>
              </a:lnSpc>
              <a:buSzPct val="100000"/>
              <a:buNone/>
              <a:defRPr sz="1100">
                <a:latin typeface="Arial" panose="020B0604020202020204" pitchFamily="34" charset="0"/>
              </a:defRPr>
            </a:lvl1pPr>
            <a:lvl2pPr marL="0" lvl="1" indent="0">
              <a:lnSpc>
                <a:spcPct val="93000"/>
              </a:lnSpc>
              <a:buSzPct val="100000"/>
              <a:buChar char="​"/>
              <a:defRPr sz="1100">
                <a:latin typeface="Arial" panose="020B0604020202020204" pitchFamily="34" charset="0"/>
              </a:defRPr>
            </a:lvl2pPr>
            <a:lvl3pPr marL="144000" lvl="2">
              <a:lnSpc>
                <a:spcPct val="93000"/>
              </a:lnSpc>
              <a:buSzPct val="100000"/>
              <a:defRPr sz="1100">
                <a:latin typeface="Arial" panose="020B0604020202020204" pitchFamily="34" charset="0"/>
              </a:defRPr>
            </a:lvl3pPr>
            <a:lvl4pPr marL="288000" lvl="3">
              <a:lnSpc>
                <a:spcPct val="93000"/>
              </a:lnSpc>
              <a:buSzPct val="100000"/>
              <a:defRPr sz="1100">
                <a:latin typeface="Arial" panose="020B0604020202020204" pitchFamily="34" charset="0"/>
              </a:defRPr>
            </a:lvl4pPr>
            <a:lvl5pPr marL="432000" lvl="4" indent="-144000">
              <a:lnSpc>
                <a:spcPct val="93000"/>
              </a:lnSpc>
              <a:buSzPct val="100000"/>
              <a:buChar char="•"/>
              <a:defRPr sz="1100" b="0">
                <a:latin typeface="Arial" panose="020B0604020202020204" pitchFamily="34" charset="0"/>
              </a:defRPr>
            </a:lvl5pPr>
          </a:lstStyle>
          <a:p>
            <a:pPr lvl="1">
              <a:buNone/>
            </a:pPr>
            <a:r>
              <a:rPr lang="da-DK" sz="700" b="1">
                <a:sym typeface="Arial" panose="020B0604020202020204" pitchFamily="34" charset="0"/>
              </a:rPr>
              <a:t>82%</a:t>
            </a:r>
          </a:p>
        </p:txBody>
      </p:sp>
      <p:sp>
        <p:nvSpPr>
          <p:cNvPr id="41" name="TextBox 40">
            <a:extLst>
              <a:ext uri="{FF2B5EF4-FFF2-40B4-BE49-F238E27FC236}">
                <a16:creationId xmlns:a16="http://schemas.microsoft.com/office/drawing/2014/main" id="{29A0AE3C-A0F3-4B45-80FE-FA11D75CADCF}"/>
              </a:ext>
            </a:extLst>
          </p:cNvPr>
          <p:cNvSpPr txBox="1"/>
          <p:nvPr/>
        </p:nvSpPr>
        <p:spPr>
          <a:xfrm>
            <a:off x="7993440" y="2189673"/>
            <a:ext cx="551696" cy="203133"/>
          </a:xfrm>
          <a:prstGeom prst="rect">
            <a:avLst/>
          </a:prstGeom>
          <a:noFill/>
          <a:ln w="6350">
            <a:noFill/>
            <a:prstDash val="sysDash"/>
          </a:ln>
        </p:spPr>
        <p:txBody>
          <a:bodyPr wrap="square">
            <a:spAutoFit/>
          </a:bodyPr>
          <a:lstStyle/>
          <a:p>
            <a:pPr lvl="1">
              <a:buNone/>
            </a:pPr>
            <a:r>
              <a:rPr lang="da-DK" sz="800" b="1">
                <a:sym typeface="Arial" panose="020B0604020202020204" pitchFamily="34" charset="0"/>
              </a:rPr>
              <a:t>18%</a:t>
            </a:r>
          </a:p>
        </p:txBody>
      </p:sp>
    </p:spTree>
    <p:extLst>
      <p:ext uri="{BB962C8B-B14F-4D97-AF65-F5344CB8AC3E}">
        <p14:creationId xmlns:p14="http://schemas.microsoft.com/office/powerpoint/2010/main" val="327264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BC40D5-FF12-4B79-9D25-79C900F3853F}"/>
              </a:ext>
            </a:extLst>
          </p:cNvPr>
          <p:cNvGraphicFramePr>
            <a:graphicFrameLocks noChangeAspect="1"/>
          </p:cNvGraphicFramePr>
          <p:nvPr>
            <p:custDataLst>
              <p:tags r:id="rId1"/>
            </p:custDataLst>
            <p:extLst>
              <p:ext uri="{D42A27DB-BD31-4B8C-83A1-F6EECF244321}">
                <p14:modId xmlns:p14="http://schemas.microsoft.com/office/powerpoint/2010/main" val="527597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73" imgH="476" progId="TCLayout.ActiveDocument.1">
                  <p:embed/>
                </p:oleObj>
              </mc:Choice>
              <mc:Fallback>
                <p:oleObj name="think-cell Slide" r:id="rId16" imgW="473" imgH="476" progId="TCLayout.ActiveDocument.1">
                  <p:embed/>
                  <p:pic>
                    <p:nvPicPr>
                      <p:cNvPr id="9" name="Object 8" hidden="1">
                        <a:extLst>
                          <a:ext uri="{FF2B5EF4-FFF2-40B4-BE49-F238E27FC236}">
                            <a16:creationId xmlns:a16="http://schemas.microsoft.com/office/drawing/2014/main" id="{4CBC40D5-FF12-4B79-9D25-79C900F3853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B1AA05-4FFD-4EF8-AF3B-3FBE39263CCB}"/>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700" noProof="0">
              <a:solidFill>
                <a:srgbClr val="2F363B"/>
              </a:solidFill>
              <a:sym typeface="+mn-lt"/>
            </a:endParaRPr>
          </a:p>
        </p:txBody>
      </p:sp>
      <p:sp>
        <p:nvSpPr>
          <p:cNvPr id="3" name="Text Placeholder 2">
            <a:extLst>
              <a:ext uri="{FF2B5EF4-FFF2-40B4-BE49-F238E27FC236}">
                <a16:creationId xmlns:a16="http://schemas.microsoft.com/office/drawing/2014/main" id="{76A3ACD5-D697-4083-8C1A-5B4C7A287024}"/>
              </a:ext>
            </a:extLst>
          </p:cNvPr>
          <p:cNvSpPr>
            <a:spLocks noGrp="1"/>
          </p:cNvSpPr>
          <p:nvPr>
            <p:ph type="body" sz="quarter" idx="13"/>
          </p:nvPr>
        </p:nvSpPr>
        <p:spPr>
          <a:xfrm>
            <a:off x="268287" y="6428625"/>
            <a:ext cx="6744111" cy="307231"/>
          </a:xfrm>
        </p:spPr>
        <p:txBody>
          <a:bodyPr/>
          <a:lstStyle/>
          <a:p>
            <a:r>
              <a:rPr lang="da-DK" sz="700">
                <a:sym typeface="Arial" panose="020B0604020202020204" pitchFamily="34" charset="0"/>
              </a:rPr>
              <a:t>Kilde: Implement </a:t>
            </a:r>
            <a:r>
              <a:rPr lang="da-DK" sz="700" err="1">
                <a:sym typeface="Arial" panose="020B0604020202020204" pitchFamily="34" charset="0"/>
              </a:rPr>
              <a:t>Economics</a:t>
            </a:r>
            <a:r>
              <a:rPr lang="da-DK" sz="700">
                <a:sym typeface="Arial" panose="020B0604020202020204" pitchFamily="34" charset="0"/>
              </a:rPr>
              <a:t> pba af data fra Miljøstyrelsens Performancebenchmarking af vandselskaber 2019 samt </a:t>
            </a:r>
            <a:r>
              <a:rPr lang="da-DK" sz="700" err="1">
                <a:sym typeface="Arial" panose="020B0604020202020204" pitchFamily="34" charset="0"/>
              </a:rPr>
              <a:t>DVVs</a:t>
            </a:r>
            <a:r>
              <a:rPr lang="da-DK" sz="700">
                <a:sym typeface="Arial" panose="020B0604020202020204" pitchFamily="34" charset="0"/>
              </a:rPr>
              <a:t> medlemsdata</a:t>
            </a:r>
          </a:p>
          <a:p>
            <a:r>
              <a:rPr lang="da-DK" sz="700">
                <a:sym typeface="Arial" panose="020B0604020202020204" pitchFamily="34" charset="0"/>
              </a:rPr>
              <a:t>Note: *) </a:t>
            </a:r>
            <a:r>
              <a:rPr lang="da-DK" sz="700">
                <a:solidFill>
                  <a:schemeClr val="tx1"/>
                </a:solidFill>
                <a:sym typeface="Arial" panose="020B0604020202020204" pitchFamily="34" charset="0"/>
              </a:rPr>
              <a:t>Energieffektivitet for de kommunale selskaber og forbrugerejede selskaber med over 200.000 m3 er opgjort ud fra data fra Miljøstyrelsen, mens tallene for de forbrugerejede selskaber under 200.000 m3 er beregnet pba. nye data indsamlet af DVV.</a:t>
            </a:r>
            <a:endParaRPr lang="da-DK" sz="700">
              <a:sym typeface="Arial" panose="020B0604020202020204" pitchFamily="34" charset="0"/>
            </a:endParaRPr>
          </a:p>
          <a:p>
            <a:endParaRPr lang="da-DK" sz="700">
              <a:sym typeface="Arial" panose="020B0604020202020204" pitchFamily="34" charset="0"/>
            </a:endParaRPr>
          </a:p>
          <a:p>
            <a:endParaRPr lang="da-DK"/>
          </a:p>
          <a:p>
            <a:endParaRPr lang="da-DK"/>
          </a:p>
        </p:txBody>
      </p:sp>
      <p:sp>
        <p:nvSpPr>
          <p:cNvPr id="4" name="Title 3">
            <a:extLst>
              <a:ext uri="{FF2B5EF4-FFF2-40B4-BE49-F238E27FC236}">
                <a16:creationId xmlns:a16="http://schemas.microsoft.com/office/drawing/2014/main" id="{968D6773-6291-4CA8-A0E8-91269A8D5ACA}"/>
              </a:ext>
            </a:extLst>
          </p:cNvPr>
          <p:cNvSpPr>
            <a:spLocks noGrp="1"/>
          </p:cNvSpPr>
          <p:nvPr>
            <p:ph type="title"/>
          </p:nvPr>
        </p:nvSpPr>
        <p:spPr>
          <a:xfrm>
            <a:off x="269874" y="272257"/>
            <a:ext cx="8240140" cy="692336"/>
          </a:xfrm>
        </p:spPr>
        <p:txBody>
          <a:bodyPr/>
          <a:lstStyle/>
          <a:p>
            <a:r>
              <a:rPr lang="da-DK"/>
              <a:t>Samme niveau af energieffektivitet for forbrugerejede og kommunale drikkevandsselskaber, når der tages højde for forskel i størrelse</a:t>
            </a:r>
          </a:p>
        </p:txBody>
      </p:sp>
      <p:sp>
        <p:nvSpPr>
          <p:cNvPr id="6" name="Date Placeholder 5">
            <a:extLst>
              <a:ext uri="{FF2B5EF4-FFF2-40B4-BE49-F238E27FC236}">
                <a16:creationId xmlns:a16="http://schemas.microsoft.com/office/drawing/2014/main" id="{3B6BED7F-9877-4539-BD37-442524CAC951}"/>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ED5672D7-24E4-45E5-8C5C-A5652879B8F1}"/>
              </a:ext>
            </a:extLst>
          </p:cNvPr>
          <p:cNvSpPr>
            <a:spLocks noGrp="1"/>
          </p:cNvSpPr>
          <p:nvPr>
            <p:ph type="sldNum" sz="quarter" idx="16"/>
          </p:nvPr>
        </p:nvSpPr>
        <p:spPr/>
        <p:txBody>
          <a:bodyPr/>
          <a:lstStyle/>
          <a:p>
            <a:fld id="{24C8C45C-947F-4981-8B3F-4F32E973C901}" type="slidenum">
              <a:rPr lang="da-DK" smtClean="0"/>
              <a:pPr/>
              <a:t>8</a:t>
            </a:fld>
            <a:endParaRPr lang="da-DK"/>
          </a:p>
        </p:txBody>
      </p:sp>
      <p:sp>
        <p:nvSpPr>
          <p:cNvPr id="15" name="Rectangle 14">
            <a:extLst>
              <a:ext uri="{FF2B5EF4-FFF2-40B4-BE49-F238E27FC236}">
                <a16:creationId xmlns:a16="http://schemas.microsoft.com/office/drawing/2014/main" id="{2C1887CE-C349-4052-BB6D-B11D5970EAEB}"/>
              </a:ext>
            </a:extLst>
          </p:cNvPr>
          <p:cNvSpPr/>
          <p:nvPr/>
        </p:nvSpPr>
        <p:spPr>
          <a:xfrm>
            <a:off x="268288" y="1452880"/>
            <a:ext cx="5294807" cy="4811733"/>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1" name="Rectangle 20">
            <a:extLst>
              <a:ext uri="{FF2B5EF4-FFF2-40B4-BE49-F238E27FC236}">
                <a16:creationId xmlns:a16="http://schemas.microsoft.com/office/drawing/2014/main" id="{7540B1C3-231A-49BE-87E0-C62150176DCF}"/>
              </a:ext>
            </a:extLst>
          </p:cNvPr>
          <p:cNvSpPr/>
          <p:nvPr/>
        </p:nvSpPr>
        <p:spPr>
          <a:xfrm>
            <a:off x="5720127" y="1452880"/>
            <a:ext cx="3804736" cy="4811733"/>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2" name="Isosceles Triangle 21">
            <a:extLst>
              <a:ext uri="{FF2B5EF4-FFF2-40B4-BE49-F238E27FC236}">
                <a16:creationId xmlns:a16="http://schemas.microsoft.com/office/drawing/2014/main" id="{D940EEDD-509F-4094-93AA-874B4592986D}"/>
              </a:ext>
            </a:extLst>
          </p:cNvPr>
          <p:cNvSpPr/>
          <p:nvPr/>
        </p:nvSpPr>
        <p:spPr>
          <a:xfrm rot="5400000">
            <a:off x="5451111" y="3539271"/>
            <a:ext cx="381000" cy="144000"/>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3" name="Isosceles Triangle 22">
            <a:extLst>
              <a:ext uri="{FF2B5EF4-FFF2-40B4-BE49-F238E27FC236}">
                <a16:creationId xmlns:a16="http://schemas.microsoft.com/office/drawing/2014/main" id="{005F73EA-9E47-4FA6-A7A8-6DABE48E9E3D}"/>
              </a:ext>
            </a:extLst>
          </p:cNvPr>
          <p:cNvSpPr/>
          <p:nvPr/>
        </p:nvSpPr>
        <p:spPr>
          <a:xfrm rot="5400000">
            <a:off x="5595111" y="3539271"/>
            <a:ext cx="381000" cy="144000"/>
          </a:xfrm>
          <a:prstGeom prs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0" name="Content Placeholder 1">
            <a:extLst>
              <a:ext uri="{FF2B5EF4-FFF2-40B4-BE49-F238E27FC236}">
                <a16:creationId xmlns:a16="http://schemas.microsoft.com/office/drawing/2014/main" id="{93CA61B1-B2D3-44DD-85C9-9808E16ED0FE}"/>
              </a:ext>
            </a:extLst>
          </p:cNvPr>
          <p:cNvSpPr>
            <a:spLocks noGrp="1"/>
          </p:cNvSpPr>
          <p:nvPr>
            <p:ph idx="1"/>
          </p:nvPr>
        </p:nvSpPr>
        <p:spPr>
          <a:xfrm>
            <a:off x="5880592" y="1628647"/>
            <a:ext cx="3517409" cy="4635966"/>
          </a:xfrm>
        </p:spPr>
        <p:txBody>
          <a:bodyPr/>
          <a:lstStyle/>
          <a:p>
            <a:pPr lvl="1">
              <a:buNone/>
            </a:pPr>
            <a:r>
              <a:rPr lang="da-DK" sz="1100" b="1" dirty="0">
                <a:sym typeface="Arial" panose="020B0604020202020204" pitchFamily="34" charset="0"/>
              </a:rPr>
              <a:t>Konklusioner</a:t>
            </a:r>
          </a:p>
          <a:p>
            <a:pPr lvl="1"/>
            <a:r>
              <a:rPr lang="da-DK" dirty="0">
                <a:solidFill>
                  <a:schemeClr val="tx1"/>
                </a:solidFill>
                <a:sym typeface="Arial" panose="020B0604020202020204" pitchFamily="34" charset="0"/>
              </a:rPr>
              <a:t>Store drikkevandsselskaber (over 800.000 m3) bruger i gennemsnit mindre strøm pr udpumpet vandmængde end mindre selskaber. Dette gælder, hvad enten det er kommunale eller forbrugerejede selskaber.</a:t>
            </a:r>
          </a:p>
          <a:p>
            <a:pPr lvl="1"/>
            <a:r>
              <a:rPr lang="da-DK" dirty="0">
                <a:solidFill>
                  <a:schemeClr val="tx1"/>
                </a:solidFill>
                <a:sym typeface="Arial" panose="020B0604020202020204" pitchFamily="34" charset="0"/>
              </a:rPr>
              <a:t>For selskaber over 800.000 m3 og for selskaber med 200.000-800.000m3 er kommunale og forbrugerejedes energieffektivitet på samme niveau.</a:t>
            </a:r>
          </a:p>
          <a:p>
            <a:pPr lvl="1"/>
            <a:r>
              <a:rPr lang="da-DK" dirty="0">
                <a:solidFill>
                  <a:schemeClr val="tx1"/>
                </a:solidFill>
                <a:sym typeface="Arial" panose="020B0604020202020204" pitchFamily="34" charset="0"/>
              </a:rPr>
              <a:t>Selskaber med under 200.000 m3 debiteret vand har et højere elforbrug pr m3 både for kommunale og forbrugerejede. Forbruget pr m3 i denne gruppe forekommer større for de forbrugerejede selskaber sammenlignet med de ganske få kommunale (6 selskaber), men her sammenlignes beregninger fra to forskellige datakilder.* </a:t>
            </a:r>
          </a:p>
          <a:p>
            <a:pPr lvl="1"/>
            <a:r>
              <a:rPr lang="da-DK" dirty="0">
                <a:solidFill>
                  <a:schemeClr val="tx1"/>
                </a:solidFill>
                <a:sym typeface="Arial" panose="020B0604020202020204" pitchFamily="34" charset="0"/>
              </a:rPr>
              <a:t>I Miljøstyrelsens data findes der kun tre forbrugerejede selskaber med under 200.000 m3 debiteret vandmængde, og måles der alene på disse tre opgøres energieffektiviteten til 0,40 kWh/m3, hvilket altså er betydeligt lavere end for seks kommunale i samme størrelsesgruppe i samme datakilde.</a:t>
            </a:r>
          </a:p>
          <a:p>
            <a:pPr lvl="1"/>
            <a:r>
              <a:rPr lang="da-DK" dirty="0">
                <a:solidFill>
                  <a:schemeClr val="tx1"/>
                </a:solidFill>
                <a:sym typeface="Arial" panose="020B0604020202020204" pitchFamily="34" charset="0"/>
              </a:rPr>
              <a:t>Der findes ikke sammenlignelige data til at afgøre, hvad der kan forklare forskellen i gruppen under 200.000 m3, men vi formoder, at forskelle kan skyldes forskelle i befolkningstæthed og forskelle i opgørelsesmetoden i de to datakilder.</a:t>
            </a:r>
          </a:p>
        </p:txBody>
      </p:sp>
      <p:sp>
        <p:nvSpPr>
          <p:cNvPr id="60" name="TextBox 59">
            <a:extLst>
              <a:ext uri="{FF2B5EF4-FFF2-40B4-BE49-F238E27FC236}">
                <a16:creationId xmlns:a16="http://schemas.microsoft.com/office/drawing/2014/main" id="{4492A27D-29DB-4547-BEA0-EF51607D2522}"/>
              </a:ext>
            </a:extLst>
          </p:cNvPr>
          <p:cNvSpPr txBox="1"/>
          <p:nvPr/>
        </p:nvSpPr>
        <p:spPr>
          <a:xfrm>
            <a:off x="585785" y="1581305"/>
            <a:ext cx="1943395"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Energieffektivitet</a:t>
            </a:r>
          </a:p>
          <a:p>
            <a:pPr>
              <a:spcAft>
                <a:spcPts val="0"/>
              </a:spcAft>
            </a:pPr>
            <a:r>
              <a:rPr lang="da-DK" sz="800"/>
              <a:t>Strømforbrug pr udpumpet vandmængde</a:t>
            </a:r>
            <a:r>
              <a:rPr lang="da-DK" sz="1100"/>
              <a:t> </a:t>
            </a:r>
            <a:r>
              <a:rPr lang="da-DK" sz="800" i="1"/>
              <a:t>kWh/m3</a:t>
            </a:r>
          </a:p>
        </p:txBody>
      </p:sp>
      <p:cxnSp>
        <p:nvCxnSpPr>
          <p:cNvPr id="68" name="Straight Connector 67">
            <a:extLst>
              <a:ext uri="{FF2B5EF4-FFF2-40B4-BE49-F238E27FC236}">
                <a16:creationId xmlns:a16="http://schemas.microsoft.com/office/drawing/2014/main" id="{0CD928BD-EB91-494F-8ADE-868EEBF17EE5}"/>
              </a:ext>
            </a:extLst>
          </p:cNvPr>
          <p:cNvCxnSpPr>
            <a:cxnSpLocks/>
          </p:cNvCxnSpPr>
          <p:nvPr/>
        </p:nvCxnSpPr>
        <p:spPr>
          <a:xfrm>
            <a:off x="451095" y="3242703"/>
            <a:ext cx="4804486"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89C1712F-3B0A-46CC-802D-A652C8FC1C84}"/>
              </a:ext>
            </a:extLst>
          </p:cNvPr>
          <p:cNvSpPr txBox="1"/>
          <p:nvPr/>
        </p:nvSpPr>
        <p:spPr>
          <a:xfrm>
            <a:off x="589820" y="3439821"/>
            <a:ext cx="3641472"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Energieffektivitet og selskabsstørrelse</a:t>
            </a:r>
          </a:p>
          <a:p>
            <a:pPr>
              <a:spcAft>
                <a:spcPts val="0"/>
              </a:spcAft>
            </a:pPr>
            <a:r>
              <a:rPr lang="da-DK" sz="800"/>
              <a:t>Strømforbrug pr udpumpet vandmængde</a:t>
            </a:r>
            <a:r>
              <a:rPr lang="da-DK" sz="1100"/>
              <a:t> </a:t>
            </a:r>
          </a:p>
          <a:p>
            <a:pPr>
              <a:spcAft>
                <a:spcPts val="0"/>
              </a:spcAft>
            </a:pPr>
            <a:r>
              <a:rPr lang="da-DK" sz="800" i="1"/>
              <a:t>kWh/m3</a:t>
            </a:r>
          </a:p>
        </p:txBody>
      </p:sp>
      <p:sp>
        <p:nvSpPr>
          <p:cNvPr id="10" name="TextBox 9">
            <a:extLst>
              <a:ext uri="{FF2B5EF4-FFF2-40B4-BE49-F238E27FC236}">
                <a16:creationId xmlns:a16="http://schemas.microsoft.com/office/drawing/2014/main" id="{8CEB098C-66D4-4445-801C-D893C2E617FF}"/>
              </a:ext>
            </a:extLst>
          </p:cNvPr>
          <p:cNvSpPr txBox="1"/>
          <p:nvPr/>
        </p:nvSpPr>
        <p:spPr>
          <a:xfrm>
            <a:off x="585785" y="3306269"/>
            <a:ext cx="2393085" cy="96950"/>
          </a:xfrm>
          <a:prstGeom prst="rect">
            <a:avLst/>
          </a:prstGeom>
          <a:noFill/>
          <a:ln w="6350">
            <a:noFill/>
            <a:prstDash val="sysDash"/>
          </a:ln>
        </p:spPr>
        <p:txBody>
          <a:bodyPr wrap="square" lIns="0" tIns="0" rIns="0" bIns="0" rtlCol="0">
            <a:spAutoFit/>
          </a:bodyPr>
          <a:lstStyle/>
          <a:p>
            <a:pPr algn="l"/>
            <a:r>
              <a:rPr lang="da-DK" sz="700"/>
              <a:t>Analyse af kommunale og forbrugerejede</a:t>
            </a:r>
          </a:p>
        </p:txBody>
      </p:sp>
      <p:graphicFrame>
        <p:nvGraphicFramePr>
          <p:cNvPr id="183" name="Chart 182">
            <a:extLst>
              <a:ext uri="{FF2B5EF4-FFF2-40B4-BE49-F238E27FC236}">
                <a16:creationId xmlns:a16="http://schemas.microsoft.com/office/drawing/2014/main" id="{FE6B02B8-2A3A-4E23-86BD-0EF21FFACB2B}"/>
              </a:ext>
            </a:extLst>
          </p:cNvPr>
          <p:cNvGraphicFramePr/>
          <p:nvPr>
            <p:custDataLst>
              <p:tags r:id="rId3"/>
            </p:custDataLst>
            <p:extLst>
              <p:ext uri="{D42A27DB-BD31-4B8C-83A1-F6EECF244321}">
                <p14:modId xmlns:p14="http://schemas.microsoft.com/office/powerpoint/2010/main" val="3226709223"/>
              </p:ext>
            </p:extLst>
          </p:nvPr>
        </p:nvGraphicFramePr>
        <p:xfrm>
          <a:off x="508000" y="1855788"/>
          <a:ext cx="4545013" cy="1106487"/>
        </p:xfrm>
        <a:graphic>
          <a:graphicData uri="http://schemas.openxmlformats.org/drawingml/2006/chart">
            <c:chart xmlns:c="http://schemas.openxmlformats.org/drawingml/2006/chart" xmlns:r="http://schemas.openxmlformats.org/officeDocument/2006/relationships" r:id="rId18"/>
          </a:graphicData>
        </a:graphic>
      </p:graphicFrame>
      <p:sp>
        <p:nvSpPr>
          <p:cNvPr id="36" name="Text Placeholder 2">
            <a:extLst>
              <a:ext uri="{FF2B5EF4-FFF2-40B4-BE49-F238E27FC236}">
                <a16:creationId xmlns:a16="http://schemas.microsoft.com/office/drawing/2014/main" id="{BDB35EA7-D256-4BA8-946C-D864546BA658}"/>
              </a:ext>
            </a:extLst>
          </p:cNvPr>
          <p:cNvSpPr>
            <a:spLocks noGrp="1"/>
          </p:cNvSpPr>
          <p:nvPr>
            <p:custDataLst>
              <p:tags r:id="rId4"/>
            </p:custDataLst>
          </p:nvPr>
        </p:nvSpPr>
        <p:spPr bwMode="auto">
          <a:xfrm>
            <a:off x="3797300" y="2909888"/>
            <a:ext cx="887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06FE1CB5-7C49-42A7-8167-C36C0ED5E2A2}" type="datetime'''''''''M''''''''''in''dre'''' fo''rbrug''e''''r''ej''e''''de'">
              <a:rPr lang="en-GB" altLang="en-US" sz="700" smtClean="0"/>
              <a:pPr algn="ctr">
                <a:spcBef>
                  <a:spcPct val="0"/>
                </a:spcBef>
                <a:spcAft>
                  <a:spcPct val="0"/>
                </a:spcAft>
              </a:pPr>
              <a:t>Mindre forbrugerejede</a:t>
            </a:fld>
            <a:endParaRPr lang="en-GB" sz="700" noProof="0">
              <a:sym typeface="+mn-lt"/>
            </a:endParaRPr>
          </a:p>
        </p:txBody>
      </p:sp>
      <p:sp>
        <p:nvSpPr>
          <p:cNvPr id="32" name="Text Placeholder 2">
            <a:extLst>
              <a:ext uri="{FF2B5EF4-FFF2-40B4-BE49-F238E27FC236}">
                <a16:creationId xmlns:a16="http://schemas.microsoft.com/office/drawing/2014/main" id="{F940F105-9563-4C0F-8B53-89DE16E094F9}"/>
              </a:ext>
            </a:extLst>
          </p:cNvPr>
          <p:cNvSpPr>
            <a:spLocks noGrp="1"/>
          </p:cNvSpPr>
          <p:nvPr>
            <p:custDataLst>
              <p:tags r:id="rId5"/>
            </p:custDataLst>
          </p:nvPr>
        </p:nvSpPr>
        <p:spPr bwMode="auto">
          <a:xfrm>
            <a:off x="1077913" y="2909888"/>
            <a:ext cx="4857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2C6B708C-C197-4628-B5D9-7C03E05398DA}" type="datetime'K''''''o''m''m''u''''''''n''a''''''l''''''''e'''''''''''''">
              <a:rPr lang="en-GB" altLang="en-US" sz="700" smtClean="0"/>
              <a:pPr algn="ctr">
                <a:spcBef>
                  <a:spcPct val="0"/>
                </a:spcBef>
                <a:spcAft>
                  <a:spcPct val="0"/>
                </a:spcAft>
              </a:pPr>
              <a:t>Kommunale</a:t>
            </a:fld>
            <a:endParaRPr lang="en-GB" sz="700" noProof="0">
              <a:sym typeface="+mn-lt"/>
            </a:endParaRPr>
          </a:p>
        </p:txBody>
      </p:sp>
      <p:sp>
        <p:nvSpPr>
          <p:cNvPr id="35" name="Text Placeholder 2">
            <a:extLst>
              <a:ext uri="{FF2B5EF4-FFF2-40B4-BE49-F238E27FC236}">
                <a16:creationId xmlns:a16="http://schemas.microsoft.com/office/drawing/2014/main" id="{E5A48320-F701-4017-90FC-C98D60FFAA3F}"/>
              </a:ext>
            </a:extLst>
          </p:cNvPr>
          <p:cNvSpPr>
            <a:spLocks noGrp="1"/>
          </p:cNvSpPr>
          <p:nvPr>
            <p:custDataLst>
              <p:tags r:id="rId6"/>
            </p:custDataLst>
          </p:nvPr>
        </p:nvSpPr>
        <p:spPr bwMode="auto">
          <a:xfrm>
            <a:off x="2373313" y="2909888"/>
            <a:ext cx="8143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CB70AA75-5271-4A51-A172-5CECBA9A96AB}" type="datetime'St''''''''ø''r''''re'''' ''for''''''''b''''rug''ere''jd''''e'">
              <a:rPr lang="en-GB" altLang="en-US" sz="700" smtClean="0"/>
              <a:pPr algn="ctr">
                <a:spcBef>
                  <a:spcPct val="0"/>
                </a:spcBef>
                <a:spcAft>
                  <a:spcPct val="0"/>
                </a:spcAft>
              </a:pPr>
              <a:t>Større forbrugerejde</a:t>
            </a:fld>
            <a:endParaRPr lang="en-GB" sz="700" noProof="0">
              <a:sym typeface="+mn-lt"/>
            </a:endParaRPr>
          </a:p>
        </p:txBody>
      </p:sp>
      <p:sp>
        <p:nvSpPr>
          <p:cNvPr id="101" name="TextBox 1">
            <a:extLst>
              <a:ext uri="{FF2B5EF4-FFF2-40B4-BE49-F238E27FC236}">
                <a16:creationId xmlns:a16="http://schemas.microsoft.com/office/drawing/2014/main" id="{C81B5CBD-B7DD-4AD6-BC5F-5678FD2205FC}"/>
              </a:ext>
            </a:extLst>
          </p:cNvPr>
          <p:cNvSpPr txBox="1"/>
          <p:nvPr/>
        </p:nvSpPr>
        <p:spPr>
          <a:xfrm>
            <a:off x="1948759" y="5964726"/>
            <a:ext cx="1657337" cy="221599"/>
          </a:xfrm>
          <a:prstGeom prst="rect">
            <a:avLst/>
          </a:prstGeom>
          <a:noFill/>
          <a:ln w="6350">
            <a:noFill/>
            <a:prstDash val="sysDash"/>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da-DK" sz="800" b="1"/>
              <a:t>Selskabets størrelse</a:t>
            </a:r>
            <a:r>
              <a:rPr lang="da-DK" sz="800"/>
              <a:t> </a:t>
            </a:r>
          </a:p>
          <a:p>
            <a:pPr algn="ctr">
              <a:spcAft>
                <a:spcPts val="0"/>
              </a:spcAft>
            </a:pPr>
            <a:r>
              <a:rPr lang="da-DK" sz="800"/>
              <a:t>Debiteret vandmængde (m3)</a:t>
            </a:r>
          </a:p>
        </p:txBody>
      </p:sp>
      <p:sp>
        <p:nvSpPr>
          <p:cNvPr id="2" name="TextBox 1">
            <a:extLst>
              <a:ext uri="{FF2B5EF4-FFF2-40B4-BE49-F238E27FC236}">
                <a16:creationId xmlns:a16="http://schemas.microsoft.com/office/drawing/2014/main" id="{3314AC74-82FB-4203-B639-2B3D33BE65B5}"/>
              </a:ext>
            </a:extLst>
          </p:cNvPr>
          <p:cNvSpPr txBox="1"/>
          <p:nvPr/>
        </p:nvSpPr>
        <p:spPr>
          <a:xfrm>
            <a:off x="2373312" y="3027298"/>
            <a:ext cx="814388" cy="96950"/>
          </a:xfrm>
          <a:prstGeom prst="rect">
            <a:avLst/>
          </a:prstGeom>
          <a:noFill/>
          <a:ln w="6350">
            <a:noFill/>
            <a:prstDash val="sysDash"/>
          </a:ln>
        </p:spPr>
        <p:txBody>
          <a:bodyPr wrap="square" lIns="0" tIns="0" rIns="0" bIns="0" rtlCol="0">
            <a:spAutoFit/>
          </a:bodyPr>
          <a:lstStyle/>
          <a:p>
            <a:pPr algn="ctr"/>
            <a:r>
              <a:rPr lang="da-DK" sz="700"/>
              <a:t>(over 200.000 m3)</a:t>
            </a:r>
          </a:p>
        </p:txBody>
      </p:sp>
      <p:sp>
        <p:nvSpPr>
          <p:cNvPr id="49" name="TextBox 48">
            <a:extLst>
              <a:ext uri="{FF2B5EF4-FFF2-40B4-BE49-F238E27FC236}">
                <a16:creationId xmlns:a16="http://schemas.microsoft.com/office/drawing/2014/main" id="{2DBD0DFF-F6F0-42D6-B287-6D1B896C1634}"/>
              </a:ext>
            </a:extLst>
          </p:cNvPr>
          <p:cNvSpPr txBox="1"/>
          <p:nvPr/>
        </p:nvSpPr>
        <p:spPr>
          <a:xfrm>
            <a:off x="3833812" y="3028101"/>
            <a:ext cx="814388" cy="96950"/>
          </a:xfrm>
          <a:prstGeom prst="rect">
            <a:avLst/>
          </a:prstGeom>
          <a:noFill/>
          <a:ln w="6350">
            <a:noFill/>
            <a:prstDash val="sysDash"/>
          </a:ln>
        </p:spPr>
        <p:txBody>
          <a:bodyPr wrap="square" lIns="0" tIns="0" rIns="0" bIns="0" rtlCol="0">
            <a:spAutoFit/>
          </a:bodyPr>
          <a:lstStyle/>
          <a:p>
            <a:pPr algn="ctr"/>
            <a:r>
              <a:rPr lang="da-DK" sz="700"/>
              <a:t>(under 200.000 m3)</a:t>
            </a:r>
          </a:p>
        </p:txBody>
      </p:sp>
      <p:graphicFrame>
        <p:nvGraphicFramePr>
          <p:cNvPr id="184" name="Chart 183">
            <a:extLst>
              <a:ext uri="{FF2B5EF4-FFF2-40B4-BE49-F238E27FC236}">
                <a16:creationId xmlns:a16="http://schemas.microsoft.com/office/drawing/2014/main" id="{49CAC4C2-836B-4BA4-A8E6-2A52D406D197}"/>
              </a:ext>
            </a:extLst>
          </p:cNvPr>
          <p:cNvGraphicFramePr/>
          <p:nvPr>
            <p:custDataLst>
              <p:tags r:id="rId7"/>
            </p:custDataLst>
            <p:extLst>
              <p:ext uri="{D42A27DB-BD31-4B8C-83A1-F6EECF244321}">
                <p14:modId xmlns:p14="http://schemas.microsoft.com/office/powerpoint/2010/main" val="1893237014"/>
              </p:ext>
            </p:extLst>
          </p:nvPr>
        </p:nvGraphicFramePr>
        <p:xfrm>
          <a:off x="508000" y="3779838"/>
          <a:ext cx="4545013" cy="2028825"/>
        </p:xfrm>
        <a:graphic>
          <a:graphicData uri="http://schemas.openxmlformats.org/drawingml/2006/chart">
            <c:chart xmlns:c="http://schemas.openxmlformats.org/drawingml/2006/chart" xmlns:r="http://schemas.openxmlformats.org/officeDocument/2006/relationships" r:id="rId19"/>
          </a:graphicData>
        </a:graphic>
      </p:graphicFrame>
      <p:sp>
        <p:nvSpPr>
          <p:cNvPr id="138" name="Text Placeholder 2">
            <a:extLst>
              <a:ext uri="{FF2B5EF4-FFF2-40B4-BE49-F238E27FC236}">
                <a16:creationId xmlns:a16="http://schemas.microsoft.com/office/drawing/2014/main" id="{483177CD-613B-4697-8418-5DDA76EE50FC}"/>
              </a:ext>
            </a:extLst>
          </p:cNvPr>
          <p:cNvSpPr>
            <a:spLocks noGrp="1"/>
          </p:cNvSpPr>
          <p:nvPr>
            <p:custDataLst>
              <p:tags r:id="rId8"/>
            </p:custDataLst>
          </p:nvPr>
        </p:nvSpPr>
        <p:spPr bwMode="auto">
          <a:xfrm>
            <a:off x="969963" y="5756275"/>
            <a:ext cx="7016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A1D27E95-125F-4A74-9FBC-3C97366F04E8}" type="datetime'Ov''''e''r ''''80''0''.000 ''m''''''''''''''''''''''''3'''''">
              <a:rPr lang="da-DK" altLang="en-US" sz="700" smtClean="0"/>
              <a:pPr algn="ctr">
                <a:spcBef>
                  <a:spcPct val="0"/>
                </a:spcBef>
                <a:spcAft>
                  <a:spcPct val="0"/>
                </a:spcAft>
              </a:pPr>
              <a:t>Over 800.000 m3</a:t>
            </a:fld>
            <a:endParaRPr lang="da-DK" sz="700" noProof="0">
              <a:sym typeface="+mn-lt"/>
            </a:endParaRPr>
          </a:p>
        </p:txBody>
      </p:sp>
      <p:sp>
        <p:nvSpPr>
          <p:cNvPr id="140" name="Text Placeholder 2">
            <a:extLst>
              <a:ext uri="{FF2B5EF4-FFF2-40B4-BE49-F238E27FC236}">
                <a16:creationId xmlns:a16="http://schemas.microsoft.com/office/drawing/2014/main" id="{0DA80037-AA62-4870-B4EA-1E29D2083B91}"/>
              </a:ext>
            </a:extLst>
          </p:cNvPr>
          <p:cNvSpPr>
            <a:spLocks noGrp="1"/>
          </p:cNvSpPr>
          <p:nvPr>
            <p:custDataLst>
              <p:tags r:id="rId9"/>
            </p:custDataLst>
          </p:nvPr>
        </p:nvSpPr>
        <p:spPr bwMode="auto">
          <a:xfrm>
            <a:off x="3865563" y="5756275"/>
            <a:ext cx="7493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B2B64CD7-638A-4847-9DA4-DA65E5A952E8}" type="datetime'''U''''''''''n''d''''er ''''2''0''''''0''.''''''0''00'' m3'''">
              <a:rPr lang="da-DK" altLang="en-US" sz="700" smtClean="0"/>
              <a:pPr/>
              <a:t>Under 200.000 m3</a:t>
            </a:fld>
            <a:endParaRPr lang="da-DK" sz="700" noProof="0">
              <a:sym typeface="+mn-lt"/>
            </a:endParaRPr>
          </a:p>
        </p:txBody>
      </p:sp>
      <p:sp>
        <p:nvSpPr>
          <p:cNvPr id="139" name="Text Placeholder 2">
            <a:extLst>
              <a:ext uri="{FF2B5EF4-FFF2-40B4-BE49-F238E27FC236}">
                <a16:creationId xmlns:a16="http://schemas.microsoft.com/office/drawing/2014/main" id="{8291EB0D-09FC-42E8-9282-56990E4FD9C5}"/>
              </a:ext>
            </a:extLst>
          </p:cNvPr>
          <p:cNvSpPr>
            <a:spLocks noGrp="1"/>
          </p:cNvSpPr>
          <p:nvPr>
            <p:custDataLst>
              <p:tags r:id="rId10"/>
            </p:custDataLst>
          </p:nvPr>
        </p:nvSpPr>
        <p:spPr bwMode="auto">
          <a:xfrm>
            <a:off x="2363788" y="5756275"/>
            <a:ext cx="8334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BA644043-3018-4A08-A5FC-A8B702CCB29E}" type="datetime'''''2''0''0''.''000-80''0''''''''.00''''0'''''''' ''m3'">
              <a:rPr lang="da-DK" altLang="en-US" sz="700" smtClean="0"/>
              <a:pPr algn="ctr">
                <a:spcBef>
                  <a:spcPct val="0"/>
                </a:spcBef>
                <a:spcAft>
                  <a:spcPct val="0"/>
                </a:spcAft>
              </a:pPr>
              <a:t>200.000-800.000 m3</a:t>
            </a:fld>
            <a:endParaRPr lang="da-DK" sz="700" noProof="0">
              <a:sym typeface="+mn-lt"/>
            </a:endParaRPr>
          </a:p>
        </p:txBody>
      </p:sp>
      <p:sp>
        <p:nvSpPr>
          <p:cNvPr id="44" name="Rectangle 43">
            <a:extLst>
              <a:ext uri="{FF2B5EF4-FFF2-40B4-BE49-F238E27FC236}">
                <a16:creationId xmlns:a16="http://schemas.microsoft.com/office/drawing/2014/main" id="{A9101F8C-1EBA-4B58-B843-731B45747E54}"/>
              </a:ext>
            </a:extLst>
          </p:cNvPr>
          <p:cNvSpPr/>
          <p:nvPr>
            <p:custDataLst>
              <p:tags r:id="rId11"/>
            </p:custDataLst>
          </p:nvPr>
        </p:nvSpPr>
        <p:spPr bwMode="auto">
          <a:xfrm>
            <a:off x="3762375" y="6029325"/>
            <a:ext cx="125413" cy="93663"/>
          </a:xfrm>
          <a:prstGeom prst="rect">
            <a:avLst/>
          </a:prstGeom>
          <a:solidFill>
            <a:srgbClr val="42615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45" name="Rectangle 44">
            <a:extLst>
              <a:ext uri="{FF2B5EF4-FFF2-40B4-BE49-F238E27FC236}">
                <a16:creationId xmlns:a16="http://schemas.microsoft.com/office/drawing/2014/main" id="{DE44407F-2E9A-49E0-90E3-7ECAFB314B5C}"/>
              </a:ext>
            </a:extLst>
          </p:cNvPr>
          <p:cNvSpPr/>
          <p:nvPr>
            <p:custDataLst>
              <p:tags r:id="rId12"/>
            </p:custDataLst>
          </p:nvPr>
        </p:nvSpPr>
        <p:spPr bwMode="auto">
          <a:xfrm>
            <a:off x="4464050" y="6029325"/>
            <a:ext cx="125413" cy="93663"/>
          </a:xfrm>
          <a:prstGeom prst="rect">
            <a:avLst/>
          </a:prstGeom>
          <a:solidFill>
            <a:srgbClr val="7F9C9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136" name="Text Placeholder 2">
            <a:extLst>
              <a:ext uri="{FF2B5EF4-FFF2-40B4-BE49-F238E27FC236}">
                <a16:creationId xmlns:a16="http://schemas.microsoft.com/office/drawing/2014/main" id="{7BEDD229-22F1-4CDA-991A-077D6C27586B}"/>
              </a:ext>
            </a:extLst>
          </p:cNvPr>
          <p:cNvSpPr>
            <a:spLocks noGrp="1"/>
          </p:cNvSpPr>
          <p:nvPr>
            <p:custDataLst>
              <p:tags r:id="rId13"/>
            </p:custDataLst>
          </p:nvPr>
        </p:nvSpPr>
        <p:spPr bwMode="auto">
          <a:xfrm>
            <a:off x="3938588" y="6026150"/>
            <a:ext cx="4238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6A8520CA-7EDB-482D-BA3B-6803B292F976}" type="datetime'Ko''''''''''''''''''m''''''''m''u''n''''a''''l'''''''''''">
              <a:rPr lang="da-DK" altLang="en-US" sz="700" smtClean="0"/>
              <a:pPr>
                <a:spcBef>
                  <a:spcPct val="0"/>
                </a:spcBef>
                <a:spcAft>
                  <a:spcPct val="0"/>
                </a:spcAft>
              </a:pPr>
              <a:t>Kommunal</a:t>
            </a:fld>
            <a:endParaRPr lang="da-DK" sz="700" noProof="0">
              <a:sym typeface="+mn-lt"/>
            </a:endParaRPr>
          </a:p>
        </p:txBody>
      </p:sp>
      <p:sp>
        <p:nvSpPr>
          <p:cNvPr id="137" name="Text Placeholder 2">
            <a:extLst>
              <a:ext uri="{FF2B5EF4-FFF2-40B4-BE49-F238E27FC236}">
                <a16:creationId xmlns:a16="http://schemas.microsoft.com/office/drawing/2014/main" id="{A8D6EC37-A78E-479E-A4E3-E081E77C90AB}"/>
              </a:ext>
            </a:extLst>
          </p:cNvPr>
          <p:cNvSpPr>
            <a:spLocks noGrp="1"/>
          </p:cNvSpPr>
          <p:nvPr>
            <p:custDataLst>
              <p:tags r:id="rId14"/>
            </p:custDataLst>
          </p:nvPr>
        </p:nvSpPr>
        <p:spPr bwMode="auto">
          <a:xfrm>
            <a:off x="4640263" y="6026150"/>
            <a:ext cx="5334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714C899C-2EDE-4534-9BDC-7F02D3E6C25A}" type="datetime'F''''''''o''r''''''''b''r''u''''''''g''er''ej''''''e''''''''t'">
              <a:rPr lang="da-DK" altLang="en-US" sz="700" smtClean="0"/>
              <a:pPr>
                <a:spcBef>
                  <a:spcPct val="0"/>
                </a:spcBef>
                <a:spcAft>
                  <a:spcPct val="0"/>
                </a:spcAft>
              </a:pPr>
              <a:t>Forbrugerejet</a:t>
            </a:fld>
            <a:endParaRPr lang="da-DK" sz="700" noProof="0">
              <a:sym typeface="+mn-lt"/>
            </a:endParaRPr>
          </a:p>
        </p:txBody>
      </p:sp>
      <p:sp>
        <p:nvSpPr>
          <p:cNvPr id="46" name="TextBox 45">
            <a:extLst>
              <a:ext uri="{FF2B5EF4-FFF2-40B4-BE49-F238E27FC236}">
                <a16:creationId xmlns:a16="http://schemas.microsoft.com/office/drawing/2014/main" id="{D5CA9099-5E5D-4B19-AE50-EA5252C0400F}"/>
              </a:ext>
            </a:extLst>
          </p:cNvPr>
          <p:cNvSpPr txBox="1"/>
          <p:nvPr/>
        </p:nvSpPr>
        <p:spPr>
          <a:xfrm>
            <a:off x="1367161" y="5442012"/>
            <a:ext cx="426128" cy="193899"/>
          </a:xfrm>
          <a:prstGeom prst="rect">
            <a:avLst/>
          </a:prstGeom>
          <a:noFill/>
          <a:ln w="6350">
            <a:noFill/>
            <a:prstDash val="sysDash"/>
          </a:ln>
        </p:spPr>
        <p:txBody>
          <a:bodyPr wrap="square" lIns="0" tIns="0" rIns="0" bIns="0" rtlCol="0">
            <a:spAutoFit/>
          </a:bodyPr>
          <a:lstStyle/>
          <a:p>
            <a:pPr algn="ctr"/>
            <a:r>
              <a:rPr lang="da-DK" sz="700"/>
              <a:t>12 selskaber</a:t>
            </a:r>
          </a:p>
        </p:txBody>
      </p:sp>
      <p:sp>
        <p:nvSpPr>
          <p:cNvPr id="160" name="TextBox 159">
            <a:extLst>
              <a:ext uri="{FF2B5EF4-FFF2-40B4-BE49-F238E27FC236}">
                <a16:creationId xmlns:a16="http://schemas.microsoft.com/office/drawing/2014/main" id="{940B2C6E-0D17-4E84-9FAF-DD97E6E5D2E6}"/>
              </a:ext>
            </a:extLst>
          </p:cNvPr>
          <p:cNvSpPr txBox="1"/>
          <p:nvPr/>
        </p:nvSpPr>
        <p:spPr>
          <a:xfrm>
            <a:off x="2794031" y="5443768"/>
            <a:ext cx="426128" cy="193899"/>
          </a:xfrm>
          <a:prstGeom prst="rect">
            <a:avLst/>
          </a:prstGeom>
          <a:noFill/>
          <a:ln w="6350">
            <a:noFill/>
            <a:prstDash val="sysDash"/>
          </a:ln>
        </p:spPr>
        <p:txBody>
          <a:bodyPr wrap="square" lIns="0" tIns="0" rIns="0" bIns="0" rtlCol="0">
            <a:spAutoFit/>
          </a:bodyPr>
          <a:lstStyle/>
          <a:p>
            <a:pPr algn="ctr"/>
            <a:r>
              <a:rPr lang="da-DK" sz="700"/>
              <a:t>124 selskaber</a:t>
            </a:r>
          </a:p>
        </p:txBody>
      </p:sp>
      <p:sp>
        <p:nvSpPr>
          <p:cNvPr id="162" name="TextBox 161">
            <a:extLst>
              <a:ext uri="{FF2B5EF4-FFF2-40B4-BE49-F238E27FC236}">
                <a16:creationId xmlns:a16="http://schemas.microsoft.com/office/drawing/2014/main" id="{C48D0185-0C67-483E-8820-219179766B09}"/>
              </a:ext>
            </a:extLst>
          </p:cNvPr>
          <p:cNvSpPr txBox="1"/>
          <p:nvPr/>
        </p:nvSpPr>
        <p:spPr>
          <a:xfrm>
            <a:off x="3777017" y="5442012"/>
            <a:ext cx="426128" cy="193899"/>
          </a:xfrm>
          <a:prstGeom prst="rect">
            <a:avLst/>
          </a:prstGeom>
          <a:noFill/>
          <a:ln w="6350">
            <a:noFill/>
            <a:prstDash val="sysDash"/>
          </a:ln>
        </p:spPr>
        <p:txBody>
          <a:bodyPr wrap="square" lIns="0" tIns="0" rIns="0" bIns="0" rtlCol="0">
            <a:spAutoFit/>
          </a:bodyPr>
          <a:lstStyle/>
          <a:p>
            <a:pPr algn="ctr"/>
            <a:r>
              <a:rPr lang="da-DK" sz="700">
                <a:solidFill>
                  <a:schemeClr val="bg1"/>
                </a:solidFill>
              </a:rPr>
              <a:t>6 selskaber</a:t>
            </a:r>
          </a:p>
        </p:txBody>
      </p:sp>
      <p:sp>
        <p:nvSpPr>
          <p:cNvPr id="163" name="TextBox 162">
            <a:extLst>
              <a:ext uri="{FF2B5EF4-FFF2-40B4-BE49-F238E27FC236}">
                <a16:creationId xmlns:a16="http://schemas.microsoft.com/office/drawing/2014/main" id="{34B2A76D-49DA-4DE5-9B76-E5ECB56D8FD3}"/>
              </a:ext>
            </a:extLst>
          </p:cNvPr>
          <p:cNvSpPr txBox="1"/>
          <p:nvPr/>
        </p:nvSpPr>
        <p:spPr>
          <a:xfrm>
            <a:off x="4294052" y="5442012"/>
            <a:ext cx="426128" cy="193899"/>
          </a:xfrm>
          <a:prstGeom prst="rect">
            <a:avLst/>
          </a:prstGeom>
          <a:noFill/>
          <a:ln w="6350">
            <a:noFill/>
            <a:prstDash val="sysDash"/>
          </a:ln>
        </p:spPr>
        <p:txBody>
          <a:bodyPr wrap="square" lIns="0" tIns="0" rIns="0" bIns="0" rtlCol="0">
            <a:spAutoFit/>
          </a:bodyPr>
          <a:lstStyle/>
          <a:p>
            <a:pPr algn="ctr"/>
            <a:r>
              <a:rPr lang="da-DK" sz="700"/>
              <a:t>1906 selskaber*</a:t>
            </a:r>
          </a:p>
        </p:txBody>
      </p:sp>
      <p:sp>
        <p:nvSpPr>
          <p:cNvPr id="164" name="TextBox 163">
            <a:extLst>
              <a:ext uri="{FF2B5EF4-FFF2-40B4-BE49-F238E27FC236}">
                <a16:creationId xmlns:a16="http://schemas.microsoft.com/office/drawing/2014/main" id="{61ADCE4E-0E17-48B3-AED8-18FE659E6319}"/>
              </a:ext>
            </a:extLst>
          </p:cNvPr>
          <p:cNvSpPr txBox="1"/>
          <p:nvPr/>
        </p:nvSpPr>
        <p:spPr>
          <a:xfrm>
            <a:off x="2295962" y="5442063"/>
            <a:ext cx="426128" cy="193899"/>
          </a:xfrm>
          <a:prstGeom prst="rect">
            <a:avLst/>
          </a:prstGeom>
          <a:noFill/>
          <a:ln w="6350">
            <a:noFill/>
            <a:prstDash val="sysDash"/>
          </a:ln>
        </p:spPr>
        <p:txBody>
          <a:bodyPr wrap="square" lIns="0" tIns="0" rIns="0" bIns="0" rtlCol="0">
            <a:spAutoFit/>
          </a:bodyPr>
          <a:lstStyle/>
          <a:p>
            <a:pPr algn="ctr"/>
            <a:r>
              <a:rPr lang="da-DK" sz="700">
                <a:solidFill>
                  <a:schemeClr val="bg1"/>
                </a:solidFill>
              </a:rPr>
              <a:t>15 selskaber</a:t>
            </a:r>
          </a:p>
        </p:txBody>
      </p:sp>
      <p:sp>
        <p:nvSpPr>
          <p:cNvPr id="165" name="TextBox 164">
            <a:extLst>
              <a:ext uri="{FF2B5EF4-FFF2-40B4-BE49-F238E27FC236}">
                <a16:creationId xmlns:a16="http://schemas.microsoft.com/office/drawing/2014/main" id="{0ECFD380-826F-4514-AAEC-976DCDEAA7BE}"/>
              </a:ext>
            </a:extLst>
          </p:cNvPr>
          <p:cNvSpPr txBox="1"/>
          <p:nvPr/>
        </p:nvSpPr>
        <p:spPr>
          <a:xfrm>
            <a:off x="850126" y="5442012"/>
            <a:ext cx="426128" cy="193899"/>
          </a:xfrm>
          <a:prstGeom prst="rect">
            <a:avLst/>
          </a:prstGeom>
          <a:noFill/>
          <a:ln w="6350">
            <a:noFill/>
            <a:prstDash val="sysDash"/>
          </a:ln>
        </p:spPr>
        <p:txBody>
          <a:bodyPr wrap="square" lIns="0" tIns="0" rIns="0" bIns="0" rtlCol="0">
            <a:spAutoFit/>
          </a:bodyPr>
          <a:lstStyle/>
          <a:p>
            <a:pPr algn="ctr"/>
            <a:r>
              <a:rPr lang="da-DK" sz="700">
                <a:solidFill>
                  <a:schemeClr val="bg1"/>
                </a:solidFill>
              </a:rPr>
              <a:t>64 selskaber</a:t>
            </a:r>
          </a:p>
        </p:txBody>
      </p:sp>
    </p:spTree>
    <p:extLst>
      <p:ext uri="{BB962C8B-B14F-4D97-AF65-F5344CB8AC3E}">
        <p14:creationId xmlns:p14="http://schemas.microsoft.com/office/powerpoint/2010/main" val="293355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CBC40D5-FF12-4B79-9D25-79C900F3853F}"/>
              </a:ext>
            </a:extLst>
          </p:cNvPr>
          <p:cNvGraphicFramePr>
            <a:graphicFrameLocks noChangeAspect="1"/>
          </p:cNvGraphicFramePr>
          <p:nvPr>
            <p:custDataLst>
              <p:tags r:id="rId1"/>
            </p:custDataLst>
            <p:extLst>
              <p:ext uri="{D42A27DB-BD31-4B8C-83A1-F6EECF244321}">
                <p14:modId xmlns:p14="http://schemas.microsoft.com/office/powerpoint/2010/main" val="3564566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73" imgH="476" progId="TCLayout.ActiveDocument.1">
                  <p:embed/>
                </p:oleObj>
              </mc:Choice>
              <mc:Fallback>
                <p:oleObj name="think-cell Slide" r:id="rId30" imgW="473" imgH="476" progId="TCLayout.ActiveDocument.1">
                  <p:embed/>
                  <p:pic>
                    <p:nvPicPr>
                      <p:cNvPr id="9" name="Object 8" hidden="1">
                        <a:extLst>
                          <a:ext uri="{FF2B5EF4-FFF2-40B4-BE49-F238E27FC236}">
                            <a16:creationId xmlns:a16="http://schemas.microsoft.com/office/drawing/2014/main" id="{4CBC40D5-FF12-4B79-9D25-79C900F3853F}"/>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B1AA05-4FFD-4EF8-AF3B-3FBE39263CCB}"/>
              </a:ext>
            </a:extLst>
          </p:cNvPr>
          <p:cNvSpPr/>
          <p:nvPr>
            <p:custDataLst>
              <p:tags r:id="rId2"/>
            </p:custDataLst>
          </p:nvPr>
        </p:nvSpPr>
        <p:spPr>
          <a:xfrm>
            <a:off x="0" y="0"/>
            <a:ext cx="158750" cy="158750"/>
          </a:xfrm>
          <a:prstGeom prst="rect">
            <a:avLst/>
          </a:prstGeom>
          <a:solidFill>
            <a:srgbClr val="E2DED9"/>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a-DK" sz="700" noProof="0">
              <a:solidFill>
                <a:srgbClr val="2F363B"/>
              </a:solidFill>
              <a:sym typeface="+mn-lt"/>
            </a:endParaRPr>
          </a:p>
        </p:txBody>
      </p:sp>
      <p:sp>
        <p:nvSpPr>
          <p:cNvPr id="3" name="Text Placeholder 2">
            <a:extLst>
              <a:ext uri="{FF2B5EF4-FFF2-40B4-BE49-F238E27FC236}">
                <a16:creationId xmlns:a16="http://schemas.microsoft.com/office/drawing/2014/main" id="{76A3ACD5-D697-4083-8C1A-5B4C7A287024}"/>
              </a:ext>
            </a:extLst>
          </p:cNvPr>
          <p:cNvSpPr>
            <a:spLocks noGrp="1"/>
          </p:cNvSpPr>
          <p:nvPr>
            <p:ph type="body" sz="quarter" idx="13"/>
          </p:nvPr>
        </p:nvSpPr>
        <p:spPr>
          <a:xfrm>
            <a:off x="268287" y="6428625"/>
            <a:ext cx="6744111" cy="307231"/>
          </a:xfrm>
        </p:spPr>
        <p:txBody>
          <a:bodyPr/>
          <a:lstStyle/>
          <a:p>
            <a:r>
              <a:rPr lang="da-DK" sz="700">
                <a:sym typeface="Arial" panose="020B0604020202020204" pitchFamily="34" charset="0"/>
              </a:rPr>
              <a:t>Kilde: Implement </a:t>
            </a:r>
            <a:r>
              <a:rPr lang="da-DK" sz="700" err="1">
                <a:sym typeface="Arial" panose="020B0604020202020204" pitchFamily="34" charset="0"/>
              </a:rPr>
              <a:t>Economics</a:t>
            </a:r>
            <a:r>
              <a:rPr lang="da-DK" sz="700">
                <a:sym typeface="Arial" panose="020B0604020202020204" pitchFamily="34" charset="0"/>
              </a:rPr>
              <a:t> pba af data fra Miljøstyrelsens Performancebenchmarking af vandselskaber 2019 samt </a:t>
            </a:r>
            <a:r>
              <a:rPr lang="da-DK" sz="700" err="1">
                <a:sym typeface="Arial" panose="020B0604020202020204" pitchFamily="34" charset="0"/>
              </a:rPr>
              <a:t>DVVs</a:t>
            </a:r>
            <a:r>
              <a:rPr lang="da-DK" sz="700">
                <a:sym typeface="Arial" panose="020B0604020202020204" pitchFamily="34" charset="0"/>
              </a:rPr>
              <a:t> medlemsdata</a:t>
            </a:r>
          </a:p>
          <a:p>
            <a:r>
              <a:rPr lang="da-DK" sz="700">
                <a:sym typeface="Arial" panose="020B0604020202020204" pitchFamily="34" charset="0"/>
              </a:rPr>
              <a:t>Note: Analysen i den nederste graf hvor der opdeles efter størrelsen på forsyningsområder omfatter vandværker med mere end 200.000 debiteret vandmængde.</a:t>
            </a:r>
          </a:p>
          <a:p>
            <a:endParaRPr lang="da-DK"/>
          </a:p>
          <a:p>
            <a:endParaRPr lang="da-DK"/>
          </a:p>
        </p:txBody>
      </p:sp>
      <p:sp>
        <p:nvSpPr>
          <p:cNvPr id="4" name="Title 3">
            <a:extLst>
              <a:ext uri="{FF2B5EF4-FFF2-40B4-BE49-F238E27FC236}">
                <a16:creationId xmlns:a16="http://schemas.microsoft.com/office/drawing/2014/main" id="{968D6773-6291-4CA8-A0E8-91269A8D5ACA}"/>
              </a:ext>
            </a:extLst>
          </p:cNvPr>
          <p:cNvSpPr>
            <a:spLocks noGrp="1"/>
          </p:cNvSpPr>
          <p:nvPr>
            <p:ph type="title"/>
          </p:nvPr>
        </p:nvSpPr>
        <p:spPr>
          <a:xfrm>
            <a:off x="269874" y="272257"/>
            <a:ext cx="8240140" cy="692336"/>
          </a:xfrm>
        </p:spPr>
        <p:txBody>
          <a:bodyPr/>
          <a:lstStyle/>
          <a:p>
            <a:r>
              <a:rPr lang="da-DK"/>
              <a:t>Samme niveau af energieffektivitet for forbrugerejede og kommunale drikkevandsselskaber, når der tages højde for forskelle i de områder de forsyner</a:t>
            </a:r>
          </a:p>
        </p:txBody>
      </p:sp>
      <p:sp>
        <p:nvSpPr>
          <p:cNvPr id="6" name="Date Placeholder 5">
            <a:extLst>
              <a:ext uri="{FF2B5EF4-FFF2-40B4-BE49-F238E27FC236}">
                <a16:creationId xmlns:a16="http://schemas.microsoft.com/office/drawing/2014/main" id="{3B6BED7F-9877-4539-BD37-442524CAC951}"/>
              </a:ext>
            </a:extLst>
          </p:cNvPr>
          <p:cNvSpPr>
            <a:spLocks noGrp="1"/>
          </p:cNvSpPr>
          <p:nvPr>
            <p:ph type="dt" sz="half" idx="10"/>
          </p:nvPr>
        </p:nvSpPr>
        <p:spPr/>
        <p:txBody>
          <a:bodyPr/>
          <a:lstStyle/>
          <a:p>
            <a:fld id="{97494415-EFA5-4081-B93D-7C7FB5F6E34A}" type="datetime1">
              <a:rPr lang="da-DK" smtClean="0"/>
              <a:t>26-09-2025</a:t>
            </a:fld>
            <a:endParaRPr lang="da-DK"/>
          </a:p>
        </p:txBody>
      </p:sp>
      <p:sp>
        <p:nvSpPr>
          <p:cNvPr id="7" name="Slide Number Placeholder 6">
            <a:extLst>
              <a:ext uri="{FF2B5EF4-FFF2-40B4-BE49-F238E27FC236}">
                <a16:creationId xmlns:a16="http://schemas.microsoft.com/office/drawing/2014/main" id="{ED5672D7-24E4-45E5-8C5C-A5652879B8F1}"/>
              </a:ext>
            </a:extLst>
          </p:cNvPr>
          <p:cNvSpPr>
            <a:spLocks noGrp="1"/>
          </p:cNvSpPr>
          <p:nvPr>
            <p:ph type="sldNum" sz="quarter" idx="16"/>
          </p:nvPr>
        </p:nvSpPr>
        <p:spPr/>
        <p:txBody>
          <a:bodyPr/>
          <a:lstStyle/>
          <a:p>
            <a:fld id="{24C8C45C-947F-4981-8B3F-4F32E973C901}" type="slidenum">
              <a:rPr lang="da-DK" smtClean="0"/>
              <a:pPr/>
              <a:t>9</a:t>
            </a:fld>
            <a:endParaRPr lang="da-DK"/>
          </a:p>
        </p:txBody>
      </p:sp>
      <p:sp>
        <p:nvSpPr>
          <p:cNvPr id="15" name="Rectangle 14">
            <a:extLst>
              <a:ext uri="{FF2B5EF4-FFF2-40B4-BE49-F238E27FC236}">
                <a16:creationId xmlns:a16="http://schemas.microsoft.com/office/drawing/2014/main" id="{2C1887CE-C349-4052-BB6D-B11D5970EAEB}"/>
              </a:ext>
            </a:extLst>
          </p:cNvPr>
          <p:cNvSpPr/>
          <p:nvPr/>
        </p:nvSpPr>
        <p:spPr>
          <a:xfrm>
            <a:off x="268288" y="1452880"/>
            <a:ext cx="5711104" cy="4811733"/>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1" name="Rectangle 20">
            <a:extLst>
              <a:ext uri="{FF2B5EF4-FFF2-40B4-BE49-F238E27FC236}">
                <a16:creationId xmlns:a16="http://schemas.microsoft.com/office/drawing/2014/main" id="{7540B1C3-231A-49BE-87E0-C62150176DCF}"/>
              </a:ext>
            </a:extLst>
          </p:cNvPr>
          <p:cNvSpPr/>
          <p:nvPr/>
        </p:nvSpPr>
        <p:spPr>
          <a:xfrm>
            <a:off x="6196518" y="1452880"/>
            <a:ext cx="3328345" cy="4811733"/>
          </a:xfrm>
          <a:prstGeom prst="rect">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2" name="Isosceles Triangle 21">
            <a:extLst>
              <a:ext uri="{FF2B5EF4-FFF2-40B4-BE49-F238E27FC236}">
                <a16:creationId xmlns:a16="http://schemas.microsoft.com/office/drawing/2014/main" id="{D940EEDD-509F-4094-93AA-874B4592986D}"/>
              </a:ext>
            </a:extLst>
          </p:cNvPr>
          <p:cNvSpPr/>
          <p:nvPr/>
        </p:nvSpPr>
        <p:spPr>
          <a:xfrm rot="5400000">
            <a:off x="5877096" y="3558321"/>
            <a:ext cx="381000" cy="144000"/>
          </a:xfrm>
          <a:prstGeom prst="triangl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3" name="Isosceles Triangle 22">
            <a:extLst>
              <a:ext uri="{FF2B5EF4-FFF2-40B4-BE49-F238E27FC236}">
                <a16:creationId xmlns:a16="http://schemas.microsoft.com/office/drawing/2014/main" id="{005F73EA-9E47-4FA6-A7A8-6DABE48E9E3D}"/>
              </a:ext>
            </a:extLst>
          </p:cNvPr>
          <p:cNvSpPr/>
          <p:nvPr/>
        </p:nvSpPr>
        <p:spPr>
          <a:xfrm rot="5400000">
            <a:off x="6037300" y="3547500"/>
            <a:ext cx="381000" cy="144000"/>
          </a:xfrm>
          <a:prstGeom prst="triangl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20" name="Content Placeholder 1">
            <a:extLst>
              <a:ext uri="{FF2B5EF4-FFF2-40B4-BE49-F238E27FC236}">
                <a16:creationId xmlns:a16="http://schemas.microsoft.com/office/drawing/2014/main" id="{93CA61B1-B2D3-44DD-85C9-9808E16ED0FE}"/>
              </a:ext>
            </a:extLst>
          </p:cNvPr>
          <p:cNvSpPr>
            <a:spLocks noGrp="1"/>
          </p:cNvSpPr>
          <p:nvPr>
            <p:ph idx="1"/>
          </p:nvPr>
        </p:nvSpPr>
        <p:spPr>
          <a:xfrm>
            <a:off x="6345733" y="1628647"/>
            <a:ext cx="3052267" cy="4635966"/>
          </a:xfrm>
        </p:spPr>
        <p:txBody>
          <a:bodyPr/>
          <a:lstStyle/>
          <a:p>
            <a:pPr lvl="1">
              <a:buNone/>
            </a:pPr>
            <a:r>
              <a:rPr lang="da-DK" sz="1100" b="1" dirty="0">
                <a:sym typeface="Arial" panose="020B0604020202020204" pitchFamily="34" charset="0"/>
              </a:rPr>
              <a:t>Konklusioner</a:t>
            </a:r>
          </a:p>
          <a:p>
            <a:pPr lvl="1"/>
            <a:r>
              <a:rPr lang="da-DK" dirty="0">
                <a:sym typeface="Arial" panose="020B0604020202020204" pitchFamily="34" charset="0"/>
              </a:rPr>
              <a:t>De forbrugerejede drikkevandsselskaber er mindre end de kommunale og forsyner områder med få forbrugere (85% af vandmængden leveres i områder med færre end 10.000 forbrugere).</a:t>
            </a:r>
          </a:p>
          <a:p>
            <a:pPr lvl="1"/>
            <a:r>
              <a:rPr lang="da-DK" dirty="0">
                <a:sym typeface="Arial" panose="020B0604020202020204" pitchFamily="34" charset="0"/>
              </a:rPr>
              <a:t>De kommunale forsyner især store byer (89% af de kommunale drikkevandsselskabers samlede vandmængde er i områder med over 10.000 forbrugere).</a:t>
            </a:r>
          </a:p>
          <a:p>
            <a:pPr lvl="1"/>
            <a:r>
              <a:rPr lang="da-DK" dirty="0">
                <a:sym typeface="Arial" panose="020B0604020202020204" pitchFamily="34" charset="0"/>
              </a:rPr>
              <a:t>Ser man på de størrelsesopdelte tal for energieffektivitet, så er de forbrugerejede selskabers energieffektivitet på samme niveau som de kommunale selskaber af samme størrelse.</a:t>
            </a:r>
          </a:p>
          <a:p>
            <a:pPr lvl="1"/>
            <a:r>
              <a:rPr lang="da-DK" dirty="0">
                <a:sym typeface="Arial" panose="020B0604020202020204" pitchFamily="34" charset="0"/>
              </a:rPr>
              <a:t>De mellemstore forbrugerejede selskaber, der forsyner områder med 10.000-50.000 forbrugere (postadresser) er i gennemsnit mere energieffektive end de største drikkevandsselskaber.</a:t>
            </a:r>
          </a:p>
          <a:p>
            <a:pPr lvl="1"/>
            <a:r>
              <a:rPr lang="da-DK" dirty="0">
                <a:sym typeface="Arial" panose="020B0604020202020204" pitchFamily="34" charset="0"/>
              </a:rPr>
              <a:t>De forbrugerejede vandværker er også i gennemsnit mere energieffektive til at drive små forsyningsområder med under 2.000 forbrugere.</a:t>
            </a:r>
          </a:p>
        </p:txBody>
      </p:sp>
      <p:sp>
        <p:nvSpPr>
          <p:cNvPr id="60" name="TextBox 59">
            <a:extLst>
              <a:ext uri="{FF2B5EF4-FFF2-40B4-BE49-F238E27FC236}">
                <a16:creationId xmlns:a16="http://schemas.microsoft.com/office/drawing/2014/main" id="{4492A27D-29DB-4547-BEA0-EF51607D2522}"/>
              </a:ext>
            </a:extLst>
          </p:cNvPr>
          <p:cNvSpPr txBox="1"/>
          <p:nvPr/>
        </p:nvSpPr>
        <p:spPr>
          <a:xfrm>
            <a:off x="585785" y="1581305"/>
            <a:ext cx="1943395"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Energieffektivitet</a:t>
            </a:r>
          </a:p>
          <a:p>
            <a:pPr>
              <a:spcAft>
                <a:spcPts val="0"/>
              </a:spcAft>
            </a:pPr>
            <a:r>
              <a:rPr lang="da-DK" sz="800"/>
              <a:t>Strømforbrug pr udpumpet vandmængde</a:t>
            </a:r>
            <a:r>
              <a:rPr lang="da-DK" sz="1100"/>
              <a:t> </a:t>
            </a:r>
            <a:r>
              <a:rPr lang="da-DK" sz="800" i="1"/>
              <a:t>kWh/m3</a:t>
            </a:r>
          </a:p>
        </p:txBody>
      </p:sp>
      <p:cxnSp>
        <p:nvCxnSpPr>
          <p:cNvPr id="68" name="Straight Connector 67">
            <a:extLst>
              <a:ext uri="{FF2B5EF4-FFF2-40B4-BE49-F238E27FC236}">
                <a16:creationId xmlns:a16="http://schemas.microsoft.com/office/drawing/2014/main" id="{0CD928BD-EB91-494F-8ADE-868EEBF17EE5}"/>
              </a:ext>
            </a:extLst>
          </p:cNvPr>
          <p:cNvCxnSpPr>
            <a:cxnSpLocks/>
          </p:cNvCxnSpPr>
          <p:nvPr/>
        </p:nvCxnSpPr>
        <p:spPr>
          <a:xfrm>
            <a:off x="451095" y="3189435"/>
            <a:ext cx="5112000" cy="0"/>
          </a:xfrm>
          <a:prstGeom prst="line">
            <a:avLst/>
          </a:prstGeom>
          <a:ln w="6350">
            <a:solidFill>
              <a:srgbClr val="E2DED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89C1712F-3B0A-46CC-802D-A652C8FC1C84}"/>
              </a:ext>
            </a:extLst>
          </p:cNvPr>
          <p:cNvSpPr txBox="1"/>
          <p:nvPr/>
        </p:nvSpPr>
        <p:spPr>
          <a:xfrm>
            <a:off x="589820" y="3439821"/>
            <a:ext cx="3641472"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Energieffektivitet og størrelse på forsyningsområde</a:t>
            </a:r>
          </a:p>
          <a:p>
            <a:pPr>
              <a:spcAft>
                <a:spcPts val="0"/>
              </a:spcAft>
            </a:pPr>
            <a:r>
              <a:rPr lang="da-DK" sz="800"/>
              <a:t>Strømforbrug pr udpumpet vandmængde</a:t>
            </a:r>
            <a:r>
              <a:rPr lang="da-DK" sz="1100"/>
              <a:t> </a:t>
            </a:r>
          </a:p>
          <a:p>
            <a:pPr>
              <a:spcAft>
                <a:spcPts val="0"/>
              </a:spcAft>
            </a:pPr>
            <a:r>
              <a:rPr lang="da-DK" sz="800" i="1"/>
              <a:t>kWh/m3</a:t>
            </a:r>
          </a:p>
        </p:txBody>
      </p:sp>
      <p:sp>
        <p:nvSpPr>
          <p:cNvPr id="10" name="TextBox 9">
            <a:extLst>
              <a:ext uri="{FF2B5EF4-FFF2-40B4-BE49-F238E27FC236}">
                <a16:creationId xmlns:a16="http://schemas.microsoft.com/office/drawing/2014/main" id="{8CEB098C-66D4-4445-801C-D893C2E617FF}"/>
              </a:ext>
            </a:extLst>
          </p:cNvPr>
          <p:cNvSpPr txBox="1"/>
          <p:nvPr/>
        </p:nvSpPr>
        <p:spPr>
          <a:xfrm>
            <a:off x="585785" y="3306269"/>
            <a:ext cx="2393085" cy="96950"/>
          </a:xfrm>
          <a:prstGeom prst="rect">
            <a:avLst/>
          </a:prstGeom>
          <a:noFill/>
          <a:ln w="6350">
            <a:noFill/>
            <a:prstDash val="sysDash"/>
          </a:ln>
        </p:spPr>
        <p:txBody>
          <a:bodyPr wrap="square" lIns="0" tIns="0" rIns="0" bIns="0" rtlCol="0">
            <a:spAutoFit/>
          </a:bodyPr>
          <a:lstStyle/>
          <a:p>
            <a:pPr algn="l"/>
            <a:r>
              <a:rPr lang="da-DK" sz="700"/>
              <a:t>Analyse af kommunale og forbrugerejede over 200.000 m3</a:t>
            </a:r>
          </a:p>
        </p:txBody>
      </p:sp>
      <p:sp>
        <p:nvSpPr>
          <p:cNvPr id="31" name="TextBox 30">
            <a:extLst>
              <a:ext uri="{FF2B5EF4-FFF2-40B4-BE49-F238E27FC236}">
                <a16:creationId xmlns:a16="http://schemas.microsoft.com/office/drawing/2014/main" id="{23F2616A-398D-4D18-8D08-00B4DC55B474}"/>
              </a:ext>
            </a:extLst>
          </p:cNvPr>
          <p:cNvSpPr txBox="1"/>
          <p:nvPr/>
        </p:nvSpPr>
        <p:spPr>
          <a:xfrm>
            <a:off x="4157396" y="3450549"/>
            <a:ext cx="1517314" cy="342901"/>
          </a:xfrm>
          <a:prstGeom prst="rect">
            <a:avLst/>
          </a:prstGeom>
          <a:noFill/>
          <a:ln w="6350">
            <a:noFill/>
            <a:prstDash val="sysDash"/>
          </a:ln>
        </p:spPr>
        <p:txBody>
          <a:bodyPr wrap="square" lIns="0" tIns="0" rIns="0" bIns="0" rtlCol="0" anchor="t" anchorCtr="0">
            <a:noAutofit/>
          </a:bodyPr>
          <a:lstStyle/>
          <a:p>
            <a:pPr>
              <a:spcAft>
                <a:spcPts val="0"/>
              </a:spcAft>
            </a:pPr>
            <a:r>
              <a:rPr lang="da-DK" sz="1100" b="1"/>
              <a:t>Fordeling af </a:t>
            </a:r>
            <a:r>
              <a:rPr lang="da-DK" sz="1100" b="1" err="1"/>
              <a:t>vandmgd</a:t>
            </a:r>
            <a:r>
              <a:rPr lang="da-DK" sz="1100" b="1"/>
              <a:t>. på forsyningsområder</a:t>
            </a:r>
          </a:p>
          <a:p>
            <a:pPr>
              <a:spcAft>
                <a:spcPts val="0"/>
              </a:spcAft>
            </a:pPr>
            <a:r>
              <a:rPr lang="da-DK" sz="800"/>
              <a:t>procent</a:t>
            </a:r>
            <a:endParaRPr lang="da-DK" sz="1100"/>
          </a:p>
        </p:txBody>
      </p:sp>
      <p:graphicFrame>
        <p:nvGraphicFramePr>
          <p:cNvPr id="51" name="Chart 50">
            <a:extLst>
              <a:ext uri="{FF2B5EF4-FFF2-40B4-BE49-F238E27FC236}">
                <a16:creationId xmlns:a16="http://schemas.microsoft.com/office/drawing/2014/main" id="{5856BCD1-FED6-49FF-A2BC-FD72E4A0CDD8}"/>
              </a:ext>
            </a:extLst>
          </p:cNvPr>
          <p:cNvGraphicFramePr/>
          <p:nvPr>
            <p:custDataLst>
              <p:tags r:id="rId3"/>
            </p:custDataLst>
            <p:extLst>
              <p:ext uri="{D42A27DB-BD31-4B8C-83A1-F6EECF244321}">
                <p14:modId xmlns:p14="http://schemas.microsoft.com/office/powerpoint/2010/main" val="3939582719"/>
              </p:ext>
            </p:extLst>
          </p:nvPr>
        </p:nvGraphicFramePr>
        <p:xfrm>
          <a:off x="508000" y="1855788"/>
          <a:ext cx="4545013" cy="1106487"/>
        </p:xfrm>
        <a:graphic>
          <a:graphicData uri="http://schemas.openxmlformats.org/drawingml/2006/chart">
            <c:chart xmlns:c="http://schemas.openxmlformats.org/drawingml/2006/chart" xmlns:r="http://schemas.openxmlformats.org/officeDocument/2006/relationships" r:id="rId32"/>
          </a:graphicData>
        </a:graphic>
      </p:graphicFrame>
      <p:sp>
        <p:nvSpPr>
          <p:cNvPr id="32" name="Text Placeholder 2">
            <a:extLst>
              <a:ext uri="{FF2B5EF4-FFF2-40B4-BE49-F238E27FC236}">
                <a16:creationId xmlns:a16="http://schemas.microsoft.com/office/drawing/2014/main" id="{F940F105-9563-4C0F-8B53-89DE16E094F9}"/>
              </a:ext>
            </a:extLst>
          </p:cNvPr>
          <p:cNvSpPr>
            <a:spLocks noGrp="1"/>
          </p:cNvSpPr>
          <p:nvPr>
            <p:custDataLst>
              <p:tags r:id="rId4"/>
            </p:custDataLst>
          </p:nvPr>
        </p:nvSpPr>
        <p:spPr bwMode="auto">
          <a:xfrm>
            <a:off x="1077913" y="2909888"/>
            <a:ext cx="485775"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2C6B708C-C197-4628-B5D9-7C03E05398DA}" type="datetime'K''''''o''m''m''u''''''''n''a''''''l''''''''e'''''''''''''">
              <a:rPr lang="en-GB" altLang="en-US" sz="700" smtClean="0"/>
              <a:pPr algn="ctr">
                <a:spcBef>
                  <a:spcPct val="0"/>
                </a:spcBef>
                <a:spcAft>
                  <a:spcPct val="0"/>
                </a:spcAft>
              </a:pPr>
              <a:t>Kommunale</a:t>
            </a:fld>
            <a:endParaRPr lang="en-GB" sz="700" noProof="0">
              <a:sym typeface="+mn-lt"/>
            </a:endParaRPr>
          </a:p>
        </p:txBody>
      </p:sp>
      <p:sp>
        <p:nvSpPr>
          <p:cNvPr id="35" name="Text Placeholder 2">
            <a:extLst>
              <a:ext uri="{FF2B5EF4-FFF2-40B4-BE49-F238E27FC236}">
                <a16:creationId xmlns:a16="http://schemas.microsoft.com/office/drawing/2014/main" id="{E5A48320-F701-4017-90FC-C98D60FFAA3F}"/>
              </a:ext>
            </a:extLst>
          </p:cNvPr>
          <p:cNvSpPr>
            <a:spLocks noGrp="1"/>
          </p:cNvSpPr>
          <p:nvPr>
            <p:custDataLst>
              <p:tags r:id="rId5"/>
            </p:custDataLst>
          </p:nvPr>
        </p:nvSpPr>
        <p:spPr bwMode="auto">
          <a:xfrm>
            <a:off x="2373313" y="2909888"/>
            <a:ext cx="8143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CB70AA75-5271-4A51-A172-5CECBA9A96AB}" type="datetime'St''''''''ø''r''''re'''' ''for''''''''b''''rug''ere''jd''''e'">
              <a:rPr lang="en-GB" altLang="en-US" sz="700" smtClean="0"/>
              <a:pPr algn="ctr">
                <a:spcBef>
                  <a:spcPct val="0"/>
                </a:spcBef>
                <a:spcAft>
                  <a:spcPct val="0"/>
                </a:spcAft>
              </a:pPr>
              <a:t>Større forbrugerejde</a:t>
            </a:fld>
            <a:endParaRPr lang="en-GB" sz="700" noProof="0">
              <a:sym typeface="+mn-lt"/>
            </a:endParaRPr>
          </a:p>
        </p:txBody>
      </p:sp>
      <p:sp>
        <p:nvSpPr>
          <p:cNvPr id="36" name="Text Placeholder 2">
            <a:extLst>
              <a:ext uri="{FF2B5EF4-FFF2-40B4-BE49-F238E27FC236}">
                <a16:creationId xmlns:a16="http://schemas.microsoft.com/office/drawing/2014/main" id="{BDB35EA7-D256-4BA8-946C-D864546BA658}"/>
              </a:ext>
            </a:extLst>
          </p:cNvPr>
          <p:cNvSpPr>
            <a:spLocks noGrp="1"/>
          </p:cNvSpPr>
          <p:nvPr>
            <p:custDataLst>
              <p:tags r:id="rId6"/>
            </p:custDataLst>
          </p:nvPr>
        </p:nvSpPr>
        <p:spPr bwMode="auto">
          <a:xfrm>
            <a:off x="3797300" y="2909888"/>
            <a:ext cx="88741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06FE1CB5-7C49-42A7-8167-C36C0ED5E2A2}" type="datetime'''''''''M''''''''''in''dre'''' fo''rbrug''e''''r''ej''e''''de'">
              <a:rPr lang="en-GB" altLang="en-US" sz="700" smtClean="0"/>
              <a:pPr algn="ctr">
                <a:spcBef>
                  <a:spcPct val="0"/>
                </a:spcBef>
                <a:spcAft>
                  <a:spcPct val="0"/>
                </a:spcAft>
              </a:pPr>
              <a:t>Mindre forbrugerejede</a:t>
            </a:fld>
            <a:endParaRPr lang="en-GB" sz="700" noProof="0">
              <a:sym typeface="+mn-lt"/>
            </a:endParaRPr>
          </a:p>
        </p:txBody>
      </p:sp>
      <p:graphicFrame>
        <p:nvGraphicFramePr>
          <p:cNvPr id="117" name="Chart 116">
            <a:extLst>
              <a:ext uri="{FF2B5EF4-FFF2-40B4-BE49-F238E27FC236}">
                <a16:creationId xmlns:a16="http://schemas.microsoft.com/office/drawing/2014/main" id="{27BD7B6D-974E-41DA-A809-F014B2C0DAAA}"/>
              </a:ext>
            </a:extLst>
          </p:cNvPr>
          <p:cNvGraphicFramePr/>
          <p:nvPr>
            <p:custDataLst>
              <p:tags r:id="rId7"/>
            </p:custDataLst>
            <p:extLst>
              <p:ext uri="{D42A27DB-BD31-4B8C-83A1-F6EECF244321}">
                <p14:modId xmlns:p14="http://schemas.microsoft.com/office/powerpoint/2010/main" val="4039434816"/>
              </p:ext>
            </p:extLst>
          </p:nvPr>
        </p:nvGraphicFramePr>
        <p:xfrm>
          <a:off x="503238" y="3767138"/>
          <a:ext cx="3333750" cy="1803400"/>
        </p:xfrm>
        <a:graphic>
          <a:graphicData uri="http://schemas.openxmlformats.org/drawingml/2006/chart">
            <c:chart xmlns:c="http://schemas.openxmlformats.org/drawingml/2006/chart" xmlns:r="http://schemas.openxmlformats.org/officeDocument/2006/relationships" r:id="rId33"/>
          </a:graphicData>
        </a:graphic>
      </p:graphicFrame>
      <p:sp>
        <p:nvSpPr>
          <p:cNvPr id="73" name="Text Placeholder 2">
            <a:extLst>
              <a:ext uri="{FF2B5EF4-FFF2-40B4-BE49-F238E27FC236}">
                <a16:creationId xmlns:a16="http://schemas.microsoft.com/office/drawing/2014/main" id="{2F36A22C-7777-4E17-8D3C-BF32CD580572}"/>
              </a:ext>
            </a:extLst>
          </p:cNvPr>
          <p:cNvSpPr>
            <a:spLocks noGrp="1"/>
          </p:cNvSpPr>
          <p:nvPr>
            <p:custDataLst>
              <p:tags r:id="rId8"/>
            </p:custDataLst>
          </p:nvPr>
        </p:nvSpPr>
        <p:spPr bwMode="auto">
          <a:xfrm>
            <a:off x="2273300" y="5518150"/>
            <a:ext cx="5857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B2FF3DEB-9B57-450F-80E5-94F4DCC57A3C}" type="datetime'2''''''''.''''''''''0''0''0-''1''''0''''''''.''''''0''''''000'">
              <a:rPr lang="da-DK" altLang="en-US" sz="700" smtClean="0"/>
              <a:pPr algn="ctr">
                <a:spcBef>
                  <a:spcPct val="0"/>
                </a:spcBef>
                <a:spcAft>
                  <a:spcPct val="0"/>
                </a:spcAft>
              </a:pPr>
              <a:t>2.000-10.0000</a:t>
            </a:fld>
            <a:endParaRPr lang="da-DK" sz="700" noProof="0">
              <a:sym typeface="+mn-lt"/>
            </a:endParaRPr>
          </a:p>
        </p:txBody>
      </p:sp>
      <p:sp>
        <p:nvSpPr>
          <p:cNvPr id="71" name="Text Placeholder 2">
            <a:extLst>
              <a:ext uri="{FF2B5EF4-FFF2-40B4-BE49-F238E27FC236}">
                <a16:creationId xmlns:a16="http://schemas.microsoft.com/office/drawing/2014/main" id="{118F3A7D-92C3-4B8F-A201-E9CE3CA21375}"/>
              </a:ext>
            </a:extLst>
          </p:cNvPr>
          <p:cNvSpPr>
            <a:spLocks noGrp="1"/>
          </p:cNvSpPr>
          <p:nvPr>
            <p:custDataLst>
              <p:tags r:id="rId9"/>
            </p:custDataLst>
          </p:nvPr>
        </p:nvSpPr>
        <p:spPr bwMode="auto">
          <a:xfrm>
            <a:off x="730250" y="5518150"/>
            <a:ext cx="5032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E661070E-E5A6-4B6A-AC4F-B4BA466A5FC4}" type="datetime'''''''O''v''e''''''r'' ''''''''50.''''''0''''''''''0''0'''">
              <a:rPr lang="da-DK" altLang="en-US" sz="700" smtClean="0"/>
              <a:pPr algn="ctr">
                <a:spcBef>
                  <a:spcPct val="0"/>
                </a:spcBef>
                <a:spcAft>
                  <a:spcPct val="0"/>
                </a:spcAft>
              </a:pPr>
              <a:t>Over 50.000</a:t>
            </a:fld>
            <a:endParaRPr lang="da-DK" sz="700" noProof="0">
              <a:sym typeface="+mn-lt"/>
            </a:endParaRPr>
          </a:p>
        </p:txBody>
      </p:sp>
      <p:sp>
        <p:nvSpPr>
          <p:cNvPr id="72" name="Text Placeholder 2">
            <a:extLst>
              <a:ext uri="{FF2B5EF4-FFF2-40B4-BE49-F238E27FC236}">
                <a16:creationId xmlns:a16="http://schemas.microsoft.com/office/drawing/2014/main" id="{C66E8F13-0601-485C-92A2-F47535F853B2}"/>
              </a:ext>
            </a:extLst>
          </p:cNvPr>
          <p:cNvSpPr>
            <a:spLocks noGrp="1"/>
          </p:cNvSpPr>
          <p:nvPr>
            <p:custDataLst>
              <p:tags r:id="rId10"/>
            </p:custDataLst>
          </p:nvPr>
        </p:nvSpPr>
        <p:spPr bwMode="auto">
          <a:xfrm>
            <a:off x="1481138" y="5518150"/>
            <a:ext cx="5857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332AAC2A-BF37-412B-9497-9F76866AC6EA}" type="datetime'1''''0''''''''''''''''.''''''0''00''-5''''0.''0''''''''0''''0'">
              <a:rPr lang="da-DK" altLang="en-US" sz="700" smtClean="0"/>
              <a:pPr algn="ctr">
                <a:spcBef>
                  <a:spcPct val="0"/>
                </a:spcBef>
                <a:spcAft>
                  <a:spcPct val="0"/>
                </a:spcAft>
              </a:pPr>
              <a:t>10.000-50.000</a:t>
            </a:fld>
            <a:endParaRPr lang="da-DK" sz="700" noProof="0">
              <a:sym typeface="+mn-lt"/>
            </a:endParaRPr>
          </a:p>
        </p:txBody>
      </p:sp>
      <p:sp>
        <p:nvSpPr>
          <p:cNvPr id="74" name="Text Placeholder 2">
            <a:extLst>
              <a:ext uri="{FF2B5EF4-FFF2-40B4-BE49-F238E27FC236}">
                <a16:creationId xmlns:a16="http://schemas.microsoft.com/office/drawing/2014/main" id="{F8571E68-784C-462F-BCA8-67893342B167}"/>
              </a:ext>
            </a:extLst>
          </p:cNvPr>
          <p:cNvSpPr>
            <a:spLocks noGrp="1"/>
          </p:cNvSpPr>
          <p:nvPr>
            <p:custDataLst>
              <p:tags r:id="rId11"/>
            </p:custDataLst>
          </p:nvPr>
        </p:nvSpPr>
        <p:spPr bwMode="auto">
          <a:xfrm>
            <a:off x="3106738" y="5518150"/>
            <a:ext cx="50165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03F25268-995C-49A8-B2D2-52B07A48F573}" type="datetime'''Un''''''''''de''r'''''''''' ''''2''''''''''''''.''00''0'">
              <a:rPr lang="da-DK" altLang="en-US" sz="700" smtClean="0"/>
              <a:pPr algn="ctr">
                <a:spcBef>
                  <a:spcPct val="0"/>
                </a:spcBef>
                <a:spcAft>
                  <a:spcPct val="0"/>
                </a:spcAft>
              </a:pPr>
              <a:t>Under 2.000</a:t>
            </a:fld>
            <a:endParaRPr lang="da-DK" sz="700" noProof="0">
              <a:sym typeface="+mn-lt"/>
            </a:endParaRPr>
          </a:p>
        </p:txBody>
      </p:sp>
      <p:sp>
        <p:nvSpPr>
          <p:cNvPr id="101" name="TextBox 1">
            <a:extLst>
              <a:ext uri="{FF2B5EF4-FFF2-40B4-BE49-F238E27FC236}">
                <a16:creationId xmlns:a16="http://schemas.microsoft.com/office/drawing/2014/main" id="{C81B5CBD-B7DD-4AD6-BC5F-5678FD2205FC}"/>
              </a:ext>
            </a:extLst>
          </p:cNvPr>
          <p:cNvSpPr txBox="1"/>
          <p:nvPr/>
        </p:nvSpPr>
        <p:spPr>
          <a:xfrm>
            <a:off x="1384991" y="5707733"/>
            <a:ext cx="1657337" cy="221599"/>
          </a:xfrm>
          <a:prstGeom prst="rect">
            <a:avLst/>
          </a:prstGeom>
          <a:noFill/>
          <a:ln w="6350">
            <a:noFill/>
            <a:prstDash val="sysDash"/>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0"/>
              </a:spcAft>
            </a:pPr>
            <a:r>
              <a:rPr lang="da-DK" sz="800" b="1"/>
              <a:t>Forsyningsområdets størrelse</a:t>
            </a:r>
            <a:r>
              <a:rPr lang="da-DK" sz="800"/>
              <a:t> </a:t>
            </a:r>
          </a:p>
          <a:p>
            <a:pPr algn="ctr">
              <a:spcAft>
                <a:spcPts val="0"/>
              </a:spcAft>
            </a:pPr>
            <a:r>
              <a:rPr lang="da-DK" sz="800"/>
              <a:t>antal forbrugere (postadresser)</a:t>
            </a:r>
          </a:p>
        </p:txBody>
      </p:sp>
      <p:sp>
        <p:nvSpPr>
          <p:cNvPr id="17" name="Rectangle 16">
            <a:extLst>
              <a:ext uri="{FF2B5EF4-FFF2-40B4-BE49-F238E27FC236}">
                <a16:creationId xmlns:a16="http://schemas.microsoft.com/office/drawing/2014/main" id="{0D07C142-2EB6-4695-97B4-12D76074DD57}"/>
              </a:ext>
            </a:extLst>
          </p:cNvPr>
          <p:cNvSpPr/>
          <p:nvPr>
            <p:custDataLst>
              <p:tags r:id="rId12"/>
            </p:custDataLst>
          </p:nvPr>
        </p:nvSpPr>
        <p:spPr bwMode="auto">
          <a:xfrm>
            <a:off x="639763" y="5848350"/>
            <a:ext cx="125413" cy="93663"/>
          </a:xfrm>
          <a:prstGeom prst="rect">
            <a:avLst/>
          </a:prstGeom>
          <a:solidFill>
            <a:srgbClr val="7F9C9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16" name="Rectangle 15">
            <a:extLst>
              <a:ext uri="{FF2B5EF4-FFF2-40B4-BE49-F238E27FC236}">
                <a16:creationId xmlns:a16="http://schemas.microsoft.com/office/drawing/2014/main" id="{58C1940C-2CC9-4828-91E9-560A926FF1D8}"/>
              </a:ext>
            </a:extLst>
          </p:cNvPr>
          <p:cNvSpPr/>
          <p:nvPr>
            <p:custDataLst>
              <p:tags r:id="rId13"/>
            </p:custDataLst>
          </p:nvPr>
        </p:nvSpPr>
        <p:spPr bwMode="auto">
          <a:xfrm>
            <a:off x="639763" y="5699125"/>
            <a:ext cx="125413" cy="93663"/>
          </a:xfrm>
          <a:prstGeom prst="rect">
            <a:avLst/>
          </a:prstGeom>
          <a:solidFill>
            <a:srgbClr val="42615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lang="da-DK" sz="1100" noProof="0" err="1">
              <a:solidFill>
                <a:srgbClr val="2F363B"/>
              </a:solidFill>
            </a:endParaRPr>
          </a:p>
        </p:txBody>
      </p:sp>
      <p:sp>
        <p:nvSpPr>
          <p:cNvPr id="115" name="Text Placeholder 2">
            <a:extLst>
              <a:ext uri="{FF2B5EF4-FFF2-40B4-BE49-F238E27FC236}">
                <a16:creationId xmlns:a16="http://schemas.microsoft.com/office/drawing/2014/main" id="{B3ACF4D6-CCFE-4200-B3F8-A1FE9E105957}"/>
              </a:ext>
            </a:extLst>
          </p:cNvPr>
          <p:cNvSpPr>
            <a:spLocks noGrp="1"/>
          </p:cNvSpPr>
          <p:nvPr>
            <p:custDataLst>
              <p:tags r:id="rId14"/>
            </p:custDataLst>
          </p:nvPr>
        </p:nvSpPr>
        <p:spPr bwMode="auto">
          <a:xfrm>
            <a:off x="815975" y="5695950"/>
            <a:ext cx="4238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DE608C36-B717-41AD-9215-B4E7BE578372}" type="datetime'''K''''''''''''o''''''''m''''''''m''''''''''u''n''''''''al'''">
              <a:rPr lang="da-DK" altLang="en-US" sz="700" smtClean="0">
                <a:effectLst/>
                <a:sym typeface="+mn-lt"/>
              </a:rPr>
              <a:pPr>
                <a:spcBef>
                  <a:spcPct val="0"/>
                </a:spcBef>
                <a:spcAft>
                  <a:spcPct val="0"/>
                </a:spcAft>
              </a:pPr>
              <a:t>Kommunal</a:t>
            </a:fld>
            <a:endParaRPr lang="da-DK" sz="700" noProof="0">
              <a:sym typeface="+mn-lt"/>
            </a:endParaRPr>
          </a:p>
        </p:txBody>
      </p:sp>
      <p:sp>
        <p:nvSpPr>
          <p:cNvPr id="116" name="Text Placeholder 2">
            <a:extLst>
              <a:ext uri="{FF2B5EF4-FFF2-40B4-BE49-F238E27FC236}">
                <a16:creationId xmlns:a16="http://schemas.microsoft.com/office/drawing/2014/main" id="{E68DADC3-A071-4C3C-96E9-10E61DD0AF14}"/>
              </a:ext>
            </a:extLst>
          </p:cNvPr>
          <p:cNvSpPr>
            <a:spLocks noGrp="1"/>
          </p:cNvSpPr>
          <p:nvPr>
            <p:custDataLst>
              <p:tags r:id="rId15"/>
            </p:custDataLst>
          </p:nvPr>
        </p:nvSpPr>
        <p:spPr bwMode="auto">
          <a:xfrm>
            <a:off x="815975" y="5845175"/>
            <a:ext cx="5334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spcBef>
                <a:spcPct val="0"/>
              </a:spcBef>
              <a:spcAft>
                <a:spcPct val="0"/>
              </a:spcAft>
            </a:pPr>
            <a:fld id="{C91CD325-EE19-4C5C-B8F7-74230F41DA20}" type="datetime'''''Fo''''r''br''u''''ge''''re''''j''e''''''t'''''">
              <a:rPr lang="da-DK" altLang="en-US" sz="700" smtClean="0">
                <a:effectLst/>
                <a:sym typeface="+mn-lt"/>
              </a:rPr>
              <a:pPr>
                <a:spcBef>
                  <a:spcPct val="0"/>
                </a:spcBef>
                <a:spcAft>
                  <a:spcPct val="0"/>
                </a:spcAft>
              </a:pPr>
              <a:t>Forbrugerejet</a:t>
            </a:fld>
            <a:endParaRPr lang="da-DK" sz="700" noProof="0">
              <a:sym typeface="+mn-lt"/>
            </a:endParaRPr>
          </a:p>
        </p:txBody>
      </p:sp>
      <p:cxnSp>
        <p:nvCxnSpPr>
          <p:cNvPr id="207" name="Straight Connector 206">
            <a:extLst>
              <a:ext uri="{FF2B5EF4-FFF2-40B4-BE49-F238E27FC236}">
                <a16:creationId xmlns:a16="http://schemas.microsoft.com/office/drawing/2014/main" id="{30C8467C-08E4-45E6-B0BA-04CBEB42A0CA}"/>
              </a:ext>
            </a:extLst>
          </p:cNvPr>
          <p:cNvCxnSpPr/>
          <p:nvPr>
            <p:custDataLst>
              <p:tags r:id="rId16"/>
            </p:custDataLst>
          </p:nvPr>
        </p:nvCxnSpPr>
        <p:spPr bwMode="auto">
          <a:xfrm flipV="1">
            <a:off x="4810124" y="3992563"/>
            <a:ext cx="234950" cy="63817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4A957B3-E6FC-4F45-B763-2D7149E9A709}"/>
              </a:ext>
            </a:extLst>
          </p:cNvPr>
          <p:cNvCxnSpPr/>
          <p:nvPr>
            <p:custDataLst>
              <p:tags r:id="rId17"/>
            </p:custDataLst>
          </p:nvPr>
        </p:nvCxnSpPr>
        <p:spPr bwMode="auto">
          <a:xfrm flipV="1">
            <a:off x="4810124" y="5370513"/>
            <a:ext cx="234950" cy="385762"/>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C3C6990-B809-4CA8-B3D6-BC411D430F6F}"/>
              </a:ext>
            </a:extLst>
          </p:cNvPr>
          <p:cNvCxnSpPr/>
          <p:nvPr>
            <p:custDataLst>
              <p:tags r:id="rId18"/>
            </p:custDataLst>
          </p:nvPr>
        </p:nvCxnSpPr>
        <p:spPr bwMode="auto">
          <a:xfrm>
            <a:off x="4810124" y="3992563"/>
            <a:ext cx="234950"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B9D9BFE-9C4F-4811-B8AA-3659AB31F8BD}"/>
              </a:ext>
            </a:extLst>
          </p:cNvPr>
          <p:cNvCxnSpPr/>
          <p:nvPr>
            <p:custDataLst>
              <p:tags r:id="rId19"/>
            </p:custDataLst>
          </p:nvPr>
        </p:nvCxnSpPr>
        <p:spPr bwMode="auto">
          <a:xfrm flipV="1">
            <a:off x="4810124" y="4262438"/>
            <a:ext cx="234950" cy="1309687"/>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15" name="Chart 214">
            <a:extLst>
              <a:ext uri="{FF2B5EF4-FFF2-40B4-BE49-F238E27FC236}">
                <a16:creationId xmlns:a16="http://schemas.microsoft.com/office/drawing/2014/main" id="{1FBA64FE-2CBD-410A-AC2E-643D965924E3}"/>
              </a:ext>
            </a:extLst>
          </p:cNvPr>
          <p:cNvGraphicFramePr/>
          <p:nvPr>
            <p:custDataLst>
              <p:tags r:id="rId20"/>
            </p:custDataLst>
            <p:extLst>
              <p:ext uri="{D42A27DB-BD31-4B8C-83A1-F6EECF244321}">
                <p14:modId xmlns:p14="http://schemas.microsoft.com/office/powerpoint/2010/main" val="822246599"/>
              </p:ext>
            </p:extLst>
          </p:nvPr>
        </p:nvGraphicFramePr>
        <p:xfrm>
          <a:off x="4113213" y="3910013"/>
          <a:ext cx="1627187" cy="1958975"/>
        </p:xfrm>
        <a:graphic>
          <a:graphicData uri="http://schemas.openxmlformats.org/drawingml/2006/chart">
            <c:chart xmlns:c="http://schemas.openxmlformats.org/drawingml/2006/chart" xmlns:r="http://schemas.openxmlformats.org/officeDocument/2006/relationships" r:id="rId34"/>
          </a:graphicData>
        </a:graphic>
      </p:graphicFrame>
      <p:sp>
        <p:nvSpPr>
          <p:cNvPr id="175" name="Text Placeholder 2">
            <a:extLst>
              <a:ext uri="{FF2B5EF4-FFF2-40B4-BE49-F238E27FC236}">
                <a16:creationId xmlns:a16="http://schemas.microsoft.com/office/drawing/2014/main" id="{257277B6-F8B2-4CC7-B8B8-2AB930A43964}"/>
              </a:ext>
            </a:extLst>
          </p:cNvPr>
          <p:cNvSpPr>
            <a:spLocks noGrp="1"/>
          </p:cNvSpPr>
          <p:nvPr>
            <p:custDataLst>
              <p:tags r:id="rId21"/>
            </p:custDataLst>
          </p:nvPr>
        </p:nvSpPr>
        <p:spPr bwMode="auto">
          <a:xfrm>
            <a:off x="3951288" y="4262438"/>
            <a:ext cx="4905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F7CCBC0D-BD46-4A95-A418-F2A9D084FB5D}" type="datetime'''''''''Ov''e''''''r'''''' 50''''.''''0''0''''''''0'''">
              <a:rPr lang="da-DK" altLang="en-US" sz="700" smtClean="0">
                <a:effectLst/>
                <a:sym typeface="+mn-lt"/>
              </a:rPr>
              <a:pPr algn="r">
                <a:spcBef>
                  <a:spcPct val="0"/>
                </a:spcBef>
                <a:spcAft>
                  <a:spcPct val="0"/>
                </a:spcAft>
              </a:pPr>
              <a:t>Over 50.000</a:t>
            </a:fld>
            <a:endParaRPr lang="da-DK" sz="700" noProof="0">
              <a:sym typeface="+mn-lt"/>
            </a:endParaRPr>
          </a:p>
        </p:txBody>
      </p:sp>
      <p:sp>
        <p:nvSpPr>
          <p:cNvPr id="174" name="Text Placeholder 2">
            <a:extLst>
              <a:ext uri="{FF2B5EF4-FFF2-40B4-BE49-F238E27FC236}">
                <a16:creationId xmlns:a16="http://schemas.microsoft.com/office/drawing/2014/main" id="{D6DA839A-683E-46B9-9DA7-73D9B404FBF3}"/>
              </a:ext>
            </a:extLst>
          </p:cNvPr>
          <p:cNvSpPr>
            <a:spLocks noGrp="1"/>
          </p:cNvSpPr>
          <p:nvPr>
            <p:custDataLst>
              <p:tags r:id="rId22"/>
            </p:custDataLst>
          </p:nvPr>
        </p:nvSpPr>
        <p:spPr bwMode="auto">
          <a:xfrm>
            <a:off x="4919663" y="5849938"/>
            <a:ext cx="546100"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63B5A0E0-E5BD-46B9-9D1A-AE3353E5A882}" type="datetime'''''F''''''orb''r''u''g''''e''reje''''''''t'''">
              <a:rPr lang="da-DK" altLang="en-US" sz="700" smtClean="0">
                <a:effectLst/>
                <a:sym typeface="+mn-lt"/>
              </a:rPr>
              <a:pPr algn="ctr">
                <a:spcBef>
                  <a:spcPct val="0"/>
                </a:spcBef>
                <a:spcAft>
                  <a:spcPct val="0"/>
                </a:spcAft>
              </a:pPr>
              <a:t>Forbrugerejet</a:t>
            </a:fld>
            <a:endParaRPr lang="da-DK" sz="700" noProof="0">
              <a:sym typeface="+mn-lt"/>
            </a:endParaRPr>
          </a:p>
        </p:txBody>
      </p:sp>
      <p:sp>
        <p:nvSpPr>
          <p:cNvPr id="181" name="Text Placeholder 2">
            <a:extLst>
              <a:ext uri="{FF2B5EF4-FFF2-40B4-BE49-F238E27FC236}">
                <a16:creationId xmlns:a16="http://schemas.microsoft.com/office/drawing/2014/main" id="{524C9409-B620-4848-AD4B-B8D0AA0D57CB}"/>
              </a:ext>
            </a:extLst>
          </p:cNvPr>
          <p:cNvSpPr>
            <a:spLocks noGrp="1"/>
          </p:cNvSpPr>
          <p:nvPr>
            <p:custDataLst>
              <p:tags r:id="rId23"/>
            </p:custDataLst>
          </p:nvPr>
        </p:nvSpPr>
        <p:spPr bwMode="gray">
          <a:xfrm>
            <a:off x="4584700" y="5721350"/>
            <a:ext cx="153988" cy="98425"/>
          </a:xfrm>
          <a:prstGeom prst="rect">
            <a:avLst/>
          </a:prstGeom>
          <a:solidFill>
            <a:schemeClr val="accent4"/>
          </a:solidFill>
          <a:ln>
            <a:noFill/>
          </a:ln>
        </p:spPr>
        <p:txBody>
          <a:bodyPr vert="horz" wrap="none" lIns="12700" tIns="0" rIns="1270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5072F0D0-F7D1-4A1D-B130-78F2AB711D86}" type="datetime'''''''''''''2''''''''''''''''''''''''''%'''''''">
              <a:rPr lang="da-DK" altLang="en-US" sz="700" smtClean="0">
                <a:solidFill>
                  <a:schemeClr val="bg1"/>
                </a:solidFill>
                <a:effectLst/>
                <a:sym typeface="+mn-lt"/>
              </a:rPr>
              <a:pPr algn="ctr">
                <a:spcBef>
                  <a:spcPct val="0"/>
                </a:spcBef>
                <a:spcAft>
                  <a:spcPct val="0"/>
                </a:spcAft>
              </a:pPr>
              <a:t>2%</a:t>
            </a:fld>
            <a:endParaRPr lang="da-DK" sz="700" noProof="0">
              <a:solidFill>
                <a:schemeClr val="bg1"/>
              </a:solidFill>
              <a:sym typeface="+mn-lt"/>
            </a:endParaRPr>
          </a:p>
        </p:txBody>
      </p:sp>
      <p:sp>
        <p:nvSpPr>
          <p:cNvPr id="173" name="Text Placeholder 2">
            <a:extLst>
              <a:ext uri="{FF2B5EF4-FFF2-40B4-BE49-F238E27FC236}">
                <a16:creationId xmlns:a16="http://schemas.microsoft.com/office/drawing/2014/main" id="{9A7F12D7-582B-44A5-B2EC-9D40D42B1713}"/>
              </a:ext>
            </a:extLst>
          </p:cNvPr>
          <p:cNvSpPr>
            <a:spLocks noGrp="1"/>
          </p:cNvSpPr>
          <p:nvPr>
            <p:custDataLst>
              <p:tags r:id="rId24"/>
            </p:custDataLst>
          </p:nvPr>
        </p:nvSpPr>
        <p:spPr bwMode="auto">
          <a:xfrm>
            <a:off x="4443413" y="5849938"/>
            <a:ext cx="436563"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B07DF608-AF52-4184-A29C-A4DD8516E2FA}" type="datetime'''K''''''''''o''m''''''''''m''''''''u''''''''''n''''al'''''''">
              <a:rPr lang="da-DK" altLang="en-US" sz="700" smtClean="0">
                <a:effectLst/>
                <a:sym typeface="+mn-lt"/>
              </a:rPr>
              <a:pPr algn="ctr">
                <a:spcBef>
                  <a:spcPct val="0"/>
                </a:spcBef>
                <a:spcAft>
                  <a:spcPct val="0"/>
                </a:spcAft>
              </a:pPr>
              <a:t>Kommunal</a:t>
            </a:fld>
            <a:endParaRPr lang="da-DK" sz="700" noProof="0">
              <a:sym typeface="+mn-lt"/>
            </a:endParaRPr>
          </a:p>
        </p:txBody>
      </p:sp>
      <p:sp>
        <p:nvSpPr>
          <p:cNvPr id="177" name="Text Placeholder 2">
            <a:extLst>
              <a:ext uri="{FF2B5EF4-FFF2-40B4-BE49-F238E27FC236}">
                <a16:creationId xmlns:a16="http://schemas.microsoft.com/office/drawing/2014/main" id="{911A2575-B032-4EBD-98BA-D131F2EA53D9}"/>
              </a:ext>
            </a:extLst>
          </p:cNvPr>
          <p:cNvSpPr>
            <a:spLocks noGrp="1"/>
          </p:cNvSpPr>
          <p:nvPr>
            <p:custDataLst>
              <p:tags r:id="rId25"/>
            </p:custDataLst>
          </p:nvPr>
        </p:nvSpPr>
        <p:spPr bwMode="auto">
          <a:xfrm>
            <a:off x="3868738" y="5611813"/>
            <a:ext cx="5730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984D2B2B-CC9A-47BF-AA79-E61C762C1671}" type="datetime'2.0''''''0''''''0''-''''''''1''''''0''''''''''.000''0'''">
              <a:rPr lang="da-DK" altLang="en-US" sz="700" smtClean="0">
                <a:effectLst/>
                <a:sym typeface="+mn-lt"/>
              </a:rPr>
              <a:pPr algn="r">
                <a:spcBef>
                  <a:spcPct val="0"/>
                </a:spcBef>
                <a:spcAft>
                  <a:spcPct val="0"/>
                </a:spcAft>
              </a:pPr>
              <a:t>2.000-10.0000</a:t>
            </a:fld>
            <a:endParaRPr lang="da-DK" sz="700" noProof="0">
              <a:sym typeface="+mn-lt"/>
            </a:endParaRPr>
          </a:p>
        </p:txBody>
      </p:sp>
      <p:sp>
        <p:nvSpPr>
          <p:cNvPr id="176" name="Text Placeholder 2">
            <a:extLst>
              <a:ext uri="{FF2B5EF4-FFF2-40B4-BE49-F238E27FC236}">
                <a16:creationId xmlns:a16="http://schemas.microsoft.com/office/drawing/2014/main" id="{6DF725C7-8454-4609-A9A0-652F611B64B6}"/>
              </a:ext>
            </a:extLst>
          </p:cNvPr>
          <p:cNvSpPr>
            <a:spLocks noGrp="1"/>
          </p:cNvSpPr>
          <p:nvPr>
            <p:custDataLst>
              <p:tags r:id="rId26"/>
            </p:custDataLst>
          </p:nvPr>
        </p:nvSpPr>
        <p:spPr bwMode="auto">
          <a:xfrm>
            <a:off x="3868738" y="5051425"/>
            <a:ext cx="57308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r">
              <a:spcBef>
                <a:spcPct val="0"/>
              </a:spcBef>
              <a:spcAft>
                <a:spcPct val="0"/>
              </a:spcAft>
            </a:pPr>
            <a:fld id="{1DE6FBDB-C74C-4D75-A68B-A39C215166EC}" type="datetime'1''0.''0''''0''0''-5''0.0''0''''''''''''''''''''''''0'''''">
              <a:rPr lang="da-DK" altLang="en-US" sz="700" smtClean="0">
                <a:effectLst/>
                <a:sym typeface="+mn-lt"/>
              </a:rPr>
              <a:pPr algn="r">
                <a:spcBef>
                  <a:spcPct val="0"/>
                </a:spcBef>
                <a:spcAft>
                  <a:spcPct val="0"/>
                </a:spcAft>
              </a:pPr>
              <a:t>10.000-50.000</a:t>
            </a:fld>
            <a:endParaRPr lang="da-DK" sz="700" noProof="0">
              <a:sym typeface="+mn-lt"/>
            </a:endParaRPr>
          </a:p>
        </p:txBody>
      </p:sp>
      <p:sp>
        <p:nvSpPr>
          <p:cNvPr id="180" name="Text Placeholder 2">
            <a:extLst>
              <a:ext uri="{FF2B5EF4-FFF2-40B4-BE49-F238E27FC236}">
                <a16:creationId xmlns:a16="http://schemas.microsoft.com/office/drawing/2014/main" id="{716994C0-1F26-4860-A1D0-DB31045DD894}"/>
              </a:ext>
            </a:extLst>
          </p:cNvPr>
          <p:cNvSpPr>
            <a:spLocks noGrp="1"/>
          </p:cNvSpPr>
          <p:nvPr>
            <p:custDataLst>
              <p:tags r:id="rId27"/>
            </p:custDataLst>
          </p:nvPr>
        </p:nvSpPr>
        <p:spPr bwMode="gray">
          <a:xfrm>
            <a:off x="4575175" y="3868738"/>
            <a:ext cx="1730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2700" tIns="0" rIns="12700" bIns="0" numCol="1" spcCol="0" rtlCol="0" anchor="b"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4EB94653-5C05-4CAB-BBAD-DDF3723A0FBB}" type="datetime'1''0''''''0'''''''''''''''''''''''''''''''''''''">
              <a:rPr lang="da-DK" altLang="en-US" sz="700" smtClean="0">
                <a:effectLst/>
                <a:sym typeface="+mn-lt"/>
              </a:rPr>
              <a:pPr algn="ctr">
                <a:spcBef>
                  <a:spcPct val="0"/>
                </a:spcBef>
                <a:spcAft>
                  <a:spcPct val="0"/>
                </a:spcAft>
              </a:pPr>
              <a:t>100</a:t>
            </a:fld>
            <a:endParaRPr lang="da-DK" sz="700" noProof="0">
              <a:sym typeface="+mn-lt"/>
            </a:endParaRPr>
          </a:p>
        </p:txBody>
      </p:sp>
      <p:sp>
        <p:nvSpPr>
          <p:cNvPr id="182" name="Text Placeholder 2">
            <a:extLst>
              <a:ext uri="{FF2B5EF4-FFF2-40B4-BE49-F238E27FC236}">
                <a16:creationId xmlns:a16="http://schemas.microsoft.com/office/drawing/2014/main" id="{EC341649-C407-498B-A978-1D4933A57188}"/>
              </a:ext>
            </a:extLst>
          </p:cNvPr>
          <p:cNvSpPr>
            <a:spLocks noGrp="1"/>
          </p:cNvSpPr>
          <p:nvPr>
            <p:custDataLst>
              <p:tags r:id="rId28"/>
            </p:custDataLst>
          </p:nvPr>
        </p:nvSpPr>
        <p:spPr bwMode="gray">
          <a:xfrm>
            <a:off x="5106988" y="3868738"/>
            <a:ext cx="173038" cy="984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2700" tIns="0" rIns="12700" bIns="0" numCol="1" spcCol="0" rtlCol="0" anchor="b" anchorCtr="0">
            <a:noAutofit/>
          </a:bodyPr>
          <a:lstStyle>
            <a:lvl1pPr marL="0" indent="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1pPr>
            <a:lvl2pPr marL="144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2pPr>
            <a:lvl3pPr marL="288000" indent="-144000" algn="l" defTabSz="742950" rtl="0" eaLnBrk="1" latinLnBrk="0" hangingPunct="1">
              <a:lnSpc>
                <a:spcPct val="93000"/>
              </a:lnSpc>
              <a:spcBef>
                <a:spcPts val="0"/>
              </a:spcBef>
              <a:spcAft>
                <a:spcPts val="600"/>
              </a:spcAft>
              <a:buFont typeface="Arial" panose="020B0604020202020204" pitchFamily="34" charset="0"/>
              <a:buChar char="•"/>
              <a:defRPr sz="1100" kern="1200">
                <a:solidFill>
                  <a:srgbClr val="1F2023"/>
                </a:solidFill>
                <a:latin typeface="+mn-lt"/>
                <a:ea typeface="+mn-ea"/>
                <a:cs typeface="+mn-cs"/>
              </a:defRPr>
            </a:lvl3pPr>
            <a:lvl4pPr marL="432000" indent="-144000" algn="l" defTabSz="742950" rtl="0" eaLnBrk="1" latinLnBrk="0" hangingPunct="1">
              <a:lnSpc>
                <a:spcPct val="93000"/>
              </a:lnSpc>
              <a:spcBef>
                <a:spcPts val="0"/>
              </a:spcBef>
              <a:spcAft>
                <a:spcPts val="600"/>
              </a:spcAft>
              <a:buFont typeface="Arial" panose="020B0604020202020204" pitchFamily="34" charset="0"/>
              <a:buChar char="•"/>
              <a:defRPr sz="1100" b="0" kern="1200">
                <a:solidFill>
                  <a:srgbClr val="1F2023"/>
                </a:solidFill>
                <a:latin typeface="+mn-lt"/>
                <a:ea typeface="+mn-ea"/>
                <a:cs typeface="+mn-cs"/>
              </a:defRPr>
            </a:lvl4pPr>
            <a:lvl5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none" baseline="0">
                <a:solidFill>
                  <a:srgbClr val="1F2023"/>
                </a:solidFill>
                <a:latin typeface="+mn-lt"/>
                <a:ea typeface="+mn-ea"/>
                <a:cs typeface="+mn-cs"/>
              </a:defRPr>
            </a:lvl5pPr>
            <a:lvl6pPr marL="0" indent="0" algn="l" defTabSz="742950" rtl="0" eaLnBrk="1" latinLnBrk="0" hangingPunct="1">
              <a:lnSpc>
                <a:spcPct val="93000"/>
              </a:lnSpc>
              <a:spcBef>
                <a:spcPts val="0"/>
              </a:spcBef>
              <a:spcAft>
                <a:spcPts val="600"/>
              </a:spcAft>
              <a:buFont typeface="Arial" panose="020B0604020202020204" pitchFamily="34" charset="0"/>
              <a:buChar char="​"/>
              <a:defRPr sz="1100" b="1" kern="1200" cap="all" baseline="0">
                <a:solidFill>
                  <a:srgbClr val="1F2023"/>
                </a:solidFill>
                <a:latin typeface="+mj-lt"/>
                <a:ea typeface="+mn-ea"/>
                <a:cs typeface="+mn-cs"/>
              </a:defRPr>
            </a:lvl6pPr>
            <a:lvl7pPr marL="144000" indent="-144000" algn="l" defTabSz="742950" rtl="0" eaLnBrk="1" latinLnBrk="0" hangingPunct="1">
              <a:lnSpc>
                <a:spcPct val="93000"/>
              </a:lnSpc>
              <a:spcBef>
                <a:spcPts val="0"/>
              </a:spcBef>
              <a:spcAft>
                <a:spcPts val="600"/>
              </a:spcAft>
              <a:buFont typeface="+mj-lt"/>
              <a:buAutoNum type="arabicPeriod"/>
              <a:defRPr sz="1100" kern="1200" baseline="0">
                <a:solidFill>
                  <a:srgbClr val="1F2023"/>
                </a:solidFill>
                <a:latin typeface="+mn-lt"/>
                <a:ea typeface="+mn-ea"/>
                <a:cs typeface="+mn-cs"/>
              </a:defRPr>
            </a:lvl7pPr>
            <a:lvl8pPr marL="144000" indent="-144000" algn="l" defTabSz="742950" rtl="0" eaLnBrk="1" latinLnBrk="0" hangingPunct="1">
              <a:lnSpc>
                <a:spcPct val="93000"/>
              </a:lnSpc>
              <a:spcBef>
                <a:spcPts val="0"/>
              </a:spcBef>
              <a:spcAft>
                <a:spcPts val="600"/>
              </a:spcAft>
              <a:buFont typeface="+mj-lt"/>
              <a:buAutoNum type="alphaUcPeriod"/>
              <a:defRPr sz="11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a:lstStyle>
          <a:p>
            <a:pPr algn="ctr">
              <a:spcBef>
                <a:spcPct val="0"/>
              </a:spcBef>
              <a:spcAft>
                <a:spcPct val="0"/>
              </a:spcAft>
            </a:pPr>
            <a:fld id="{151E6B42-BD1D-449F-92EC-816DC097F060}" type="datetime'''''''''''''1''''''''''''''''''0''''0'''''''">
              <a:rPr lang="da-DK" altLang="en-US" sz="700" smtClean="0">
                <a:effectLst/>
                <a:sym typeface="+mn-lt"/>
              </a:rPr>
              <a:pPr algn="ctr">
                <a:spcBef>
                  <a:spcPct val="0"/>
                </a:spcBef>
                <a:spcAft>
                  <a:spcPct val="0"/>
                </a:spcAft>
              </a:pPr>
              <a:t>100</a:t>
            </a:fld>
            <a:endParaRPr lang="da-DK" sz="700" noProof="0">
              <a:sym typeface="+mn-lt"/>
            </a:endParaRPr>
          </a:p>
        </p:txBody>
      </p:sp>
      <p:sp>
        <p:nvSpPr>
          <p:cNvPr id="214" name="TextBox 213">
            <a:extLst>
              <a:ext uri="{FF2B5EF4-FFF2-40B4-BE49-F238E27FC236}">
                <a16:creationId xmlns:a16="http://schemas.microsoft.com/office/drawing/2014/main" id="{C9613B63-E822-4A03-9EA2-6D8EEEF2924B}"/>
              </a:ext>
            </a:extLst>
          </p:cNvPr>
          <p:cNvSpPr txBox="1"/>
          <p:nvPr/>
        </p:nvSpPr>
        <p:spPr>
          <a:xfrm>
            <a:off x="5426982" y="5539513"/>
            <a:ext cx="510992" cy="96950"/>
          </a:xfrm>
          <a:prstGeom prst="rect">
            <a:avLst/>
          </a:prstGeom>
          <a:noFill/>
          <a:ln w="6350">
            <a:noFill/>
            <a:prstDash val="sysDash"/>
          </a:ln>
        </p:spPr>
        <p:txBody>
          <a:bodyPr wrap="square" lIns="0" tIns="0" rIns="0" bIns="0" rtlCol="0">
            <a:spAutoFit/>
          </a:bodyPr>
          <a:lstStyle/>
          <a:p>
            <a:pPr algn="l"/>
            <a:r>
              <a:rPr lang="da-DK" sz="700"/>
              <a:t>Under2.000</a:t>
            </a:r>
          </a:p>
        </p:txBody>
      </p:sp>
      <p:sp>
        <p:nvSpPr>
          <p:cNvPr id="216" name="TextBox 215">
            <a:extLst>
              <a:ext uri="{FF2B5EF4-FFF2-40B4-BE49-F238E27FC236}">
                <a16:creationId xmlns:a16="http://schemas.microsoft.com/office/drawing/2014/main" id="{2857C300-5C6B-4507-9039-CCD7D87A8F39}"/>
              </a:ext>
            </a:extLst>
          </p:cNvPr>
          <p:cNvSpPr txBox="1"/>
          <p:nvPr/>
        </p:nvSpPr>
        <p:spPr>
          <a:xfrm>
            <a:off x="5412335" y="4732092"/>
            <a:ext cx="510992" cy="193899"/>
          </a:xfrm>
          <a:prstGeom prst="rect">
            <a:avLst/>
          </a:prstGeom>
          <a:noFill/>
          <a:ln w="6350">
            <a:noFill/>
            <a:prstDash val="sysDash"/>
          </a:ln>
        </p:spPr>
        <p:txBody>
          <a:bodyPr wrap="square" lIns="0" tIns="0" rIns="0" bIns="0" rtlCol="0">
            <a:spAutoFit/>
          </a:bodyPr>
          <a:lstStyle/>
          <a:p>
            <a:pPr algn="l"/>
            <a:r>
              <a:rPr lang="da-DK" sz="700"/>
              <a:t>2.000-10.000</a:t>
            </a:r>
          </a:p>
        </p:txBody>
      </p:sp>
      <p:sp>
        <p:nvSpPr>
          <p:cNvPr id="217" name="TextBox 216">
            <a:extLst>
              <a:ext uri="{FF2B5EF4-FFF2-40B4-BE49-F238E27FC236}">
                <a16:creationId xmlns:a16="http://schemas.microsoft.com/office/drawing/2014/main" id="{60773287-D1CB-472C-9842-D9CA0A4C2F17}"/>
              </a:ext>
            </a:extLst>
          </p:cNvPr>
          <p:cNvSpPr txBox="1"/>
          <p:nvPr/>
        </p:nvSpPr>
        <p:spPr>
          <a:xfrm>
            <a:off x="5426982" y="4023835"/>
            <a:ext cx="510992" cy="193899"/>
          </a:xfrm>
          <a:prstGeom prst="rect">
            <a:avLst/>
          </a:prstGeom>
          <a:noFill/>
          <a:ln w="6350">
            <a:noFill/>
            <a:prstDash val="sysDash"/>
          </a:ln>
        </p:spPr>
        <p:txBody>
          <a:bodyPr wrap="square" lIns="0" tIns="0" rIns="0" bIns="0" rtlCol="0">
            <a:spAutoFit/>
          </a:bodyPr>
          <a:lstStyle/>
          <a:p>
            <a:pPr algn="l"/>
            <a:r>
              <a:rPr lang="da-DK" sz="700"/>
              <a:t>10.000-50.000</a:t>
            </a:r>
          </a:p>
        </p:txBody>
      </p:sp>
      <p:sp>
        <p:nvSpPr>
          <p:cNvPr id="2" name="TextBox 1">
            <a:extLst>
              <a:ext uri="{FF2B5EF4-FFF2-40B4-BE49-F238E27FC236}">
                <a16:creationId xmlns:a16="http://schemas.microsoft.com/office/drawing/2014/main" id="{3314AC74-82FB-4203-B639-2B3D33BE65B5}"/>
              </a:ext>
            </a:extLst>
          </p:cNvPr>
          <p:cNvSpPr txBox="1"/>
          <p:nvPr/>
        </p:nvSpPr>
        <p:spPr>
          <a:xfrm>
            <a:off x="2373312" y="3027298"/>
            <a:ext cx="814388" cy="96950"/>
          </a:xfrm>
          <a:prstGeom prst="rect">
            <a:avLst/>
          </a:prstGeom>
          <a:noFill/>
          <a:ln w="6350">
            <a:noFill/>
            <a:prstDash val="sysDash"/>
          </a:ln>
        </p:spPr>
        <p:txBody>
          <a:bodyPr wrap="square" lIns="0" tIns="0" rIns="0" bIns="0" rtlCol="0">
            <a:spAutoFit/>
          </a:bodyPr>
          <a:lstStyle/>
          <a:p>
            <a:pPr algn="ctr"/>
            <a:r>
              <a:rPr lang="da-DK" sz="700"/>
              <a:t>(over 200.000 m3)</a:t>
            </a:r>
          </a:p>
        </p:txBody>
      </p:sp>
      <p:sp>
        <p:nvSpPr>
          <p:cNvPr id="49" name="TextBox 48">
            <a:extLst>
              <a:ext uri="{FF2B5EF4-FFF2-40B4-BE49-F238E27FC236}">
                <a16:creationId xmlns:a16="http://schemas.microsoft.com/office/drawing/2014/main" id="{2DBD0DFF-F6F0-42D6-B287-6D1B896C1634}"/>
              </a:ext>
            </a:extLst>
          </p:cNvPr>
          <p:cNvSpPr txBox="1"/>
          <p:nvPr/>
        </p:nvSpPr>
        <p:spPr>
          <a:xfrm>
            <a:off x="3833812" y="3028101"/>
            <a:ext cx="814388" cy="96950"/>
          </a:xfrm>
          <a:prstGeom prst="rect">
            <a:avLst/>
          </a:prstGeom>
          <a:noFill/>
          <a:ln w="6350">
            <a:noFill/>
            <a:prstDash val="sysDash"/>
          </a:ln>
        </p:spPr>
        <p:txBody>
          <a:bodyPr wrap="square" lIns="0" tIns="0" rIns="0" bIns="0" rtlCol="0">
            <a:spAutoFit/>
          </a:bodyPr>
          <a:lstStyle/>
          <a:p>
            <a:pPr algn="ctr"/>
            <a:r>
              <a:rPr lang="da-DK" sz="700"/>
              <a:t>(under 200.000 m3)</a:t>
            </a:r>
          </a:p>
        </p:txBody>
      </p:sp>
    </p:spTree>
    <p:extLst>
      <p:ext uri="{BB962C8B-B14F-4D97-AF65-F5344CB8AC3E}">
        <p14:creationId xmlns:p14="http://schemas.microsoft.com/office/powerpoint/2010/main" val="34289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8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4.02794877567527720430E+00&quot;&gt;&lt;m_msothmcolidx val=&quot;0&quot;/&gt;&lt;m_rgb r=&quot;7F&quot; g=&quot;9C&quot; b=&quot;90&quot;/&gt;&lt;m_nBrightness endver=&quot;26206&quot; val=&quot;0&quot;/&gt;&lt;/elem&gt;&lt;elem m_fUsage=&quot;3.40310625161035229524E+00&quot;&gt;&lt;m_msothmcolidx val=&quot;0&quot;/&gt;&lt;m_rgb r=&quot;C3&quot; g=&quot;CF&quot; b=&quot;CB&quot;/&gt;&lt;m_nBrightness endver=&quot;26206&quot; val=&quot;0&quot;/&gt;&lt;/elem&gt;&lt;elem m_fUsage=&quot;2.37983953457421959499E+00&quot;&gt;&lt;m_msothmcolidx val=&quot;0&quot;/&gt;&lt;m_rgb r=&quot;42&quot; g=&quot;61&quot; b=&quot;5F&quot;/&gt;&lt;m_nBrightness endver=&quot;26206&quot; val=&quot;0&quot;/&gt;&lt;/elem&gt;&lt;elem m_fUsage=&quot;8.63923018905923406630E-02&quot;&gt;&lt;m_msothmcolidx val=&quot;0&quot;/&gt;&lt;m_rgb r=&quot;E4&quot; g=&quot;B7&quot; b=&quot;3B&quot;/&gt;&lt;m_nBrightness endver=&quot;26206&quot; val=&quot;0&quot;/&gt;&lt;/elem&gt;&lt;elem m_fUsage=&quot;5.68652377478643805686E-02&quot;&gt;&lt;m_msothmcolidx val=&quot;0&quot;/&gt;&lt;m_rgb r=&quot;8A&quot; g=&quot;A2&quot; b=&quot;99&quot;/&gt;&lt;m_nBrightness endver=&quot;26206&quot; val=&quot;0&quot;/&gt;&lt;/elem&gt;&lt;elem m_fUsage=&quot;3.70441661254342149978E-02&quot;&gt;&lt;m_msothmcolidx val=&quot;0&quot;/&gt;&lt;m_rgb r=&quot;F1&quot; g=&quot;DA&quot; b=&quot;9B&quot;/&gt;&lt;m_nBrightness endver=&quot;26206&quot; val=&quot;0&quot;/&gt;&lt;/elem&gt;&lt;elem m_fUsage=&quot;5.15377520732011960153E-03&quot;&gt;&lt;m_msothmcolidx val=&quot;0&quot;/&gt;&lt;m_rgb r=&quot;E9&quot; g=&quot;C5&quot; b=&quot;62&quot;/&gt;&lt;m_nBrightness endver=&quot;26206&quot; val=&quot;0&quot;/&gt;&lt;/elem&gt;&lt;elem m_fUsage=&quot;3.38139191352273020194E-03&quot;&gt;&lt;m_msothmcolidx val=&quot;0&quot;/&gt;&lt;m_rgb r=&quot;40&quot; g=&quot;61&quot; b=&quot;5F&quot;/&gt;&lt;m_nBrightness endver=&quot;26206&quot; val=&quot;0&quot;/&gt;&lt;/elem&gt;&lt;elem m_fUsage=&quot;2.95126654306528249166E-05&quot;&gt;&lt;m_msothmcolidx val=&quot;0&quot;/&gt;&lt;m_rgb r=&quot;70&quot; g=&quot;81&quot; b=&quot;7F&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_LOCKS" val="0"/>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ClimyXfAITr6yxqLyVH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ClpFuoThv8GJEvXpApHz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2dcQ6dMiG8F7PyIoopEQG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fJASbzrAC3ak4RKM47A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NzkoFmBJkZ3AGRYMJP2l6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SdSjpvuoErPVoyPRU.YAQ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WHnIENJI2Rv.3nvaRG7a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lcGrXFT8KvrZpUS3nT2zA"/>
</p:tagLst>
</file>

<file path=ppt/tags/tag11.xml><?xml version="1.0" encoding="utf-8"?>
<p:tagLst xmlns:a="http://schemas.openxmlformats.org/drawingml/2006/main" xmlns:r="http://schemas.openxmlformats.org/officeDocument/2006/relationships" xmlns:p="http://schemas.openxmlformats.org/presentationml/2006/main">
  <p:tag name="SHAPE_LOCKS" val="0"/>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tkLAEGFSOIoaB8MqvN2N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6XN_cGnthGJ23k391Kc3g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vn1eWjdAeem5zU0L3tUv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21HL.WY2fyBN7qrC1hOga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K_LDw6i_ryOD91y_yVYXa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wvG8gxbuSKxjmeXRsu0y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Del1e0No1RDFi5F6HX0bA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PWlsKBMyjr9ucvlxtnHKa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IfO_xTxknns9r6nWslfUb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20pWzwM1iGFk.7LytRWjA"/>
</p:tagLst>
</file>

<file path=ppt/tags/tag12.xml><?xml version="1.0" encoding="utf-8"?>
<p:tagLst xmlns:a="http://schemas.openxmlformats.org/drawingml/2006/main" xmlns:r="http://schemas.openxmlformats.org/officeDocument/2006/relationships" xmlns:p="http://schemas.openxmlformats.org/presentationml/2006/main">
  <p:tag name="SHAPE_LOCKS" val="0"/>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oQkMi4jSas_u8fw.N1fX7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7flAUNNYkyjXC1fZlzxc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H9B5XrY91JgmWtdTW2Q4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xAtW28ae7em5nHi2UMWc3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W0eVXO55bYqe7J2gqkpA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WGkyJzEXigcYaINPotzS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1wdpLEBqrNHCMrFuGu0nJ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F2Gb_jfIGjJUWMpd68RQ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fjE5jZyrfHmPDA0ofsEODg"/>
</p:tagLst>
</file>

<file path=ppt/tags/tag13.xml><?xml version="1.0" encoding="utf-8"?>
<p:tagLst xmlns:a="http://schemas.openxmlformats.org/drawingml/2006/main" xmlns:r="http://schemas.openxmlformats.org/officeDocument/2006/relationships" xmlns:p="http://schemas.openxmlformats.org/presentationml/2006/main">
  <p:tag name="SHAPE_LOCKS" val="0"/>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B3V50yJO8GNqtMbpkGcb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QkKjShZN5qkgllpHXsZBk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fIpKLOH7d_GS_DkHhzLN2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pg7yUsKwNn.RbrcUMcPh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mGfr5hTiOjafCSXjK5IW6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O4hSJThiSR05aGlUs5C_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DH9B5XrY91JgmWtdTW2Q4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2XXiAMwTS8gRrYXe2Fb0s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WGkyJzEXigcYaINPotzSA"/>
</p:tagLst>
</file>

<file path=ppt/tags/tag14.xml><?xml version="1.0" encoding="utf-8"?>
<p:tagLst xmlns:a="http://schemas.openxmlformats.org/drawingml/2006/main" xmlns:r="http://schemas.openxmlformats.org/officeDocument/2006/relationships" xmlns:p="http://schemas.openxmlformats.org/presentationml/2006/main">
  <p:tag name="SHAPE_LOCKS" val="0"/>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1wdpLEBqrNHCMrFuGu0nJ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CW0eVXO55bYqe7J2gqkpA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C5eEqVUEA40fnOn4ZmEeb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9L4kszvtqYFb0wCl9yhAb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U1SGYvCVj1Rw17fFRnbA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U0PSeTlek7bYROFnm_TlM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2xJZ1p65ers51qTxJ49i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3OlYW.Tyqf24jlTA3Kub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TDo7QJzNc7TpsugOGLrmR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4xwaSIt30fTujbRyfy7.6g"/>
</p:tagLst>
</file>

<file path=ppt/tags/tag15.xml><?xml version="1.0" encoding="utf-8"?>
<p:tagLst xmlns:a="http://schemas.openxmlformats.org/drawingml/2006/main" xmlns:r="http://schemas.openxmlformats.org/officeDocument/2006/relationships" xmlns:p="http://schemas.openxmlformats.org/presentationml/2006/main">
  <p:tag name="SHAPE_LOCKS" val="0"/>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J86Hs21.D5ASU55m83MIv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HMTwR48oy9L45TEF2oRK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KRTKSTMot8jIIZo4PZbYc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dRhpNiUFSTRk8HspjUof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olKFtjsWZlf638cWXnCNE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2v0jDXKOXdzlWM9eb2bz9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_EPxYE1cwTDOow44MHTPJ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aefEjL_7GLZ4e6wMnCjH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Faf_4HMo9b0P_hV6Bz8C8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wRK_8kCYWH844q3PnZ5AIg"/>
</p:tagLst>
</file>

<file path=ppt/tags/tag16.xml><?xml version="1.0" encoding="utf-8"?>
<p:tagLst xmlns:a="http://schemas.openxmlformats.org/drawingml/2006/main" xmlns:r="http://schemas.openxmlformats.org/officeDocument/2006/relationships" xmlns:p="http://schemas.openxmlformats.org/presentationml/2006/main">
  <p:tag name="SHAPE_LOCKS" val="0"/>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NmuhMqyfzXADjle9wAArf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IJIeKIV14m3GInDp1W9S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jkOzP4.XFEZMdmX_uWMLa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TPW2Yywny0Xv9l.5ZVUvi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DH9B5XrY91JgmWtdTW2Q4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kTa9x5jPCAzUt7YlIDz4P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U_540hnp34SkGResVKTY0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aV9MRh.Ax95aBXWIGyQ9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PNRwa7KdN1tCP6llDZ6Oyw"/>
</p:tagLst>
</file>

<file path=ppt/tags/tag17.xml><?xml version="1.0" encoding="utf-8"?>
<p:tagLst xmlns:a="http://schemas.openxmlformats.org/drawingml/2006/main" xmlns:r="http://schemas.openxmlformats.org/officeDocument/2006/relationships" xmlns:p="http://schemas.openxmlformats.org/presentationml/2006/main">
  <p:tag name="SHAPE_LOCKS" val="0"/>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dQFGnwf6pyAUvpvkyajKh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DE1Gl5CMpVuiil3kkA1Ve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AqV2Wf24oOJEjWkwCrKxV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qp0.mQ26_6YjF3ZYO0FUJ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2F9M2V6m7VaFvv0cpE2jN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Of0McYWmAyjbJj08CAL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cDFKvknImzEtHXDRSA9N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NbZ893ycL66uNBpB73XCe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8j6C6WlKtxQaJ.B5sPttw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oww_NPYevFALymJuAFKvx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iVH8ahGurVgBYsqKEiRCJ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8cEQtaMKIGv_HzdDXz5Z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gRqqrwbcT1SeA_aBvKaOp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62HDlG_aS6iT8.6r.xDDy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Fo0JIDr4vQz5x0axBB5lH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rc0PWgbveeeVq_ZssCfmU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9b9ekCyrpO3FeIxLz0Q1m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raDvt1GfqKJY8B.VAYHLN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WBSX5S3dXF9Z9_iOtpu_6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cb3m8oSRv.4iInDXybmG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_gDt3S5L6V4honLr6Jrk7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Sxd1iMsbMsJvpFog8dJBu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pCWpC14BSzP.QKDLm0oUP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UsLdIDPVeggKWjYbkvOV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y8SpTfpkR0VcZrOJUnU4w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acONruhXfeVBWiMTFzNvt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VqKkKS.tTC0Z4BaqjO3rm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NXo1MTCEt03LwL._34.jg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n2RLClzaYLnrsEUSoV3n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IzrVQqXAUyeL.lJ1B348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0xZJigZz0Mqu21D3eG24k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JJ2YSi2QobHASEVXm5o8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DjFij_1etL2A8GdNVYis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xTe0IYZs_JyU_gsUFErr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1VE0NIol5yCgFJdcY9hkR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vHe1lDXqmGOlMyKRDrW2N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F3WGaky9wgzdB9VU8iv3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i0lJjvrCDgKFfQPPH8DSY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J4niGNekeQxZZRjy_fU6W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r0mKpxgfaCRVLxN7D7M7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FMSQqhlvODHGVWF8NWfdo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Z_8FVN8nG1EPpUkeZbV2M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Mw5C7s21MIOwt.9ILYIO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B7itOvPOHT4yEajlZAkUO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eM3bJCW7CRSy8YZ9Ifb8s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jt0PImtFrYvTxfJZajcfp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o1UJYKYRk2j_dTjCZxEFL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vut1Zm7FAIDablBz0QYUL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o5LcZp9Rc4it5MjXC_L6a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VYtfe5sg5b2BgjZCL18yFg"/>
</p:tagLst>
</file>

<file path=ppt/tags/tag22.xml><?xml version="1.0" encoding="utf-8"?>
<p:tagLst xmlns:a="http://schemas.openxmlformats.org/drawingml/2006/main" xmlns:r="http://schemas.openxmlformats.org/officeDocument/2006/relationships" xmlns:p="http://schemas.openxmlformats.org/presentationml/2006/main">
  <p:tag name="SHAPE_LOCKS" val="0"/>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4ccdRK24mQARMwffrYT3Z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LcaXk9eyP3uAqgh1l4lES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Bhepk88cYZMYZPyDeVLvh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7oxKz_9zj1p7lvtcXFDGq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7oxKz_9zj1p7lvtcXFDGq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jpYZamvzloCbyNNwY1cz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H9B5XrY91JgmWtdTW2Q4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ztyLFPoB6iDKGZmsC3gd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nx6ZkAORMqUk3IdUzdQay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u9Yp8yTpAGaBMY_8pL72K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3OP.tv.aTcbdgk7vZx_hs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Y3QnQIIpokJb2vfxqk4n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E0cgIaw3CQsgUu_bHMKf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DzLIfc8N4C0JfLnbTNbrq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7oAxXB6VTrPXfyxVHQnz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mxc3eBcEd2yv4rCSx.wXC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grvEoVREoV6wH2aUptxhw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wixq2Tleq4KelfCRxCIVw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lgtSlRPt5h_RBCpvXYccI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dgmX.AiDSeI26X3_Lgf9U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Kvuc83Nr3wjbvz3Exz31o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bIKRQXbrxF..xjxN.aL3G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5rCEfmWmvFJkfuLvnz24H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c8OtZVMa6V7bfSuXJeOs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CiWrMc.rch5JbF2FjAdBQ"/>
</p:tagLst>
</file>

<file path=ppt/tags/tag25.xml><?xml version="1.0" encoding="utf-8"?>
<p:tagLst xmlns:a="http://schemas.openxmlformats.org/drawingml/2006/main" xmlns:r="http://schemas.openxmlformats.org/officeDocument/2006/relationships" xmlns:p="http://schemas.openxmlformats.org/presentationml/2006/main">
  <p:tag name="SHAPE_LOCKS" val="0"/>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cNrWW.N9XCxr3Olg_dMAc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btswDzAbOlfB2ibNi.3fp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CJM66IVdtHR9jWrUHq4H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x1PEHRo5zUgnt_cuw0m5U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zs2T9elGRu4vEmF2Sw_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28.xml><?xml version="1.0" encoding="utf-8"?>
<p:tagLst xmlns:a="http://schemas.openxmlformats.org/drawingml/2006/main" xmlns:r="http://schemas.openxmlformats.org/officeDocument/2006/relationships" xmlns:p="http://schemas.openxmlformats.org/presentationml/2006/main">
  <p:tag name="SHAPE_LOCKS" val="0"/>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8c0bwbJafHZ1VKNGUAz7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31.xml><?xml version="1.0" encoding="utf-8"?>
<p:tagLst xmlns:a="http://schemas.openxmlformats.org/drawingml/2006/main" xmlns:r="http://schemas.openxmlformats.org/officeDocument/2006/relationships" xmlns:p="http://schemas.openxmlformats.org/presentationml/2006/main">
  <p:tag name="SHAPE_LOCKS" val="0"/>
</p:tagLst>
</file>

<file path=ppt/tags/tag32.xml><?xml version="1.0" encoding="utf-8"?>
<p:tagLst xmlns:a="http://schemas.openxmlformats.org/drawingml/2006/main" xmlns:r="http://schemas.openxmlformats.org/officeDocument/2006/relationships" xmlns:p="http://schemas.openxmlformats.org/presentationml/2006/main">
  <p:tag name="SHAPE_LOCKS" val="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B3cKhE0SBuzgDProAbMqA"/>
</p:tagLst>
</file>

<file path=ppt/tags/tag35.xml><?xml version="1.0" encoding="utf-8"?>
<p:tagLst xmlns:a="http://schemas.openxmlformats.org/drawingml/2006/main" xmlns:r="http://schemas.openxmlformats.org/officeDocument/2006/relationships" xmlns:p="http://schemas.openxmlformats.org/presentationml/2006/main">
  <p:tag name="SHAPE_LOCKS" val="0"/>
</p:tagLst>
</file>

<file path=ppt/tags/tag36.xml><?xml version="1.0" encoding="utf-8"?>
<p:tagLst xmlns:a="http://schemas.openxmlformats.org/drawingml/2006/main" xmlns:r="http://schemas.openxmlformats.org/officeDocument/2006/relationships" xmlns:p="http://schemas.openxmlformats.org/presentationml/2006/main">
  <p:tag name="SHAPE_LOCKS" val="0"/>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eJEmrnsQZevVNFTuOkVCA"/>
</p:tagLst>
</file>

<file path=ppt/tags/tag39.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slideSettings id=&quot;da6ed01e-dfa5-428c-8a58-6eacee22e597&quot;&gt;&lt;agenda agendaId=&quot;00000000-0000-0000-0000-000000000000&quot; agendaRowId=&quot;00000000-0000-0000-0000-000000000000&quot; slideNumber=&quot;0&quot; /&gt;&lt;executiveSummary isExecutiveSummary=&quot;false&quot; /&gt;&lt;/slideSettings&gt;&lt;/smart&gt;"/>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G.7HZaAYkvpryMfEEJLm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DH9B5XrY91JgmWtdTW2Q4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SncySvBiKzl.jFXxQo3L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KXHAC5_dAcsELRzgZOT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Bgm_DyURV8LvJldf_iY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CeBKf2O5ii.dGSKp7.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aV4cchFsYlZv8RQgrqucQ"/>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PVllN2m4SfpPOQy3OJxv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JWW.plUhuYo3foGHMekR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CePW4RMONa6Wq3ewek6I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1muomRuq6uHGYnZUeiLl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XsrLGSehTtG6PTUHS5y.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8iaVp7FnMuY7FnW7UZQ1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bDrYcinT2tdcyKIwWzJIW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KESG5Hg5d2EIqlv2APMjC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2dQlE8LlISlReS5N1JArv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8WfmQcJgzCWsaCS.rM6DQ"/>
</p:tagLst>
</file>

<file path=ppt/tags/tag6.xml><?xml version="1.0" encoding="utf-8"?>
<p:tagLst xmlns:a="http://schemas.openxmlformats.org/drawingml/2006/main" xmlns:r="http://schemas.openxmlformats.org/officeDocument/2006/relationships" xmlns:p="http://schemas.openxmlformats.org/presentationml/2006/main">
  <p:tag name="SHAPE_LOCKS" val="0"/>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qrCPbmd2itjGbOnRZHd4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bQ_5JWaqFVXqwb5EqQ3h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5EiDTkS9zgh6OigfEDocl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0Fihd_eHJhRWAqfptRdP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pTnScmM_Hf23aFCtk75nr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HZa6kBk8BaGQFQpRte8Y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nW0n1wvajiGgQT_rOToP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Dogd1vqtxsbUYs6Xh19lB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fRvct9_JQVyvY0AALchPp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_73Y37oh4HreFjh.5MKJA"/>
</p:tagLst>
</file>

<file path=ppt/tags/tag7.xml><?xml version="1.0" encoding="utf-8"?>
<p:tagLst xmlns:a="http://schemas.openxmlformats.org/drawingml/2006/main" xmlns:r="http://schemas.openxmlformats.org/officeDocument/2006/relationships" xmlns:p="http://schemas.openxmlformats.org/presentationml/2006/main">
  <p:tag name="SHAPE_LOCKS" val="0"/>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2A4EO2zChdRPTNh0GRg_L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D5N_ERJ0Nw8yQ1WbORxI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c18vh1qiqbL_sSnBiUMSp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0QuVZKPd6Foj.AnoOtU_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7RUXFzI2n2CgCX6aCQ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mqXiyoPoSrjVbS1F5_4g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uwAurLHNOMMeDnpJqUIU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ZP7iIelBnUZHXEzz8Bp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nT5F1t8G4zNTmMC5mxS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_cN4Rtixk53TGMEopdkCiQ"/>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U3u9sTQ_lAWVaH458A8G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uu4GxqwrBcgSPMEyILhJA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oK3esHTO71O2FP33llwh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LqYyribbADlf5hC0CFFN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uVD_ILLN11WZkIErc6SU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Gy0j8tW5DHd9d3dxbx35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rsQkibkDTxtZJW9V9Ekp3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OL.OHEnaSSKKgo4oS25Y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UgkwINwzCqixMJfL0vjtA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64Bo1fZta6TMDmlvbEcw"/>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XRpkwLs5_m3JyETiCJSY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ZEeJCNmLrvJgZ3kPIxQt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0G7xQKuxvBPQ2UgTKZ21g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37_5yIGRS5yNzJpOUvVK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znNpUzQVjZpyzHBZC9_Y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X8hywWx500FLZl9J_qD3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9Vr6znBrbt9Snrnj3ElvB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CYVG_bl1iPhJw.wloahw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PuixAhQrBJBCb3ZfTcdAH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mplement PowerPoint A4">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2DED9"/>
        </a:solidFill>
        <a:ln w="6350">
          <a:noFill/>
        </a:ln>
      </a:spPr>
      <a:bodyPr lIns="108000" tIns="108000" rIns="108000" bIns="108000" rtlCol="0" anchor="t" anchorCtr="0">
        <a:noAutofit/>
      </a:bodyPr>
      <a:lstStyle>
        <a:defPPr algn="l">
          <a:defRPr sz="1100" noProof="0" dirty="0" err="1" smtClean="0">
            <a:solidFill>
              <a:srgbClr val="2F363B"/>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1F202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6350">
          <a:noFill/>
          <a:prstDash val="sysDash"/>
        </a:ln>
      </a:spPr>
      <a:bodyPr wrap="square" lIns="0" tIns="0" rIns="0" bIns="0" rtlCol="0">
        <a:spAutoFit/>
      </a:bodyPr>
      <a:lstStyle>
        <a:defPPr algn="l">
          <a:defRPr sz="1100"/>
        </a:defPPr>
      </a:lstStyle>
    </a:txDef>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 name="0,153,0">
      <a:srgbClr val="009900"/>
    </a:custClr>
    <a:custClr name="255,204,0">
      <a:srgbClr val="FFCC00"/>
    </a:custClr>
    <a:custClr name="255,102,0">
      <a:srgbClr val="FF6600"/>
    </a:custClr>
    <a:custClr name="204,0,0">
      <a:srgbClr val="CC0000"/>
    </a:custClr>
    <a:custClr name="0,112,192">
      <a:srgbClr val="0070C0"/>
    </a:custClr>
  </a:custClrLst>
  <a:extLst>
    <a:ext uri="{05A4C25C-085E-4340-85A3-A5531E510DB2}">
      <thm15:themeFamily xmlns:thm15="http://schemas.microsoft.com/office/thememl/2012/main" name="Implement A4_Landscape_2019.potx" id="{8E075E81-BC08-494C-BFB4-D999E86FD395}" vid="{4D81F279-7D9B-40D4-94AF-2C02DB12B30E}"/>
    </a:ext>
  </a:extLst>
</a:theme>
</file>

<file path=ppt/theme/theme2.xml><?xml version="1.0" encoding="utf-8"?>
<a:theme xmlns:a="http://schemas.openxmlformats.org/drawingml/2006/main" name="Office-tema">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 name="0,153,0">
      <a:srgbClr val="009900"/>
    </a:custClr>
    <a:custClr name="255,204,0">
      <a:srgbClr val="FFCC00"/>
    </a:custClr>
    <a:custClr name="255,102,0">
      <a:srgbClr val="FF6600"/>
    </a:custClr>
    <a:custClr name="204,0,0">
      <a:srgbClr val="CC0000"/>
    </a:custClr>
    <a:custClr name="0,112,192">
      <a:srgbClr val="0070C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 name="0,153,0">
      <a:srgbClr val="009900"/>
    </a:custClr>
    <a:custClr name="255,204,0">
      <a:srgbClr val="FFCC00"/>
    </a:custClr>
    <a:custClr name="255,102,0">
      <a:srgbClr val="FF6600"/>
    </a:custClr>
    <a:custClr name="204,0,0">
      <a:srgbClr val="CC0000"/>
    </a:custClr>
    <a:custClr name="0,112,192">
      <a:srgbClr val="0070C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AF9AE6EBF68545AB34FB72F42205B4" ma:contentTypeVersion="22" ma:contentTypeDescription="Opret et nyt dokument." ma:contentTypeScope="" ma:versionID="b110847e26949bd989b7d1c508f5226b">
  <xsd:schema xmlns:xsd="http://www.w3.org/2001/XMLSchema" xmlns:xs="http://www.w3.org/2001/XMLSchema" xmlns:p="http://schemas.microsoft.com/office/2006/metadata/properties" xmlns:ns1="http://schemas.microsoft.com/sharepoint/v3" xmlns:ns2="989c6c82-5817-489e-b062-2dac058e0a98" xmlns:ns3="d0c5ae34-5e67-4900-9ed1-702ecfc6fda3" targetNamespace="http://schemas.microsoft.com/office/2006/metadata/properties" ma:root="true" ma:fieldsID="37045e9f7ec40a99c2f57e8432e5758c" ns1:_="" ns2:_="" ns3:_="">
    <xsd:import namespace="http://schemas.microsoft.com/sharepoint/v3"/>
    <xsd:import namespace="989c6c82-5817-489e-b062-2dac058e0a98"/>
    <xsd:import namespace="d0c5ae34-5e67-4900-9ed1-702ecfc6fda3"/>
    <xsd:element name="properties">
      <xsd:complexType>
        <xsd:sequence>
          <xsd:element name="documentManagement">
            <xsd:complexType>
              <xsd:all>
                <xsd:element ref="ns2:MediaServiceMetadata" minOccurs="0"/>
                <xsd:element ref="ns2:MediaServiceFastMetadata" minOccurs="0"/>
                <xsd:element ref="ns1:OriginalSubject" minOccurs="0"/>
                <xsd:element ref="ns1:Thumbnail" minOccurs="0"/>
                <xsd:element ref="ns1:From" minOccurs="0"/>
                <xsd:element ref="ns1:TaxKeywordTaxHTField" minOccurs="0"/>
                <xsd:element ref="ns3:TaxKeywordTaxHTField" minOccurs="0"/>
                <xsd:element ref="ns3:TaxCatchAll" minOccurs="0"/>
                <xsd:element ref="ns1:To" minOccurs="0"/>
                <xsd:element ref="ns1:EmailDate" minOccurs="0"/>
                <xsd:element ref="ns1:Dokindhold" minOccurs="0"/>
                <xsd:element ref="ns1:Cc"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riginalSubject" ma:index="10" nillable="true" ma:displayName="Emne" ma:description="OriginalSubject" ma:internalName="OriginalSubject">
      <xsd:simpleType>
        <xsd:restriction base="dms:Text"/>
      </xsd:simpleType>
    </xsd:element>
    <xsd:element name="Thumbnail" ma:index="11" nillable="true" ma:displayName="Thumbnail" ma:description="Thumbnail" ma:internalName="Thumbnail">
      <xsd:simpleType>
        <xsd:restriction base="dms:Text"/>
      </xsd:simpleType>
    </xsd:element>
    <xsd:element name="From" ma:index="12" nillable="true" ma:displayName="Afsender" ma:description="From" ma:internalName="From">
      <xsd:simpleType>
        <xsd:restriction base="dms:Text"/>
      </xsd:simpleType>
    </xsd:element>
    <xsd:element name="TaxKeywordTaxHTField" ma:index="13" nillable="true" ma:displayName="TaxKeywordTaxHTField" ma:hidden="true" ma:internalName="TaxKeywordTaxHTField">
      <xsd:simpleType>
        <xsd:restriction base="dms:Note"/>
      </xsd:simpleType>
    </xsd:element>
    <xsd:element name="To" ma:index="17" nillable="true" ma:displayName="Modtager" ma:description="To" ma:internalName="To">
      <xsd:simpleType>
        <xsd:restriction base="dms:Text"/>
      </xsd:simpleType>
    </xsd:element>
    <xsd:element name="EmailDate" ma:index="18" nillable="true" ma:displayName="E-mail dato" ma:description="EmailDate" ma:internalName="EmailDate">
      <xsd:simpleType>
        <xsd:restriction base="dms:Text"/>
      </xsd:simpleType>
    </xsd:element>
    <xsd:element name="Dokindhold" ma:index="19" nillable="true" ma:displayName="Dok.indhold" ma:description="Company Segment" ma:format="Dropdown" ma:internalName="Dokindhold">
      <xsd:simpleType>
        <xsd:restriction base="dms:Choice">
          <xsd:enumeration value="Referat"/>
          <xsd:enumeration value="Præsentation"/>
          <xsd:enumeration value="Dagsorden"/>
          <xsd:enumeration value="Besvarelse"/>
          <xsd:enumeration value="Bekræftelse"/>
          <xsd:enumeration value="Layout"/>
          <xsd:enumeration value="Andet"/>
        </xsd:restriction>
      </xsd:simpleType>
    </xsd:element>
    <xsd:element name="Cc" ma:index="20" nillable="true" ma:displayName="Cc" ma:description="Cc" ma:internalName="Cc">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9c6c82-5817-489e-b062-2dac058e0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5ae34-5e67-4900-9ed1-702ecfc6fda3"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0" ma:taxonomyFieldName="TaxKeyword" ma:displayName="Nøgleord" ma:readOnly="false" ma:default="" ma:fieldId="{23f27201-bee3-471e-b2e7-b64fd8b7ca38}" ma:taxonomyMulti="true" ma:sspId="a4779e0d-20ed-45e1-b7da-24c68ad628f6"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ksonomiopsamlingskolonne" ma:hidden="true" ma:list="{b5d65c45-f63f-4a9e-a371-be41f88a58b7}" ma:internalName="TaxCatchAll" ma:showField="CatchAllData" ma:web="d0c5ae34-5e67-4900-9ed1-702ecfc6fda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d0c5ae34-5e67-4900-9ed1-702ecfc6fda3">
      <Terms xmlns="http://schemas.microsoft.com/office/infopath/2007/PartnerControls"/>
    </TaxKeywordTaxHTField>
    <TaxKeywordTaxHTField xmlns="http://schemas.microsoft.com/sharepoint/v3" xsi:nil="true"/>
    <Dokindhold xmlns="http://schemas.microsoft.com/sharepoint/v3" xsi:nil="true"/>
    <Thumbnail xmlns="http://schemas.microsoft.com/sharepoint/v3" xsi:nil="true"/>
    <From xmlns="http://schemas.microsoft.com/sharepoint/v3" xsi:nil="true"/>
    <OriginalSubject xmlns="http://schemas.microsoft.com/sharepoint/v3" xsi:nil="true"/>
    <Cc xmlns="http://schemas.microsoft.com/sharepoint/v3" xsi:nil="true"/>
    <To xmlns="http://schemas.microsoft.com/sharepoint/v3" xsi:nil="true"/>
    <EmailDate xmlns="http://schemas.microsoft.com/sharepoint/v3" xsi:nil="true"/>
    <TaxCatchAll xmlns="d0c5ae34-5e67-4900-9ed1-702ecfc6fda3" xsi:nil="true"/>
    <SharedWithUsers xmlns="d0c5ae34-5e67-4900-9ed1-702ecfc6fda3">
      <UserInfo>
        <DisplayName>Mette Kingod</DisplayName>
        <AccountId>17</AccountId>
        <AccountType/>
      </UserInfo>
    </SharedWithUsers>
  </documentManagement>
</p:properties>
</file>

<file path=customXml/itemProps1.xml><?xml version="1.0" encoding="utf-8"?>
<ds:datastoreItem xmlns:ds="http://schemas.openxmlformats.org/officeDocument/2006/customXml" ds:itemID="{2B11E011-538B-40F5-8A82-338474537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9c6c82-5817-489e-b062-2dac058e0a98"/>
    <ds:schemaRef ds:uri="d0c5ae34-5e67-4900-9ed1-702ecfc6f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2FB61C-6A8B-44E3-8D12-58FC9C6762D9}">
  <ds:schemaRefs>
    <ds:schemaRef ds:uri="http://schemas.microsoft.com/sharepoint/v3/contenttype/forms"/>
  </ds:schemaRefs>
</ds:datastoreItem>
</file>

<file path=customXml/itemProps3.xml><?xml version="1.0" encoding="utf-8"?>
<ds:datastoreItem xmlns:ds="http://schemas.openxmlformats.org/officeDocument/2006/customXml" ds:itemID="{6B00E181-24CE-44AE-BC50-48836B8815AB}">
  <ds:schemaRefs>
    <ds:schemaRef ds:uri="50fdb0b5-d66c-4aaf-8ebd-3831366823cb"/>
    <ds:schemaRef ds:uri="67ddbed4-6380-41a0-98ab-cfded1c33f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0c5ae34-5e67-4900-9ed1-702ecfc6fda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blank</Template>
  <TotalTime>82</TotalTime>
  <Words>4439</Words>
  <Application>Microsoft Office PowerPoint</Application>
  <PresentationFormat>A4-papir (210 x 297 mm)</PresentationFormat>
  <Paragraphs>517</Paragraphs>
  <Slides>20</Slides>
  <Notes>4</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20</vt:i4>
      </vt:variant>
    </vt:vector>
  </HeadingPairs>
  <TitlesOfParts>
    <vt:vector size="26" baseType="lpstr">
      <vt:lpstr>Arial</vt:lpstr>
      <vt:lpstr>Calibri</vt:lpstr>
      <vt:lpstr>Impact</vt:lpstr>
      <vt:lpstr>Wingdings</vt:lpstr>
      <vt:lpstr>Implement PowerPoint A4</vt:lpstr>
      <vt:lpstr>think-cell Slide</vt:lpstr>
      <vt:lpstr>Forbrugerejede vandværker, klima og effektivitet</vt:lpstr>
      <vt:lpstr>indholdsfortegnelse </vt:lpstr>
      <vt:lpstr>Introduktion – de bedste rammer for den grønne omstilling</vt:lpstr>
      <vt:lpstr>De forbrugerejede selskaber står for 38-45 procent af den samlede vandmængde og er typisk små vandværker. De forsyner primært i landområder, hvor der er længere mellem forbrugerne end i byerne</vt:lpstr>
      <vt:lpstr>Oversigt over data, nøgletal og kilder anvendt i denne analyse</vt:lpstr>
      <vt:lpstr>CO2-AFTRYKKET fra de forbrugerejede vandværker </vt:lpstr>
      <vt:lpstr>De forbrugerejede vandværker står for 8 procent af vandsektorens samlede klimabelastning på 218.000 tons CO2-ækvivalent</vt:lpstr>
      <vt:lpstr>Samme niveau af energieffektivitet for forbrugerejede og kommunale drikkevandsselskaber, når der tages højde for forskel i størrelse</vt:lpstr>
      <vt:lpstr>Samme niveau af energieffektivitet for forbrugerejede og kommunale drikkevandsselskaber, når der tages højde for forskelle i de områder de forsyner</vt:lpstr>
      <vt:lpstr>De forbrugerejede værker forsyner tyndt befolkede områder og har mere end dobbelt så meget ledning per forbruger – det kræver energi</vt:lpstr>
      <vt:lpstr>Stor variation mellem de enkelte selskaber både inden for kommunale og forbrugerejede selskaber – selv med ensartede betingelser</vt:lpstr>
      <vt:lpstr>De forbrugerejede drikkevandsselskaber kan også bidrage til den grønne omstilling</vt:lpstr>
      <vt:lpstr>Eksempel på sammenlægning - Fællesvandværket Maugstrup Amba (lille værk med 70-75.000 m3) vurderer ikke det har givet energibesparelser</vt:lpstr>
      <vt:lpstr>Eksempel - Galten Vandværk (stort værk med 350.000 m3) har sparet strøm ved nye pumper, men ikke fra sammenlægning i sig selv</vt:lpstr>
      <vt:lpstr>Effektiviseringsbidraget fra de forbrugerejede vandværker</vt:lpstr>
      <vt:lpstr>De forbrugerejede selskabers takster er 15 procent lavere end de kommunale selskabers</vt:lpstr>
      <vt:lpstr>Forbrugereje som styrings- og incitamentsmodel</vt:lpstr>
      <vt:lpstr>Forbrugereje som styrings- og incitamentsmodel: Ejere, bestyrelse og forbrugere har sammenfaldne interesser i forbrugerejet struktur</vt:lpstr>
      <vt:lpstr>scenarier for de forbrugerejede vandværker</vt:lpstr>
      <vt:lpstr>To scenarier for de forbrugerejede vandværker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Thelle - Implement Consulting Group</dc:creator>
  <cp:lastModifiedBy>Rasmus Schnoor Hansen</cp:lastModifiedBy>
  <cp:revision>2</cp:revision>
  <dcterms:created xsi:type="dcterms:W3CDTF">2020-08-05T11:02:15Z</dcterms:created>
  <dcterms:modified xsi:type="dcterms:W3CDTF">2025-09-26T08:01:17Z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axKeyword">
    <vt:lpwstr/>
  </property>
  <property fmtid="{D5CDD505-2E9C-101B-9397-08002B2CF9AE}" pid="4" name="ContentTypeId">
    <vt:lpwstr>0x01010054AF9AE6EBF68545AB34FB72F42205B4</vt:lpwstr>
  </property>
  <property fmtid="{D5CDD505-2E9C-101B-9397-08002B2CF9AE}" pid="5" name="AuthorIds_UIVersion_2048">
    <vt:lpwstr>37</vt:lpwstr>
  </property>
  <property fmtid="{D5CDD505-2E9C-101B-9397-08002B2CF9AE}" pid="6" name="Order">
    <vt:r8>42600000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_SourceUrl">
    <vt:lpwstr/>
  </property>
  <property fmtid="{D5CDD505-2E9C-101B-9397-08002B2CF9AE}" pid="11" name="_SharedFileIndex">
    <vt:lpwstr/>
  </property>
  <property fmtid="{D5CDD505-2E9C-101B-9397-08002B2CF9AE}" pid="12" name="TemplateUrl">
    <vt:lpwstr/>
  </property>
  <property fmtid="{D5CDD505-2E9C-101B-9397-08002B2CF9AE}" pid="13" name="ComplianceAssetId">
    <vt:lpwstr/>
  </property>
</Properties>
</file>